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3" r:id="rId2"/>
    <p:sldId id="349" r:id="rId3"/>
    <p:sldId id="358" r:id="rId4"/>
    <p:sldId id="359" r:id="rId5"/>
    <p:sldId id="335" r:id="rId6"/>
    <p:sldId id="360" r:id="rId7"/>
    <p:sldId id="338" r:id="rId8"/>
    <p:sldId id="361" r:id="rId9"/>
    <p:sldId id="310" r:id="rId10"/>
    <p:sldId id="363" r:id="rId11"/>
    <p:sldId id="364" r:id="rId12"/>
    <p:sldId id="365" r:id="rId13"/>
    <p:sldId id="366" r:id="rId14"/>
    <p:sldId id="367" r:id="rId15"/>
    <p:sldId id="368" r:id="rId16"/>
    <p:sldId id="370" r:id="rId17"/>
    <p:sldId id="3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2" autoAdjust="0"/>
    <p:restoredTop sz="88301"/>
  </p:normalViewPr>
  <p:slideViewPr>
    <p:cSldViewPr snapToGrid="0" snapToObjects="1" showGuides="1">
      <p:cViewPr>
        <p:scale>
          <a:sx n="75" d="100"/>
          <a:sy n="75" d="100"/>
        </p:scale>
        <p:origin x="144" y="488"/>
      </p:cViewPr>
      <p:guideLst>
        <p:guide orient="horz" pos="228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60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85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0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3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72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584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910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83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44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marcof.tistory.com/4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>
                <a:latin typeface="배달의민족 주아"/>
              </a:rPr>
              <a:t>DAY10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2018. 2. 22 </a:t>
            </a:r>
            <a:r>
              <a:rPr lang="ko-KR" altLang="en-US" sz="1559" dirty="0">
                <a:latin typeface="배달의민족 주아"/>
              </a:rPr>
              <a:t>목 </a:t>
            </a:r>
            <a:r>
              <a:rPr lang="en-US" altLang="ko-KR" sz="1559" dirty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3" name="그림 1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xmlns="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15" name="그림 14" descr="테이블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Worker Thread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84900" y="3110866"/>
            <a:ext cx="882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Worker Thread )</a:t>
            </a:r>
          </a:p>
          <a:p>
            <a:pPr>
              <a:lnSpc>
                <a:spcPct val="200000"/>
              </a:lnSpc>
            </a:pPr>
            <a:r>
              <a:rPr lang="ko-KR" altLang="en-US" dirty="0" err="1"/>
              <a:t>메인스레드의</a:t>
            </a:r>
            <a:r>
              <a:rPr lang="ko-KR" altLang="en-US" dirty="0"/>
              <a:t> 부담을 줄여주는 </a:t>
            </a:r>
            <a:r>
              <a:rPr lang="en-US" altLang="ko-KR" dirty="0"/>
              <a:t>Thread</a:t>
            </a:r>
            <a:r>
              <a:rPr lang="ko-KR" altLang="en-US" dirty="0"/>
              <a:t>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 변경작업은 할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85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Thread 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생성하기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2B14AE-C796-4C14-BA04-E1F405E6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48" y="2127166"/>
            <a:ext cx="5893103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8">
            <a:extLst>
              <a:ext uri="{FF2B5EF4-FFF2-40B4-BE49-F238E27FC236}">
                <a16:creationId xmlns:a16="http://schemas.microsoft.com/office/drawing/2014/main" xmlns="" id="{282E18EC-1661-4C5C-BB09-049852F3A84B}"/>
              </a:ext>
            </a:extLst>
          </p:cNvPr>
          <p:cNvSpPr txBox="1"/>
          <p:nvPr/>
        </p:nvSpPr>
        <p:spPr>
          <a:xfrm>
            <a:off x="1669236" y="3149917"/>
            <a:ext cx="8822200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Worker Thread</a:t>
            </a:r>
            <a:r>
              <a:rPr lang="ko-KR" altLang="en-US" dirty="0"/>
              <a:t>는 </a:t>
            </a:r>
            <a:r>
              <a:rPr lang="en-US" altLang="ko-KR" dirty="0"/>
              <a:t>UI</a:t>
            </a:r>
            <a:r>
              <a:rPr lang="ko-KR" altLang="en-US" dirty="0"/>
              <a:t>를 아예 바꿀 수 없는가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57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/>
              <a:t>Handler!!!!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54665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8">
            <a:extLst>
              <a:ext uri="{FF2B5EF4-FFF2-40B4-BE49-F238E27FC236}">
                <a16:creationId xmlns:a16="http://schemas.microsoft.com/office/drawing/2014/main" xmlns="" id="{282E18EC-1661-4C5C-BB09-049852F3A84B}"/>
              </a:ext>
            </a:extLst>
          </p:cNvPr>
          <p:cNvSpPr txBox="1"/>
          <p:nvPr/>
        </p:nvSpPr>
        <p:spPr>
          <a:xfrm>
            <a:off x="1669236" y="3149917"/>
            <a:ext cx="882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바꿀수</a:t>
            </a:r>
            <a:r>
              <a:rPr lang="ko-KR" altLang="en-US" dirty="0"/>
              <a:t> 있도록 도와주는 </a:t>
            </a:r>
            <a:r>
              <a:rPr lang="en-US" altLang="ko-KR" dirty="0"/>
              <a:t>Class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UI </a:t>
            </a:r>
            <a:r>
              <a:rPr lang="ko-KR" altLang="en-US" dirty="0"/>
              <a:t>변경요청 코드를 </a:t>
            </a:r>
            <a:r>
              <a:rPr lang="ko-KR" altLang="en-US" dirty="0" err="1"/>
              <a:t>핸들러에</a:t>
            </a:r>
            <a:r>
              <a:rPr lang="ko-KR" altLang="en-US" dirty="0"/>
              <a:t> 작성하면 </a:t>
            </a:r>
            <a:r>
              <a:rPr lang="en-US" altLang="ko-KR" dirty="0"/>
              <a:t>Main Thread</a:t>
            </a:r>
            <a:r>
              <a:rPr lang="ko-KR" altLang="en-US" dirty="0"/>
              <a:t>에 잠시 요청을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6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6" y="1561862"/>
            <a:ext cx="6083300" cy="218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802982"/>
            <a:ext cx="5473700" cy="27178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865590" y="2330896"/>
            <a:ext cx="484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Handler </a:t>
            </a:r>
            <a:r>
              <a:rPr kumimoji="1" lang="ko-KR" altLang="en-US" dirty="0" smtClean="0"/>
              <a:t>를 선언 후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를 변경해줄 작업코드를 적는다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때 </a:t>
            </a:r>
            <a:r>
              <a:rPr kumimoji="1" lang="en-US" altLang="ko-KR" dirty="0" err="1" smtClean="0"/>
              <a:t>msg</a:t>
            </a:r>
            <a:r>
              <a:rPr kumimoji="1" lang="ko-KR" altLang="en-US" dirty="0" smtClean="0"/>
              <a:t>객체에서 값을 받아온다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584105" y="4847018"/>
            <a:ext cx="503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Thread</a:t>
            </a:r>
            <a:r>
              <a:rPr kumimoji="1" lang="ko-KR" altLang="en-US" dirty="0" smtClean="0"/>
              <a:t>에서 처리해야할 </a:t>
            </a:r>
            <a:r>
              <a:rPr kumimoji="1" lang="en-US" altLang="ko-KR" dirty="0" err="1" smtClean="0"/>
              <a:t>Ui</a:t>
            </a:r>
            <a:r>
              <a:rPr kumimoji="1" lang="ko-KR" altLang="en-US" dirty="0" smtClean="0"/>
              <a:t>작업이 있다면 </a:t>
            </a:r>
            <a:r>
              <a:rPr kumimoji="1" lang="en-US" altLang="ko-KR" dirty="0" smtClean="0"/>
              <a:t>Message</a:t>
            </a:r>
            <a:r>
              <a:rPr kumimoji="1" lang="ko-KR" altLang="en-US" dirty="0" smtClean="0"/>
              <a:t>객체를 만든 후 값을 넣어</a:t>
            </a:r>
            <a:endParaRPr kumimoji="1" lang="en-US" altLang="ko-KR" dirty="0" smtClean="0"/>
          </a:p>
          <a:p>
            <a:r>
              <a:rPr kumimoji="1" lang="en-US" altLang="ko-KR" dirty="0" smtClean="0"/>
              <a:t>Handler</a:t>
            </a:r>
            <a:r>
              <a:rPr kumimoji="1" lang="ko-KR" altLang="en-US" dirty="0" smtClean="0"/>
              <a:t>객체</a:t>
            </a:r>
            <a:r>
              <a:rPr kumimoji="1" lang="en-US" altLang="ko-KR" dirty="0" smtClean="0"/>
              <a:t>.</a:t>
            </a:r>
            <a:r>
              <a:rPr kumimoji="1" lang="en-US" altLang="ko-KR" dirty="0" err="1" smtClean="0"/>
              <a:t>sendMessage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msg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로 값을 넘긴다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3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주의할점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202381"/>
            <a:ext cx="9266543" cy="52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1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4076A-79FE-4080-92F8-731E0B4A54F4}"/>
              </a:ext>
            </a:extLst>
          </p:cNvPr>
          <p:cNvSpPr txBox="1"/>
          <p:nvPr/>
        </p:nvSpPr>
        <p:spPr>
          <a:xfrm>
            <a:off x="1600200" y="26543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화면에는 두개의 </a:t>
            </a:r>
            <a:r>
              <a:rPr lang="ko-KR" altLang="en-US" dirty="0" err="1"/>
              <a:t>텍스트뷰가</a:t>
            </a:r>
            <a:r>
              <a:rPr lang="ko-KR" altLang="en-US" dirty="0"/>
              <a:t> 값이 </a:t>
            </a:r>
            <a:r>
              <a:rPr lang="en-US" altLang="ko-KR" dirty="0"/>
              <a:t>0</a:t>
            </a:r>
            <a:r>
              <a:rPr lang="ko-KR" altLang="en-US" dirty="0"/>
              <a:t>으로 채워져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</a:t>
            </a:r>
            <a:r>
              <a:rPr lang="ko-KR" altLang="en-US" dirty="0" err="1"/>
              <a:t>텍스트뷰는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초마다 값이 </a:t>
            </a:r>
            <a:r>
              <a:rPr lang="en-US" altLang="ko-KR" dirty="0"/>
              <a:t>1</a:t>
            </a:r>
            <a:r>
              <a:rPr lang="ko-KR" altLang="en-US" dirty="0"/>
              <a:t>씩 증가한다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100</a:t>
            </a:r>
            <a:r>
              <a:rPr lang="ko-KR" altLang="en-US" dirty="0"/>
              <a:t>이 될 경우</a:t>
            </a:r>
            <a:r>
              <a:rPr lang="en-US" altLang="ko-KR" dirty="0"/>
              <a:t>, 0</a:t>
            </a:r>
            <a:r>
              <a:rPr lang="ko-KR" altLang="en-US" dirty="0"/>
              <a:t>으로 초기화되며 다시 증가하게 되며 이 때 오른쪽 </a:t>
            </a:r>
            <a:r>
              <a:rPr lang="ko-KR" altLang="en-US" dirty="0" err="1"/>
              <a:t>텍스트뷰의</a:t>
            </a:r>
            <a:r>
              <a:rPr lang="ko-KR" altLang="en-US" dirty="0"/>
              <a:t> 숫자가 </a:t>
            </a:r>
            <a:r>
              <a:rPr lang="en-US" altLang="ko-KR" dirty="0"/>
              <a:t>1</a:t>
            </a:r>
            <a:r>
              <a:rPr lang="ko-KR" altLang="en-US" dirty="0"/>
              <a:t>증가하게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Hint) Thread, Handler, if</a:t>
            </a:r>
            <a:r>
              <a:rPr lang="ko-KR" altLang="en-US" dirty="0"/>
              <a:t>문</a:t>
            </a:r>
            <a:r>
              <a:rPr lang="en-US" altLang="ko-KR" dirty="0"/>
              <a:t>, 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대 컴포넌트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postfiles3.naver.net/20150410_290/2hyoin_1428674249886iS89N_PNG/1.png?type=w2">
            <a:extLst>
              <a:ext uri="{FF2B5EF4-FFF2-40B4-BE49-F238E27FC236}">
                <a16:creationId xmlns:a16="http://schemas.microsoft.com/office/drawing/2014/main" xmlns="" id="{B65941FD-48D8-487F-9648-0673A26B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6" y="1561862"/>
            <a:ext cx="53625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4ED3E52-E0AE-4F7C-909D-042135D51CC1}"/>
              </a:ext>
            </a:extLst>
          </p:cNvPr>
          <p:cNvSpPr/>
          <p:nvPr/>
        </p:nvSpPr>
        <p:spPr>
          <a:xfrm>
            <a:off x="5642544" y="25913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1. </a:t>
            </a:r>
            <a:r>
              <a:rPr lang="ko-KR" altLang="en-US" sz="1400" dirty="0">
                <a:latin typeface="+mj-lt"/>
              </a:rPr>
              <a:t>액티비티 </a:t>
            </a:r>
            <a:r>
              <a:rPr lang="en-US" altLang="ko-KR" sz="1400" dirty="0">
                <a:latin typeface="+mj-lt"/>
              </a:rPr>
              <a:t>(Activity) - </a:t>
            </a:r>
            <a:r>
              <a:rPr lang="ko-KR" altLang="en-US" sz="1400" dirty="0">
                <a:latin typeface="+mj-lt"/>
              </a:rPr>
              <a:t>사용자 인터페이스 </a:t>
            </a:r>
            <a:r>
              <a:rPr lang="en-US" altLang="ko-KR" sz="1400" dirty="0">
                <a:latin typeface="+mj-lt"/>
              </a:rPr>
              <a:t>(UI) </a:t>
            </a:r>
            <a:r>
              <a:rPr lang="ko-KR" altLang="en-US" sz="1400" dirty="0">
                <a:latin typeface="+mj-lt"/>
              </a:rPr>
              <a:t>를 구성하는 기본 단위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화면 구성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2. </a:t>
            </a:r>
            <a:r>
              <a:rPr lang="ko-KR" altLang="en-US" sz="1400" dirty="0">
                <a:latin typeface="+mj-lt"/>
              </a:rPr>
              <a:t>방송 수신자 </a:t>
            </a:r>
            <a:r>
              <a:rPr lang="en-US" altLang="ko-KR" sz="1400" dirty="0">
                <a:latin typeface="+mj-lt"/>
              </a:rPr>
              <a:t>(Broadcast Receiver) - </a:t>
            </a:r>
            <a:r>
              <a:rPr lang="ko-KR" altLang="en-US" sz="1400" dirty="0">
                <a:latin typeface="+mj-lt"/>
              </a:rPr>
              <a:t>시스템</a:t>
            </a:r>
            <a:r>
              <a:rPr lang="en-US" altLang="ko-KR" sz="1400" dirty="0">
                <a:latin typeface="+mj-lt"/>
              </a:rPr>
              <a:t>(System)</a:t>
            </a:r>
            <a:r>
              <a:rPr lang="ko-KR" altLang="en-US" sz="1400" dirty="0">
                <a:latin typeface="+mj-lt"/>
              </a:rPr>
              <a:t>으로 부터 전달되는 방송을 대기하고 신호 </a:t>
            </a:r>
            <a:r>
              <a:rPr lang="ko-KR" altLang="en-US" sz="1400" dirty="0" err="1">
                <a:latin typeface="+mj-lt"/>
              </a:rPr>
              <a:t>전달시</a:t>
            </a:r>
            <a:r>
              <a:rPr lang="ko-KR" altLang="en-US" sz="1400" dirty="0">
                <a:latin typeface="+mj-lt"/>
              </a:rPr>
              <a:t> 수신하는 역할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Push, </a:t>
            </a:r>
            <a:r>
              <a:rPr lang="en-US" altLang="ko-KR" sz="1400" dirty="0" err="1">
                <a:solidFill>
                  <a:srgbClr val="FF0000"/>
                </a:solidFill>
                <a:latin typeface="+mj-lt"/>
              </a:rPr>
              <a:t>Gps</a:t>
            </a:r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사용</a:t>
            </a:r>
            <a:endParaRPr lang="en-US" altLang="ko-KR" sz="1400" dirty="0">
              <a:solidFill>
                <a:srgbClr val="FF0000"/>
              </a:solidFill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3. </a:t>
            </a:r>
            <a:r>
              <a:rPr lang="ko-KR" altLang="en-US" sz="1400" dirty="0">
                <a:latin typeface="+mj-lt"/>
              </a:rPr>
              <a:t>서비스</a:t>
            </a:r>
            <a:r>
              <a:rPr lang="en-US" altLang="ko-KR" sz="1400" dirty="0">
                <a:latin typeface="+mj-lt"/>
              </a:rPr>
              <a:t>(Service) - UI</a:t>
            </a:r>
            <a:r>
              <a:rPr lang="ko-KR" altLang="en-US" sz="1400" dirty="0">
                <a:latin typeface="+mj-lt"/>
              </a:rPr>
              <a:t>가 없어 사용자 눈에 직접적으로 보이지 않으며 백그라운드에서 무한히 실행되는 컴포넌트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플레이스토어 앱 다운로드</a:t>
            </a:r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멜론 뮤직플레이어</a:t>
            </a:r>
            <a:r>
              <a:rPr lang="ko-KR" altLang="en-US" sz="1400" dirty="0">
                <a:solidFill>
                  <a:srgbClr val="8A837E"/>
                </a:solidFill>
                <a:latin typeface="+mj-lt"/>
              </a:rPr>
              <a:t/>
            </a:r>
            <a:br>
              <a:rPr lang="ko-KR" altLang="en-US" sz="1400" dirty="0">
                <a:solidFill>
                  <a:srgbClr val="8A837E"/>
                </a:solidFill>
                <a:latin typeface="+mj-lt"/>
              </a:rPr>
            </a:br>
            <a:endParaRPr lang="en-US" altLang="ko-KR" sz="1400" dirty="0">
              <a:solidFill>
                <a:srgbClr val="8A837E"/>
              </a:solidFill>
              <a:latin typeface="+mj-lt"/>
            </a:endParaRPr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컨텐트</a:t>
            </a:r>
            <a:r>
              <a:rPr lang="ko-KR" altLang="en-US" sz="1400" dirty="0"/>
              <a:t> 제공자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Contnt</a:t>
            </a:r>
            <a:r>
              <a:rPr lang="en-US" altLang="ko-KR" sz="1400" dirty="0"/>
              <a:t> Provider) - </a:t>
            </a:r>
            <a:r>
              <a:rPr lang="ko-KR" altLang="en-US" sz="1400" dirty="0"/>
              <a:t>다른 응용 프로그램을 위해 자신의 데이터</a:t>
            </a:r>
            <a:r>
              <a:rPr lang="en-US" altLang="ko-KR" sz="1400" dirty="0"/>
              <a:t>(Data)</a:t>
            </a:r>
            <a:r>
              <a:rPr lang="ko-KR" altLang="en-US" sz="1400" dirty="0"/>
              <a:t>를 제공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</a:rPr>
              <a:t>주소록 참고 어플리케이션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2E5B1BB-F500-4708-8DDB-CBA01E0813D6}"/>
              </a:ext>
            </a:extLst>
          </p:cNvPr>
          <p:cNvSpPr/>
          <p:nvPr/>
        </p:nvSpPr>
        <p:spPr>
          <a:xfrm>
            <a:off x="179070" y="61441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[</a:t>
            </a:r>
            <a:r>
              <a:rPr lang="ko-KR" altLang="en-US" sz="1000" dirty="0">
                <a:solidFill>
                  <a:srgbClr val="8A837E"/>
                </a:solidFill>
                <a:latin typeface="courier new" panose="02070309020205020404" pitchFamily="49" charset="0"/>
              </a:rPr>
              <a:t>이미지 출처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  <a:hlinkClick r:id="rId4"/>
              </a:rPr>
              <a:t>http://marcof.tistory.com/44</a:t>
            </a:r>
            <a:endParaRPr lang="ko-KR" altLang="en-US" sz="1000" dirty="0">
              <a:solidFill>
                <a:srgbClr val="8A837E"/>
              </a:solidFill>
              <a:latin typeface="Dotum" panose="020B0600000101010101" pitchFamily="50" charset="-127"/>
              <a:ea typeface="Dotum" panose="020B0600000101010101" pitchFamily="50" charset="-127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933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접근제어자</a:t>
            </a:r>
          </a:p>
        </p:txBody>
      </p:sp>
    </p:spTree>
    <p:extLst>
      <p:ext uri="{BB962C8B-B14F-4D97-AF65-F5344CB8AC3E}">
        <p14:creationId xmlns:p14="http://schemas.microsoft.com/office/powerpoint/2010/main" val="3932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접근제어자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875358" y="2397435"/>
            <a:ext cx="1158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: </a:t>
            </a:r>
            <a:r>
              <a:rPr lang="ko-KR" altLang="en-US" sz="2400" dirty="0"/>
              <a:t>모든 </a:t>
            </a:r>
            <a:r>
              <a:rPr lang="en-US" altLang="ko-KR" sz="2400" dirty="0"/>
              <a:t>class</a:t>
            </a:r>
            <a:r>
              <a:rPr lang="ko-KR" altLang="en-US" sz="2400" dirty="0"/>
              <a:t>파일에서 쓰일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private : </a:t>
            </a:r>
            <a:r>
              <a:rPr lang="ko-KR" altLang="en-US" sz="2400" dirty="0"/>
              <a:t>해당 </a:t>
            </a:r>
            <a:r>
              <a:rPr lang="en-US" altLang="ko-KR" sz="2400" dirty="0"/>
              <a:t>class</a:t>
            </a:r>
            <a:r>
              <a:rPr lang="ko-KR" altLang="en-US" sz="2400" dirty="0"/>
              <a:t>파일에서만 쓰일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protected : </a:t>
            </a:r>
            <a:r>
              <a:rPr lang="ko-KR" altLang="en-US" sz="2400" dirty="0"/>
              <a:t>동일한 패키지와 상속받은 </a:t>
            </a:r>
            <a:r>
              <a:rPr lang="en-US" altLang="ko-KR" sz="2400" dirty="0"/>
              <a:t>class</a:t>
            </a:r>
            <a:r>
              <a:rPr lang="ko-KR" altLang="en-US" sz="2400" dirty="0"/>
              <a:t>만 쓰일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default : </a:t>
            </a:r>
            <a:r>
              <a:rPr lang="ko-KR" altLang="en-US" sz="2400" dirty="0"/>
              <a:t>동일한 패키지 내에서만 쓰일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2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접근제어자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4FE338-BA23-4EFD-B878-C445996B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41" y="2381179"/>
            <a:ext cx="9362308" cy="31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185333" y="2864756"/>
            <a:ext cx="9606552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/>
              <a:t>Thread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843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75904E-B229-481F-BBBA-94FE0111FE71}"/>
              </a:ext>
            </a:extLst>
          </p:cNvPr>
          <p:cNvSpPr txBox="1"/>
          <p:nvPr/>
        </p:nvSpPr>
        <p:spPr>
          <a:xfrm>
            <a:off x="2578100" y="152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어플리케이션은 하나의 프로세스를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프로세스에서는</a:t>
            </a:r>
            <a:r>
              <a:rPr lang="en-US" altLang="ko-KR" dirty="0"/>
              <a:t> </a:t>
            </a:r>
            <a:r>
              <a:rPr lang="ko-KR" altLang="en-US" dirty="0"/>
              <a:t>각자의 일을 하는 스레드들이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EB4C4C2-13A8-490B-BAFA-5C680D6703A3}"/>
              </a:ext>
            </a:extLst>
          </p:cNvPr>
          <p:cNvGrpSpPr/>
          <p:nvPr/>
        </p:nvGrpSpPr>
        <p:grpSpPr>
          <a:xfrm>
            <a:off x="3314700" y="2782657"/>
            <a:ext cx="4902200" cy="2764447"/>
            <a:chOff x="3314700" y="2782657"/>
            <a:chExt cx="4902200" cy="27644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23A51C1E-9CC7-41BB-8124-E91D529BF551}"/>
                </a:ext>
              </a:extLst>
            </p:cNvPr>
            <p:cNvSpPr/>
            <p:nvPr/>
          </p:nvSpPr>
          <p:spPr>
            <a:xfrm>
              <a:off x="3314700" y="2782657"/>
              <a:ext cx="4902200" cy="27644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Process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E30F0D0-5AB9-4114-92CE-9E1B6072306A}"/>
                </a:ext>
              </a:extLst>
            </p:cNvPr>
            <p:cNvSpPr/>
            <p:nvPr/>
          </p:nvSpPr>
          <p:spPr>
            <a:xfrm>
              <a:off x="5600700" y="2896975"/>
              <a:ext cx="1287355" cy="10136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Thread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EFAEF34-F12C-440A-A807-2AEDF664A337}"/>
                </a:ext>
              </a:extLst>
            </p:cNvPr>
            <p:cNvSpPr/>
            <p:nvPr/>
          </p:nvSpPr>
          <p:spPr>
            <a:xfrm>
              <a:off x="4800602" y="4024954"/>
              <a:ext cx="1320798" cy="10399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#2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7FCADF5-2A73-459D-ABBE-08D170B46280}"/>
                </a:ext>
              </a:extLst>
            </p:cNvPr>
            <p:cNvSpPr/>
            <p:nvPr/>
          </p:nvSpPr>
          <p:spPr>
            <a:xfrm>
              <a:off x="6375402" y="4039513"/>
              <a:ext cx="1320798" cy="10399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#3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8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Main Thread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84900" y="2595919"/>
            <a:ext cx="882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Main Thread 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UI,</a:t>
            </a:r>
            <a:r>
              <a:rPr lang="ko-KR" altLang="en-US" dirty="0"/>
              <a:t> 일반적인 흐름을 담당하는 가장 중요한 </a:t>
            </a:r>
            <a:r>
              <a:rPr lang="en-US" altLang="ko-KR" dirty="0"/>
              <a:t>Thread. </a:t>
            </a:r>
            <a:r>
              <a:rPr lang="ko-KR" altLang="en-US" dirty="0"/>
              <a:t>기본적으로 </a:t>
            </a:r>
            <a:r>
              <a:rPr lang="en-US" altLang="ko-KR" dirty="0"/>
              <a:t>Thread</a:t>
            </a:r>
            <a:r>
              <a:rPr lang="ko-KR" altLang="en-US" dirty="0"/>
              <a:t>를 추가하지 않으면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하나만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334</Words>
  <Application>Microsoft Macintosh PowerPoint</Application>
  <PresentationFormat>와이드스크린</PresentationFormat>
  <Paragraphs>66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배달의민족 주아</vt:lpstr>
      <vt:lpstr>Arial</vt:lpstr>
      <vt:lpstr>courier new</vt:lpstr>
      <vt:lpstr>Dotum</vt:lpstr>
      <vt:lpstr>Office 테마</vt:lpstr>
      <vt:lpstr>Android  개발 스쿨 DAY10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82</cp:revision>
  <dcterms:created xsi:type="dcterms:W3CDTF">2018-01-19T06:31:22Z</dcterms:created>
  <dcterms:modified xsi:type="dcterms:W3CDTF">2018-02-28T14:58:43Z</dcterms:modified>
</cp:coreProperties>
</file>