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33" r:id="rId2"/>
    <p:sldId id="349" r:id="rId3"/>
    <p:sldId id="390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59" r:id="rId12"/>
    <p:sldId id="335" r:id="rId13"/>
    <p:sldId id="360" r:id="rId14"/>
    <p:sldId id="391" r:id="rId15"/>
    <p:sldId id="399" r:id="rId16"/>
    <p:sldId id="400" r:id="rId17"/>
    <p:sldId id="401" r:id="rId18"/>
    <p:sldId id="403" r:id="rId19"/>
    <p:sldId id="404" r:id="rId20"/>
    <p:sldId id="405" r:id="rId21"/>
    <p:sldId id="402" r:id="rId22"/>
    <p:sldId id="406" r:id="rId23"/>
    <p:sldId id="40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35" autoAdjust="0"/>
    <p:restoredTop sz="88301"/>
  </p:normalViewPr>
  <p:slideViewPr>
    <p:cSldViewPr snapToGrid="0" snapToObjects="1" showGuides="1">
      <p:cViewPr>
        <p:scale>
          <a:sx n="75" d="100"/>
          <a:sy n="75" d="100"/>
        </p:scale>
        <p:origin x="680" y="488"/>
      </p:cViewPr>
      <p:guideLst>
        <p:guide orient="horz" pos="228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141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8504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99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683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84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89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1718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5106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89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6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16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01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924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2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580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524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680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26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2018. 4. 19.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스쿨</a:t>
            </a:r>
            <a:r>
              <a:rPr lang="en-US" altLang="ko-KR" sz="3464" b="1" dirty="0">
                <a:latin typeface="배달의민족 주아"/>
              </a:rPr>
              <a:t/>
            </a:r>
            <a:br>
              <a:rPr lang="en-US" altLang="ko-KR" sz="3464" b="1" dirty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DAY14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</a:t>
            </a:r>
            <a:r>
              <a:rPr lang="en-US" altLang="ko-KR" sz="1559" dirty="0" smtClean="0">
                <a:latin typeface="배달의민족 주아"/>
              </a:rPr>
              <a:t>3. 13 </a:t>
            </a:r>
            <a:r>
              <a:rPr lang="ko-KR" altLang="en-US" sz="1559" dirty="0" smtClean="0">
                <a:latin typeface="배달의민족 주아"/>
              </a:rPr>
              <a:t>화 </a:t>
            </a:r>
            <a:r>
              <a:rPr lang="en-US" altLang="ko-KR" sz="1559" dirty="0" smtClean="0">
                <a:latin typeface="배달의민족 주아"/>
              </a:rPr>
              <a:t>17:00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19" name="그림 18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xmlns="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97" y="6225586"/>
            <a:ext cx="816527" cy="32991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21" name="그림 20" descr="테이블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Class in </a:t>
            </a:r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5" y="1244600"/>
            <a:ext cx="5029200" cy="248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5" y="4063124"/>
            <a:ext cx="10210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09041" y="3327112"/>
            <a:ext cx="111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200" b="1" dirty="0" err="1" smtClean="0"/>
              <a:t>ListView</a:t>
            </a:r>
            <a:endParaRPr kumimoji="1" lang="en-US" altLang="ko-KR" sz="3200" b="1" dirty="0" smtClean="0"/>
          </a:p>
        </p:txBody>
      </p:sp>
      <p:sp>
        <p:nvSpPr>
          <p:cNvPr id="3" name="텍스트 상자 2"/>
          <p:cNvSpPr txBox="1"/>
          <p:nvPr/>
        </p:nvSpPr>
        <p:spPr>
          <a:xfrm>
            <a:off x="3730231" y="3861374"/>
            <a:ext cx="931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2400" b="1" dirty="0" smtClean="0">
                <a:solidFill>
                  <a:srgbClr val="FF0000"/>
                </a:solidFill>
              </a:rPr>
              <a:t>Very </a:t>
            </a:r>
            <a:r>
              <a:rPr kumimoji="1" lang="en-US" altLang="ko-KR" sz="2400" b="1" dirty="0" err="1" smtClean="0">
                <a:solidFill>
                  <a:srgbClr val="FF0000"/>
                </a:solidFill>
              </a:rPr>
              <a:t>Importtttantttt</a:t>
            </a:r>
            <a:r>
              <a:rPr kumimoji="1" lang="en-US" altLang="ko-KR" sz="2400" b="1" dirty="0" smtClean="0">
                <a:solidFill>
                  <a:srgbClr val="FF0000"/>
                </a:solidFill>
              </a:rPr>
              <a:t>!!!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85" y="266703"/>
            <a:ext cx="2924263" cy="60113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7" y="266702"/>
            <a:ext cx="2924263" cy="6011334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673216" y="2512915"/>
            <a:ext cx="8037601" cy="221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dirty="0" smtClean="0"/>
              <a:t>여러분도</a:t>
            </a:r>
            <a:r>
              <a:rPr kumimoji="1" lang="en-US" altLang="ko-KR" sz="3200" dirty="0" smtClean="0"/>
              <a:t>!</a:t>
            </a:r>
            <a:r>
              <a:rPr kumimoji="1" lang="ko-KR" altLang="en-US" sz="3200" dirty="0" smtClean="0"/>
              <a:t> </a:t>
            </a:r>
            <a:endParaRPr kumimoji="1" lang="en-US" altLang="ko-KR" sz="3200" dirty="0" smtClean="0"/>
          </a:p>
          <a:p>
            <a:pPr algn="ctr">
              <a:lnSpc>
                <a:spcPct val="150000"/>
              </a:lnSpc>
            </a:pPr>
            <a:r>
              <a:rPr kumimoji="1" lang="ko-KR" altLang="en-US" sz="3200" dirty="0" smtClean="0"/>
              <a:t>충분히</a:t>
            </a:r>
            <a:r>
              <a:rPr kumimoji="1" lang="en-US" altLang="ko-KR" sz="3200" dirty="0" smtClean="0"/>
              <a:t>!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dirty="0" smtClean="0"/>
              <a:t>만들 수 있습니다</a:t>
            </a:r>
            <a:r>
              <a:rPr kumimoji="1" lang="en-US" altLang="ko-KR" sz="3200" dirty="0" smtClean="0"/>
              <a:t>!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12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구성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33583" y="4629573"/>
            <a:ext cx="9787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434343"/>
                </a:solidFill>
                <a:latin typeface="Verdana" charset="0"/>
              </a:rPr>
              <a:t>Data -&gt; Adapter -&gt; </a:t>
            </a:r>
            <a:r>
              <a:rPr lang="en-US" altLang="ko-KR" b="1" dirty="0" err="1" smtClean="0">
                <a:solidFill>
                  <a:srgbClr val="434343"/>
                </a:solidFill>
                <a:latin typeface="Verdana" charset="0"/>
              </a:rPr>
              <a:t>ListView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 순서</a:t>
            </a:r>
            <a:endParaRPr lang="en-US" altLang="ko-KR" b="1" dirty="0" smtClean="0">
              <a:solidFill>
                <a:srgbClr val="434343"/>
              </a:solidFill>
              <a:latin typeface="Verdana" charset="0"/>
            </a:endParaRPr>
          </a:p>
          <a:p>
            <a:endParaRPr lang="en-US" altLang="ko-KR" b="1" dirty="0">
              <a:solidFill>
                <a:srgbClr val="434343"/>
              </a:solidFill>
              <a:latin typeface="Verdana" charset="0"/>
            </a:endParaRPr>
          </a:p>
          <a:p>
            <a:r>
              <a:rPr lang="en-US" altLang="ko-KR" b="1" dirty="0" smtClean="0">
                <a:solidFill>
                  <a:srgbClr val="434343"/>
                </a:solidFill>
                <a:latin typeface="Verdana" charset="0"/>
              </a:rPr>
              <a:t>Data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들</a:t>
            </a:r>
            <a:r>
              <a:rPr lang="ko-KR" altLang="en-US" b="1" dirty="0">
                <a:solidFill>
                  <a:srgbClr val="434343"/>
                </a:solidFill>
                <a:latin typeface="Verdana" charset="0"/>
              </a:rPr>
              <a:t> 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집합과 이를 수용해줄 </a:t>
            </a:r>
            <a:r>
              <a:rPr lang="en-US" altLang="ko-KR" b="1" dirty="0" smtClean="0">
                <a:solidFill>
                  <a:srgbClr val="434343"/>
                </a:solidFill>
                <a:latin typeface="Verdana" charset="0"/>
              </a:rPr>
              <a:t>Adapter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 그리고 데이터가 채워질 </a:t>
            </a:r>
            <a:r>
              <a:rPr lang="en-US" altLang="ko-KR" b="1" dirty="0" err="1" smtClean="0">
                <a:solidFill>
                  <a:srgbClr val="434343"/>
                </a:solidFill>
                <a:latin typeface="Verdana" charset="0"/>
              </a:rPr>
              <a:t>ListView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로 나뉜다</a:t>
            </a:r>
            <a:r>
              <a:rPr lang="en-US" altLang="ko-KR" b="1" dirty="0" smtClean="0">
                <a:solidFill>
                  <a:srgbClr val="434343"/>
                </a:solidFill>
                <a:latin typeface="Verdana" charset="0"/>
              </a:rPr>
              <a:t>.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660543"/>
            <a:ext cx="8089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수업 순서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325" y="3157835"/>
            <a:ext cx="9787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간단하게 </a:t>
            </a:r>
            <a:r>
              <a:rPr lang="en-US" altLang="ko-KR" b="1" dirty="0" smtClean="0">
                <a:solidFill>
                  <a:srgbClr val="434343"/>
                </a:solidFill>
                <a:latin typeface="Verdana" charset="0"/>
              </a:rPr>
              <a:t>Text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로만 이뤄진 </a:t>
            </a:r>
            <a:r>
              <a:rPr lang="en-US" altLang="ko-KR" b="1" dirty="0" err="1" smtClean="0">
                <a:solidFill>
                  <a:srgbClr val="434343"/>
                </a:solidFill>
                <a:latin typeface="Verdana" charset="0"/>
              </a:rPr>
              <a:t>ListView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를 만들어 본다</a:t>
            </a:r>
            <a:r>
              <a:rPr lang="en-US" altLang="ko-KR" b="1" dirty="0" smtClean="0">
                <a:solidFill>
                  <a:srgbClr val="434343"/>
                </a:solidFill>
                <a:latin typeface="Verdana" charset="0"/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rgbClr val="434343"/>
              </a:solidFill>
              <a:latin typeface="Verdana" charset="0"/>
            </a:endParaRPr>
          </a:p>
          <a:p>
            <a:pPr marL="342900" indent="-342900" algn="ctr">
              <a:buAutoNum type="arabicPeriod"/>
            </a:pPr>
            <a:r>
              <a:rPr lang="en-US" altLang="ko-KR" b="1" dirty="0" smtClean="0">
                <a:solidFill>
                  <a:srgbClr val="434343"/>
                </a:solidFill>
                <a:latin typeface="Verdana" charset="0"/>
              </a:rPr>
              <a:t>Image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와 </a:t>
            </a:r>
            <a:r>
              <a:rPr lang="en-US" altLang="ko-KR" b="1" dirty="0" smtClean="0">
                <a:solidFill>
                  <a:srgbClr val="434343"/>
                </a:solidFill>
                <a:latin typeface="Verdana" charset="0"/>
              </a:rPr>
              <a:t>Text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가 같이 들어간</a:t>
            </a:r>
            <a:r>
              <a:rPr lang="en-US" altLang="ko-KR" b="1" dirty="0">
                <a:solidFill>
                  <a:srgbClr val="434343"/>
                </a:solidFill>
                <a:latin typeface="Verdana" charset="0"/>
              </a:rPr>
              <a:t> </a:t>
            </a:r>
            <a:r>
              <a:rPr lang="en-US" altLang="ko-KR" b="1" dirty="0" err="1" smtClean="0">
                <a:solidFill>
                  <a:srgbClr val="434343"/>
                </a:solidFill>
                <a:latin typeface="Verdana" charset="0"/>
              </a:rPr>
              <a:t>ListView</a:t>
            </a:r>
            <a:r>
              <a:rPr lang="ko-KR" altLang="en-US" b="1" dirty="0" smtClean="0">
                <a:solidFill>
                  <a:srgbClr val="434343"/>
                </a:solidFill>
                <a:latin typeface="Verdana" charset="0"/>
              </a:rPr>
              <a:t>를 만들어 본다</a:t>
            </a:r>
            <a:r>
              <a:rPr lang="en-US" altLang="ko-KR" b="1" dirty="0" smtClean="0">
                <a:solidFill>
                  <a:srgbClr val="434343"/>
                </a:solidFill>
                <a:latin typeface="Verdana" charset="0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48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Simple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만들어보기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- 1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16" y="1255870"/>
            <a:ext cx="7078168" cy="45370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62300" y="61335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b="1" dirty="0" smtClean="0"/>
              <a:t>Xml</a:t>
            </a:r>
            <a:r>
              <a:rPr lang="ko-KR" altLang="en-US" b="1" dirty="0" smtClean="0"/>
              <a:t>에 </a:t>
            </a:r>
            <a:r>
              <a:rPr lang="en-US" altLang="ko-KR" b="1" dirty="0" err="1" smtClean="0"/>
              <a:t>ListView</a:t>
            </a:r>
            <a:r>
              <a:rPr lang="ko-KR" altLang="en-US" b="1" dirty="0" smtClean="0"/>
              <a:t>를 추가한다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13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Simple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만들어보기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- 2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62300" y="63622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Adapter, Data</a:t>
            </a:r>
            <a:r>
              <a:rPr lang="ko-KR" altLang="en-US" b="1" dirty="0" smtClean="0"/>
              <a:t>를 만들어서 처리해준다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3" y="1120403"/>
            <a:ext cx="10176933" cy="50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Custom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만들어보기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- 1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16" y="1255870"/>
            <a:ext cx="7078168" cy="45370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62300" y="61335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b="1" dirty="0" smtClean="0"/>
              <a:t>Xml</a:t>
            </a:r>
            <a:r>
              <a:rPr lang="ko-KR" altLang="en-US" b="1" dirty="0" smtClean="0"/>
              <a:t>에 </a:t>
            </a:r>
            <a:r>
              <a:rPr lang="en-US" altLang="ko-KR" b="1" dirty="0" err="1" smtClean="0"/>
              <a:t>ListView</a:t>
            </a:r>
            <a:r>
              <a:rPr lang="ko-KR" altLang="en-US" b="1" dirty="0" smtClean="0"/>
              <a:t>를 추가한다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03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Custom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만들어보기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- 2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62250" y="6362285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리스트에 들어갈 디자인이 될 새로운 레이아웃을 하나 만든다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727" y="927650"/>
            <a:ext cx="5592401" cy="53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Custom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만들어보기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- 3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62250" y="6362285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저는 이런 식으로 디자인을 꾸며보겠습니다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12" y="1020422"/>
            <a:ext cx="8589975" cy="52367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5867" y="2556933"/>
            <a:ext cx="1879600" cy="2370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17310" y="3619500"/>
            <a:ext cx="1879600" cy="2370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3099" y="1848967"/>
            <a:ext cx="2012234" cy="2006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30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382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/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3117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Custom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만들어보기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- 4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62250" y="5815152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Data</a:t>
            </a:r>
            <a:r>
              <a:rPr lang="ko-KR" altLang="en-US" b="1" dirty="0" smtClean="0"/>
              <a:t>를 임의로 만들어 봅시다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1994130"/>
            <a:ext cx="9347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Custom </a:t>
            </a:r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 만들어보기</a:t>
            </a:r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1" y="1098178"/>
            <a:ext cx="6892555" cy="56874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10300" y="3757254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데이터를 처리할 </a:t>
            </a:r>
            <a:r>
              <a:rPr lang="en-US" altLang="ko-KR" b="1" dirty="0" smtClean="0"/>
              <a:t>Adapter</a:t>
            </a:r>
            <a:r>
              <a:rPr lang="ko-KR" altLang="en-US" b="1" dirty="0" smtClean="0"/>
              <a:t>를 만든다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01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Custom </a:t>
            </a:r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 만들어보기</a:t>
            </a:r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 - 6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250" y="5975520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각 아이템들이 보여줄 </a:t>
            </a:r>
            <a:r>
              <a:rPr lang="en-US" altLang="ko-KR" b="1" dirty="0" err="1" smtClean="0"/>
              <a:t>getView</a:t>
            </a:r>
            <a:r>
              <a:rPr lang="ko-KR" altLang="en-US" b="1" dirty="0" smtClean="0"/>
              <a:t> 메소드를 만든다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1619250"/>
            <a:ext cx="102743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Custom </a:t>
            </a:r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ListView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 만들어보기</a:t>
            </a:r>
            <a:r>
              <a:rPr kumimoji="1" lang="en-US" altLang="ko-KR" sz="2946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2250" y="5975520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Adapter</a:t>
            </a:r>
            <a:r>
              <a:rPr lang="ko-KR" altLang="en-US" b="1" dirty="0" smtClean="0"/>
              <a:t>를 불러와서 </a:t>
            </a:r>
            <a:r>
              <a:rPr lang="en-US" altLang="ko-KR" b="1" dirty="0" err="1" smtClean="0"/>
              <a:t>listView</a:t>
            </a:r>
            <a:r>
              <a:rPr lang="ko-KR" altLang="en-US" b="1" dirty="0" smtClean="0"/>
              <a:t>에 설정하면 빨래 끝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1333500"/>
            <a:ext cx="8178800" cy="4191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25899" y="4185767"/>
            <a:ext cx="6228634" cy="91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8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799200" y="2465338"/>
            <a:ext cx="882220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도형을 만들기 위해서는 어떻게 해야하나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도형을 겹치기 위해선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클릭했을 때 다른 </a:t>
            </a:r>
            <a:r>
              <a:rPr lang="en-US" altLang="ko-KR" dirty="0" err="1" smtClean="0"/>
              <a:t>Drawable</a:t>
            </a:r>
            <a:r>
              <a:rPr lang="ko-KR" altLang="en-US" dirty="0" smtClean="0"/>
              <a:t>을 쓰기 위해선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우리가 마지막에 배운 것은</a:t>
            </a:r>
            <a:r>
              <a:rPr lang="en-US" altLang="ko-KR" dirty="0" smtClean="0"/>
              <a:t>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12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09041" y="2882325"/>
            <a:ext cx="111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200" b="1" dirty="0" smtClean="0"/>
              <a:t>Array </a:t>
            </a:r>
            <a:r>
              <a:rPr kumimoji="1" lang="ko-KR" altLang="en-US" sz="3200" b="1" dirty="0" smtClean="0"/>
              <a:t>그리고 </a:t>
            </a:r>
            <a:r>
              <a:rPr kumimoji="1" lang="en-US" altLang="ko-KR" sz="3200" b="1" dirty="0" err="1" smtClean="0"/>
              <a:t>ArrayList</a:t>
            </a:r>
            <a:endParaRPr kumimoji="1" lang="en-US" altLang="ko-KR" sz="3200" b="1" dirty="0" smtClean="0"/>
          </a:p>
        </p:txBody>
      </p:sp>
      <p:sp>
        <p:nvSpPr>
          <p:cNvPr id="3" name="텍스트 상자 2"/>
          <p:cNvSpPr txBox="1"/>
          <p:nvPr/>
        </p:nvSpPr>
        <p:spPr>
          <a:xfrm>
            <a:off x="-3666137" y="312454"/>
            <a:ext cx="931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1600" b="1" dirty="0"/>
              <a:t>깨알 </a:t>
            </a:r>
            <a:r>
              <a:rPr kumimoji="1" lang="en-US" altLang="ko-KR" sz="1600" b="1"/>
              <a:t>Java</a:t>
            </a:r>
            <a:endParaRPr kumimoji="1" lang="ko-KR" altLang="en-US" sz="1600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730231" y="3467100"/>
            <a:ext cx="931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2400" b="1" dirty="0">
                <a:solidFill>
                  <a:srgbClr val="FF0000"/>
                </a:solidFill>
              </a:rPr>
              <a:t>Important!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28800" y="3388667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Array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라는 하나의 변수에 여러개의 값을 담을 수 있다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algn="ctr"/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String, </a:t>
            </a:r>
            <a:r>
              <a:rPr kumimoji="1" lang="en-US" altLang="ko-KR" sz="2400" b="1" dirty="0" err="1" smtClean="0">
                <a:latin typeface="YDIYGO320" charset="-127"/>
                <a:ea typeface="YDIYGO320" charset="-127"/>
                <a:cs typeface="YDIYGO320" charset="-127"/>
              </a:rPr>
              <a:t>int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, float</a:t>
            </a:r>
            <a:r>
              <a:rPr kumimoji="1" lang="ko-KR" altLang="en-US" sz="2400" b="1" dirty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등의 기본 자료형에 쓰인다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sz="2400" b="1" dirty="0"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의 규칙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28800" y="1433468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1.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반드시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Array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는 크기가 정해져야한다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en-US" altLang="ko-KR" sz="2400" b="1" dirty="0">
              <a:latin typeface="YDIYGO320" charset="-127"/>
              <a:ea typeface="YDIYGO320" charset="-127"/>
              <a:cs typeface="YDIYGO320" charset="-127"/>
            </a:endParaRPr>
          </a:p>
          <a:p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2.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Array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크기를 넘어선 값을 넣을 순 없다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3.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중괄호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[]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를 통해서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0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부터 시작하는 순서의 값에 접근한다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84" y="3150476"/>
            <a:ext cx="6972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를 선언하는 방식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28800" y="1433468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new</a:t>
            </a: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를 통해 처음에는 빈 값이 들어간 배열을 만들고 후에 값을 채우기</a:t>
            </a:r>
            <a:endParaRPr kumimoji="1" lang="en-US" altLang="ko-KR" sz="20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{}</a:t>
            </a: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괄호 안에 직접 값을 넣기</a:t>
            </a:r>
            <a:endParaRPr kumimoji="1" lang="en-US" altLang="ko-KR" sz="2000" b="1" dirty="0" smtClean="0"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270250"/>
            <a:ext cx="8458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28800" y="2243604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기존의 불편한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Array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를 개선함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marL="457200" indent="-457200">
              <a:buAutoNum type="arabicPeriod"/>
            </a:pP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크기를 정해두지 않고 사용할 수 있다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2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930400"/>
            <a:ext cx="10477500" cy="168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4221874"/>
            <a:ext cx="5334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315</Words>
  <Application>Microsoft Macintosh PowerPoint</Application>
  <PresentationFormat>와이드스크린</PresentationFormat>
  <Paragraphs>77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배달의민족 주아</vt:lpstr>
      <vt:lpstr>Verdana</vt:lpstr>
      <vt:lpstr>YDIYGO320</vt:lpstr>
      <vt:lpstr>Arial</vt:lpstr>
      <vt:lpstr>Office 테마</vt:lpstr>
      <vt:lpstr>Android  개발 스쿨 DAY14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104</cp:revision>
  <dcterms:created xsi:type="dcterms:W3CDTF">2018-01-19T06:31:22Z</dcterms:created>
  <dcterms:modified xsi:type="dcterms:W3CDTF">2018-04-19T12:42:00Z</dcterms:modified>
</cp:coreProperties>
</file>