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33" r:id="rId2"/>
    <p:sldId id="349" r:id="rId3"/>
    <p:sldId id="390" r:id="rId4"/>
    <p:sldId id="392" r:id="rId5"/>
    <p:sldId id="393" r:id="rId6"/>
    <p:sldId id="431" r:id="rId7"/>
    <p:sldId id="408" r:id="rId8"/>
    <p:sldId id="432" r:id="rId9"/>
    <p:sldId id="434" r:id="rId10"/>
    <p:sldId id="433" r:id="rId11"/>
    <p:sldId id="439" r:id="rId12"/>
    <p:sldId id="437" r:id="rId13"/>
    <p:sldId id="435" r:id="rId14"/>
    <p:sldId id="438" r:id="rId15"/>
    <p:sldId id="440" r:id="rId16"/>
    <p:sldId id="441" r:id="rId17"/>
    <p:sldId id="454" r:id="rId18"/>
    <p:sldId id="444" r:id="rId19"/>
    <p:sldId id="445" r:id="rId20"/>
    <p:sldId id="442" r:id="rId21"/>
    <p:sldId id="446" r:id="rId22"/>
    <p:sldId id="447" r:id="rId23"/>
    <p:sldId id="448" r:id="rId24"/>
    <p:sldId id="449" r:id="rId25"/>
    <p:sldId id="443" r:id="rId26"/>
    <p:sldId id="450" r:id="rId27"/>
    <p:sldId id="451" r:id="rId28"/>
    <p:sldId id="453" r:id="rId29"/>
    <p:sldId id="455" r:id="rId30"/>
    <p:sldId id="452" r:id="rId31"/>
    <p:sldId id="456" r:id="rId32"/>
    <p:sldId id="457" r:id="rId33"/>
    <p:sldId id="458" r:id="rId34"/>
    <p:sldId id="4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6" autoAdjust="0"/>
    <p:restoredTop sz="88381"/>
  </p:normalViewPr>
  <p:slideViewPr>
    <p:cSldViewPr snapToGrid="0" snapToObjects="1" showGuides="1">
      <p:cViewPr>
        <p:scale>
          <a:sx n="76" d="100"/>
          <a:sy n="76" d="100"/>
        </p:scale>
        <p:origin x="632" y="488"/>
      </p:cViewPr>
      <p:guideLst>
        <p:guide orient="horz" pos="2304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41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79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78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301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668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59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62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788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2321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33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162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49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75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850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838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723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453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240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121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61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13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70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17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91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43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3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394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s.google.com/maps/documentation/android-api/start?hl=ko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r>
              <a:rPr lang="en-US" altLang="ko-KR" sz="3464" b="1" dirty="0">
                <a:latin typeface="배달의민족 주아"/>
              </a:rPr>
              <a:t/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DAY19&amp;20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</a:t>
            </a:r>
            <a:r>
              <a:rPr lang="en-US" altLang="ko-KR" sz="1559" dirty="0" smtClean="0">
                <a:latin typeface="배달의민족 주아"/>
              </a:rPr>
              <a:t>3. 22</a:t>
            </a:r>
            <a:r>
              <a:rPr lang="ko-KR" altLang="en-US" sz="1559" dirty="0" smtClean="0">
                <a:latin typeface="배달의민족 주아"/>
              </a:rPr>
              <a:t> 목 </a:t>
            </a:r>
            <a:r>
              <a:rPr lang="en-US" altLang="ko-KR" sz="1559" dirty="0" smtClean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9" name="그림 18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21" name="그림 20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정보 받기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65099" y="5448141"/>
            <a:ext cx="90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LocationManager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를 만들어주고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,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 미리 만들어둔 버튼을 클릭하면 </a:t>
            </a:r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LocationManager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 켜준다</a:t>
            </a:r>
            <a:endParaRPr kumimoji="1" lang="ko-KR" altLang="en-US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561862"/>
            <a:ext cx="10172700" cy="3314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4010" y="3270389"/>
            <a:ext cx="8725285" cy="387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4105" y="6202200"/>
            <a:ext cx="10009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B0F0"/>
                </a:solidFill>
              </a:rPr>
              <a:t>Locationmanager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smtClean="0">
                <a:solidFill>
                  <a:srgbClr val="00B0F0"/>
                </a:solidFill>
              </a:rPr>
              <a:t>자세한 사항 참고 </a:t>
            </a:r>
            <a:r>
              <a:rPr lang="en-US" altLang="ko-KR" sz="1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00B0F0"/>
                </a:solidFill>
              </a:rPr>
              <a:t>https</a:t>
            </a:r>
            <a:r>
              <a:rPr lang="ko-KR" altLang="en-US" sz="1200" dirty="0">
                <a:solidFill>
                  <a:srgbClr val="00B0F0"/>
                </a:solidFill>
              </a:rPr>
              <a:t>://developer.android.com/reference/android/location/LocationManager.html</a:t>
            </a:r>
          </a:p>
        </p:txBody>
      </p:sp>
    </p:spTree>
    <p:extLst>
      <p:ext uri="{BB962C8B-B14F-4D97-AF65-F5344CB8AC3E}">
        <p14:creationId xmlns:p14="http://schemas.microsoft.com/office/powerpoint/2010/main" val="6569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과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연동하기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65099" y="3426767"/>
            <a:ext cx="909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To be continued </a:t>
            </a:r>
            <a:r>
              <a:rPr kumimoji="1" lang="en-US" altLang="ko-KR" sz="2400" b="1" smtClean="0">
                <a:latin typeface="YDIYGO320" charset="-127"/>
                <a:ea typeface="YDIYGO320" charset="-127"/>
                <a:cs typeface="YDIYGO320" charset="-127"/>
              </a:rPr>
              <a:t>after </a:t>
            </a:r>
            <a:r>
              <a:rPr kumimoji="1" lang="en-US" altLang="ko-KR" sz="2400" b="1">
                <a:latin typeface="YDIYGO320" charset="-127"/>
                <a:ea typeface="YDIYGO320" charset="-127"/>
                <a:cs typeface="YDIYGO320" charset="-127"/>
              </a:rPr>
              <a:t>a</a:t>
            </a:r>
            <a:r>
              <a:rPr kumimoji="1" lang="en-US" altLang="ko-KR" sz="2400" b="1" smtClean="0">
                <a:latin typeface="YDIYGO320" charset="-127"/>
                <a:ea typeface="YDIYGO320" charset="-127"/>
                <a:cs typeface="YDIYGO320" charset="-127"/>
              </a:rPr>
              <a:t> week</a:t>
            </a:r>
            <a:endParaRPr kumimoji="1" lang="ko-KR" altLang="en-US" sz="2400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4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2882325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err="1" smtClean="0"/>
              <a:t>SharedPreferences</a:t>
            </a:r>
            <a:endParaRPr kumimoji="1" lang="en-US" altLang="ko-KR" sz="3200" b="1" dirty="0" smtClean="0"/>
          </a:p>
        </p:txBody>
      </p:sp>
      <p:sp>
        <p:nvSpPr>
          <p:cNvPr id="4" name="텍스트 상자 3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SharedPreferences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401628" y="3011269"/>
            <a:ext cx="9617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 smtClean="0">
                <a:latin typeface="YDIYGO320" charset="-127"/>
                <a:ea typeface="YDIYGO320" charset="-127"/>
                <a:cs typeface="YDIYGO320" charset="-127"/>
              </a:rPr>
              <a:t>SharedPreferences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는 어플리케이션에 데이터를 저장하는 방법이다</a:t>
            </a: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앱이 끄고 다시 켜도 데이터는 저장되어 있다</a:t>
            </a: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Key / value </a:t>
            </a:r>
            <a:r>
              <a:rPr kumimoji="1" lang="ko-KR" altLang="en-US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형태로 저장한다</a:t>
            </a:r>
            <a:r>
              <a:rPr kumimoji="1" lang="en-US" altLang="ko-KR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en-US" altLang="ko-KR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SharedPreferences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123950"/>
            <a:ext cx="8572500" cy="5067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43581" y="2167904"/>
            <a:ext cx="4572000" cy="761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4432516" y="3135995"/>
            <a:ext cx="398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 smtClean="0">
                <a:solidFill>
                  <a:srgbClr val="FF0000"/>
                </a:solidFill>
              </a:rPr>
              <a:t>myFile</a:t>
            </a:r>
            <a:r>
              <a:rPr kumimoji="1" lang="ko-KR" altLang="en-US" sz="1400" dirty="0" smtClean="0">
                <a:solidFill>
                  <a:srgbClr val="FF0000"/>
                </a:solidFill>
              </a:rPr>
              <a:t>이라는 이름의 저장소를 하나 만든다</a:t>
            </a:r>
            <a:r>
              <a:rPr kumimoji="1" lang="en-US" altLang="ko-KR" sz="1400" dirty="0" smtClean="0">
                <a:solidFill>
                  <a:srgbClr val="FF0000"/>
                </a:solidFill>
              </a:rPr>
              <a:t>.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47141" y="3365212"/>
            <a:ext cx="1112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600" b="1" dirty="0" smtClean="0"/>
              <a:t>Google Map </a:t>
            </a:r>
            <a:endParaRPr kumimoji="1"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9576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54198" y="30574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여러분들이 알고 있는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Google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Map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이 맞습니다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대다수의 지도 어플리케이션이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Google Map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을 사용하죠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2400" b="1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2379131" y="2318772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구글 맵</a:t>
            </a:r>
            <a:r>
              <a:rPr kumimoji="1" lang="en-US" altLang="ko-KR" sz="2400" b="1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API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받아오기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구글 지도 이용한 예시 제작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GPS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이용한 지도 만들어보기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장소 검색이 되는 지도 만들어보기</a:t>
            </a:r>
            <a:endParaRPr kumimoji="1" lang="ko-KR" altLang="en-US" sz="2400" b="1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5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사용절차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54198" y="30574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구글 맵을 사용하기 위해서는 꼭 거쳐야하는 절차가 있다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Google Map API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를 허가받아야 한다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2400" b="1" dirty="0"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0802" y="5645836"/>
            <a:ext cx="9821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</a:t>
            </a:r>
            <a:r>
              <a:rPr lang="ko-KR" altLang="en-US" dirty="0" smtClean="0">
                <a:hlinkClick r:id="rId3"/>
              </a:rPr>
              <a:t>developers.google.com/maps/documentation/android-api/start?hl=ko</a:t>
            </a:r>
            <a:endParaRPr lang="en-US" altLang="ko-KR" dirty="0" smtClean="0"/>
          </a:p>
          <a:p>
            <a:r>
              <a:rPr lang="en-US" altLang="ko-KR" dirty="0"/>
              <a:t>http://</a:t>
            </a:r>
            <a:r>
              <a:rPr lang="en-US" altLang="ko-KR" dirty="0" err="1"/>
              <a:t>webnautes.tistory.com</a:t>
            </a:r>
            <a:r>
              <a:rPr lang="en-US" altLang="ko-KR" dirty="0"/>
              <a:t>/647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란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66900" y="26881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다른 회사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(Google, Facebook, </a:t>
            </a:r>
            <a:r>
              <a:rPr kumimoji="1" lang="en-US" altLang="ko-KR" sz="2400" b="1" dirty="0" err="1" smtClean="0">
                <a:latin typeface="YDIYGO320" charset="-127"/>
                <a:ea typeface="YDIYGO320" charset="-127"/>
                <a:cs typeface="YDIYGO320" charset="-127"/>
              </a:rPr>
              <a:t>Naver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등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에서 미리 만들어놓은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결과물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(SNS 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로그인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,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지도 등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을 클라이언트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개발자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,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즉 우리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에게 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쉽게 쓸 수 있게 제공해주는 것</a:t>
            </a:r>
            <a:endParaRPr kumimoji="1" lang="ko-KR" altLang="en-US" sz="2400" b="1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2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53713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117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API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받아오기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4092" y="4984633"/>
            <a:ext cx="6712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hlinkClick r:id="rId3"/>
              </a:rPr>
              <a:t>https://</a:t>
            </a:r>
            <a:r>
              <a:rPr lang="ko-KR" altLang="en-US" sz="2400" dirty="0" smtClean="0">
                <a:hlinkClick r:id="rId3"/>
              </a:rPr>
              <a:t>console.developers.google.com</a:t>
            </a:r>
            <a:r>
              <a:rPr lang="ko-KR" altLang="en-US" sz="2400" dirty="0" smtClean="0"/>
              <a:t> 로 접속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2283203"/>
            <a:ext cx="8534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API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받아오기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25175" y="5253980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새 프로젝트 만들기 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 이름 입력 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007" y="1471728"/>
            <a:ext cx="6667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API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받아오기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25175" y="5253980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새 프로젝트 만들기 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 이름 입력 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6" y="1848967"/>
            <a:ext cx="5547783" cy="2998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32" y="1874369"/>
            <a:ext cx="5547783" cy="29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API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받아오기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7766" y="2951047"/>
            <a:ext cx="680506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ko-KR" sz="2400" dirty="0" smtClean="0"/>
              <a:t>…</a:t>
            </a:r>
            <a:r>
              <a:rPr lang="ko-KR" altLang="en-US" sz="2400" dirty="0" smtClean="0"/>
              <a:t> 너무 길어서 아래 사이트 참조하며 같이 고고</a:t>
            </a:r>
            <a:r>
              <a:rPr lang="en-US" altLang="ko-KR" sz="2400" dirty="0" smtClean="0"/>
              <a:t>!</a:t>
            </a:r>
          </a:p>
          <a:p>
            <a:endParaRPr lang="en-US" altLang="ko-KR" sz="2400" dirty="0"/>
          </a:p>
          <a:p>
            <a:r>
              <a:rPr lang="en-US" altLang="ko-KR" sz="2400" dirty="0"/>
              <a:t>http://</a:t>
            </a:r>
            <a:r>
              <a:rPr lang="en-US" altLang="ko-KR" sz="2400" dirty="0" err="1"/>
              <a:t>webnautes.tistory.com</a:t>
            </a:r>
            <a:r>
              <a:rPr lang="en-US" altLang="ko-KR" sz="2400" dirty="0"/>
              <a:t>/647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0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API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받아오기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4296" y="5033848"/>
            <a:ext cx="10405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Manifest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Meta-Data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API Key</a:t>
            </a:r>
            <a:r>
              <a:rPr lang="ko-KR" altLang="en-US" sz="2400" dirty="0" smtClean="0"/>
              <a:t>값을 넣는다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Module app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build.gradle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google map </a:t>
            </a:r>
            <a:r>
              <a:rPr lang="ko-KR" altLang="en-US" sz="2400" dirty="0" smtClean="0"/>
              <a:t>라이브러리를 추가해준다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0499"/>
          <a:stretch/>
        </p:blipFill>
        <p:spPr>
          <a:xfrm>
            <a:off x="457050" y="1728075"/>
            <a:ext cx="5230071" cy="2616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22" y="1676811"/>
            <a:ext cx="5705967" cy="27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사용하기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6061963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Gps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 Location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을 얻기 위해서는 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manifest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에 다음과 같은 권한을 등록해야한다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74" y="1128615"/>
            <a:ext cx="8432585" cy="47200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69305" y="2092271"/>
            <a:ext cx="5362152" cy="634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0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사용하기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5942724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Activity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를 만든 후 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fragment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를 넣어준다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정적인 방식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</a:p>
          <a:p>
            <a:pPr algn="ctr"/>
            <a:endParaRPr kumimoji="1" lang="en-US" altLang="ko-KR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400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헷갈리면 </a:t>
            </a:r>
            <a:r>
              <a:rPr kumimoji="1" lang="en-US" altLang="ko-KR" sz="1400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Day17 fragment</a:t>
            </a:r>
            <a:r>
              <a:rPr kumimoji="1" lang="ko-KR" altLang="en-US" sz="1400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편 참고</a:t>
            </a:r>
            <a:endParaRPr kumimoji="1" lang="ko-KR" altLang="en-US" sz="1400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9305" y="2092271"/>
            <a:ext cx="5362152" cy="634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6200"/>
            <a:ext cx="7772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사용하기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1933" y="6306641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Activity 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파일에 다음과 같이 맵이 싱크됐을 때 작업을 적어준다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88" y="628171"/>
            <a:ext cx="6515018" cy="5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사용하기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1933" y="6306641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서울을 띄우는 지도 앱</a:t>
            </a:r>
            <a:endParaRPr kumimoji="1" lang="en-US" altLang="ko-KR" b="1" dirty="0" smtClean="0"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39" y="258839"/>
            <a:ext cx="2867383" cy="58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가 들어간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만들기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49929" y="5978217"/>
            <a:ext cx="56107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/>
              <a:t>setPermission</a:t>
            </a:r>
            <a:r>
              <a:rPr lang="ko-KR" altLang="en-US" sz="2000" dirty="0"/>
              <a:t>메소드를 </a:t>
            </a:r>
            <a:r>
              <a:rPr lang="en-US" altLang="ko-KR" sz="2000" dirty="0" err="1"/>
              <a:t>onCreate</a:t>
            </a:r>
            <a:r>
              <a:rPr lang="ko-KR" altLang="en-US" sz="2000" dirty="0"/>
              <a:t>에서 불러준다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Permission</a:t>
            </a:r>
            <a:r>
              <a:rPr lang="ko-KR" altLang="en-US" sz="2000" dirty="0" smtClean="0"/>
              <a:t>이 있을 시 </a:t>
            </a:r>
            <a:r>
              <a:rPr lang="en-US" altLang="ko-KR" sz="2000" dirty="0" smtClean="0"/>
              <a:t>GPS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+/- </a:t>
            </a:r>
            <a:r>
              <a:rPr lang="ko-KR" altLang="en-US" sz="2000" dirty="0" smtClean="0"/>
              <a:t>버튼을 만든다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36" y="978338"/>
            <a:ext cx="9448800" cy="3187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36" y="4253042"/>
            <a:ext cx="5848350" cy="16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799200" y="3057435"/>
            <a:ext cx="88222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안드로이드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컴퍼넌트에 대해 이야기하시오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우리가 지난시간에 배웠던 키워드들을 말해보시오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2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장소 검색이 되는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만들기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4901174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Build.gradle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에 추가해준다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12" y="3489325"/>
            <a:ext cx="9581776" cy="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장소 검색이 되는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만들기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601786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이전과 같이 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Google Places API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를 사용설정한다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95" y="1348017"/>
            <a:ext cx="4209609" cy="42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장소 검색이 되는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만들기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285470" y="5942724"/>
            <a:ext cx="984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지도 레이아웃에 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Button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을 하나 만든다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 이 버튼을 누를시 구글 장소검색창으로 넘어가게 할 것이다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295400"/>
            <a:ext cx="2781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장소 검색이 되는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만들기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285470" y="5942724"/>
            <a:ext cx="984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버튼을 눌렀을 때 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Google Place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로 가게되는 설정을 해준다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33" y="1202381"/>
            <a:ext cx="8856133" cy="45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장소 검색이 되는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Google Map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만들기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285470" y="5942724"/>
            <a:ext cx="984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장소 선택이 완료되었을 때 동작할 코드가 들어간다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 </a:t>
            </a:r>
            <a:endParaRPr kumimoji="1" lang="en-US" altLang="ko-KR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여기서는 장소를 눌렀을 시 해당 장소로 이동해서 마크를 찍는 방식으로 적용했다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162050"/>
            <a:ext cx="7416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2882325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smtClean="0"/>
              <a:t>GPS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66900" y="3426767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자신의 위치를</a:t>
            </a:r>
            <a:r>
              <a:rPr kumimoji="1" lang="ko-KR" altLang="en-US" sz="2400" b="1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실시간으로 받을 수 있는 앱을 만들어보자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2400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66900" y="3426767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핸드폰에서 </a:t>
            </a: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GPS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 설정이 켜져있는지 확인하고 없다면 키도록 요청한다</a:t>
            </a: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r>
              <a:rPr kumimoji="1" lang="en-US" altLang="ko-KR" sz="2000" b="1" dirty="0" err="1" smtClean="0">
                <a:latin typeface="YDIYGO320" charset="-127"/>
                <a:ea typeface="YDIYGO320" charset="-127"/>
                <a:cs typeface="YDIYGO320" charset="-127"/>
              </a:rPr>
              <a:t>LocationManager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 클래스와 </a:t>
            </a:r>
            <a:r>
              <a:rPr kumimoji="1" lang="en-US" altLang="ko-KR" sz="2000" b="1" dirty="0" err="1" smtClean="0">
                <a:latin typeface="YDIYGO320" charset="-127"/>
                <a:ea typeface="YDIYGO320" charset="-127"/>
                <a:cs typeface="YDIYGO320" charset="-127"/>
              </a:rPr>
              <a:t>LocationListener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를 이용해서 값을 받는다</a:t>
            </a: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en-US" altLang="ko-KR" sz="2000" b="1" dirty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endParaRPr kumimoji="1" lang="en-US" altLang="ko-KR" sz="2000" b="1" dirty="0" smtClean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8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정보 받기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6061963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Gps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 Location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을 얻기 위해서는 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manifest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에 다음과 같은 권한을 등록해야한다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74" y="1128615"/>
            <a:ext cx="8432585" cy="47200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69305" y="2092271"/>
            <a:ext cx="5362152" cy="634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7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정보 받기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6061963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Gps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권한을 체크하는 메소드를 </a:t>
            </a:r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MainActivity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에 하나 만들어준다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!</a:t>
            </a:r>
            <a:endParaRPr kumimoji="1" lang="ko-KR" altLang="en-US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96" y="2653211"/>
            <a:ext cx="9082007" cy="13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1113627"/>
            <a:ext cx="6642100" cy="46457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Gps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정보 받기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370470" y="5957711"/>
            <a:ext cx="967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Gps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 위치정보를 정해진 시간마다 받을 때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,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 받은 위치정보를 처리할</a:t>
            </a:r>
            <a:r>
              <a:rPr kumimoji="1" lang="en-US" altLang="ko-KR" b="1" dirty="0" err="1" smtClean="0">
                <a:latin typeface="YDIYGO320" charset="-127"/>
                <a:ea typeface="YDIYGO320" charset="-127"/>
                <a:cs typeface="YDIYGO320" charset="-127"/>
              </a:rPr>
              <a:t>LocationListener</a:t>
            </a:r>
            <a:r>
              <a:rPr kumimoji="1" lang="ko-KR" altLang="en-US" b="1" dirty="0" smtClean="0">
                <a:latin typeface="YDIYGO320" charset="-127"/>
                <a:ea typeface="YDIYGO320" charset="-127"/>
                <a:cs typeface="YDIYGO320" charset="-127"/>
              </a:rPr>
              <a:t>를 만들어준다</a:t>
            </a: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r>
              <a:rPr kumimoji="1" lang="en-US" altLang="ko-KR" b="1" dirty="0" err="1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onLocationChanged</a:t>
            </a:r>
            <a:r>
              <a:rPr kumimoji="1" lang="ko-KR" altLang="en-US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는 위치가 변할때마다 새로 불려진다</a:t>
            </a:r>
            <a:r>
              <a:rPr kumimoji="1" lang="en-US" altLang="ko-KR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91275" y="1368256"/>
            <a:ext cx="6540076" cy="2459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590</Words>
  <Application>Microsoft Macintosh PowerPoint</Application>
  <PresentationFormat>와이드스크린</PresentationFormat>
  <Paragraphs>129</Paragraphs>
  <Slides>34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배달의민족 주아</vt:lpstr>
      <vt:lpstr>YDIYGO320</vt:lpstr>
      <vt:lpstr>Arial</vt:lpstr>
      <vt:lpstr>Office 테마</vt:lpstr>
      <vt:lpstr>Android  개발 스쿨 DAY19&amp;20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131</cp:revision>
  <dcterms:created xsi:type="dcterms:W3CDTF">2018-01-19T06:31:22Z</dcterms:created>
  <dcterms:modified xsi:type="dcterms:W3CDTF">2018-04-09T17:01:04Z</dcterms:modified>
</cp:coreProperties>
</file>