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3" r:id="rId2"/>
    <p:sldId id="349" r:id="rId3"/>
    <p:sldId id="484" r:id="rId4"/>
    <p:sldId id="393" r:id="rId5"/>
    <p:sldId id="431" r:id="rId6"/>
    <p:sldId id="485" r:id="rId7"/>
    <p:sldId id="486" r:id="rId8"/>
    <p:sldId id="487" r:id="rId9"/>
    <p:sldId id="497" r:id="rId10"/>
    <p:sldId id="460" r:id="rId11"/>
    <p:sldId id="488" r:id="rId12"/>
    <p:sldId id="489" r:id="rId13"/>
    <p:sldId id="490" r:id="rId14"/>
    <p:sldId id="491" r:id="rId15"/>
    <p:sldId id="494" r:id="rId16"/>
    <p:sldId id="495" r:id="rId17"/>
    <p:sldId id="496" r:id="rId18"/>
    <p:sldId id="492" r:id="rId19"/>
    <p:sldId id="462" r:id="rId20"/>
    <p:sldId id="4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8301"/>
  </p:normalViewPr>
  <p:slideViewPr>
    <p:cSldViewPr snapToGrid="0" snapToObjects="1" showGuides="1">
      <p:cViewPr>
        <p:scale>
          <a:sx n="90" d="100"/>
          <a:sy n="90" d="100"/>
        </p:scale>
        <p:origin x="1016" y="184"/>
      </p:cViewPr>
      <p:guideLst>
        <p:guide orient="horz" pos="228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162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85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8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92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39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76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3099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5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70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76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03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594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00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2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91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2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2018. 5. 8.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firebase.google.com/?hl=k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r>
              <a:rPr lang="en-US" altLang="ko-KR" sz="3464" b="1" dirty="0">
                <a:latin typeface="배달의민족 주아"/>
              </a:rPr>
              <a:t/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DAY26&amp;27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</a:t>
            </a:r>
            <a:r>
              <a:rPr lang="en-US" altLang="ko-KR" sz="1559" dirty="0" smtClean="0">
                <a:latin typeface="배달의민족 주아"/>
              </a:rPr>
              <a:t>5. 03</a:t>
            </a:r>
            <a:r>
              <a:rPr lang="ko-KR" altLang="en-US" sz="1559" dirty="0" smtClean="0">
                <a:latin typeface="배달의민족 주아"/>
              </a:rPr>
              <a:t> 목 </a:t>
            </a:r>
            <a:r>
              <a:rPr lang="en-US" altLang="ko-KR" sz="1559" dirty="0" smtClean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9" name="그림 18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21" name="그림 20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5" y="1202381"/>
            <a:ext cx="10883689" cy="54360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51927" y="4293038"/>
            <a:ext cx="4549136" cy="4861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1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33" y="3432175"/>
            <a:ext cx="8332733" cy="37465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700819" y="5542614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 smtClean="0"/>
              <a:t>Dependency </a:t>
            </a:r>
            <a:r>
              <a:rPr kumimoji="1" lang="ko-KR" altLang="en-US" sz="2000" dirty="0" smtClean="0"/>
              <a:t>추가</a:t>
            </a:r>
            <a:endParaRPr kumimoji="1"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2641600"/>
            <a:ext cx="11798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700819" y="5542614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 err="1" smtClean="0"/>
              <a:t>FirebaseAuth</a:t>
            </a:r>
            <a:r>
              <a:rPr kumimoji="1" lang="en-US" altLang="ko-KR" sz="2000" dirty="0" smtClean="0"/>
              <a:t> </a:t>
            </a:r>
            <a:r>
              <a:rPr kumimoji="1" lang="ko-KR" altLang="en-US" sz="2000" dirty="0" smtClean="0"/>
              <a:t>객체 생성 및 로그인여부 확인</a:t>
            </a:r>
            <a:endParaRPr kumimoji="1"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704862"/>
            <a:ext cx="11798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63" y="1202381"/>
            <a:ext cx="7363073" cy="4626092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2700819" y="6115578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 smtClean="0"/>
              <a:t>회원가입 메소드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700819" y="6323723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 smtClean="0"/>
              <a:t>로그인 메소드</a:t>
            </a:r>
            <a:endParaRPr kumimoji="1"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1092389"/>
            <a:ext cx="9620250" cy="50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700819" y="6323723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 smtClean="0"/>
              <a:t>로그인 메소드</a:t>
            </a:r>
            <a:endParaRPr kumimoji="1"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1092389"/>
            <a:ext cx="9620250" cy="50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로그인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700819" y="6323723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dirty="0" smtClean="0"/>
              <a:t>여기서 회원가입여부를 확인할 수 있다</a:t>
            </a:r>
            <a:r>
              <a:rPr kumimoji="1" lang="en-US" altLang="ko-KR" sz="2000" dirty="0" smtClean="0"/>
              <a:t>.</a:t>
            </a:r>
            <a:endParaRPr kumimoji="1"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44" y="1561862"/>
            <a:ext cx="9663112" cy="35515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80452" y="2321363"/>
            <a:ext cx="805811" cy="4861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4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이메일패스워드 로그아웃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750910" y="5495048"/>
            <a:ext cx="701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 smtClean="0"/>
              <a:t>1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line</a:t>
            </a:r>
            <a:endParaRPr kumimoji="1"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10" y="3201987"/>
            <a:ext cx="6918779" cy="8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ProgressDialog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AlertDialog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2485500"/>
            <a:ext cx="4064000" cy="2235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55654" y="4720700"/>
            <a:ext cx="1709892" cy="45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&lt; Alert Dialog &gt;</a:t>
            </a:r>
            <a:endParaRPr kumimoji="1" lang="en-US" altLang="ko-KR" b="1" dirty="0"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214" t="46004" r="3839" b="2357"/>
          <a:stretch/>
        </p:blipFill>
        <p:spPr>
          <a:xfrm>
            <a:off x="1543050" y="2500681"/>
            <a:ext cx="4243388" cy="20544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96889" y="4674679"/>
            <a:ext cx="21357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 smtClean="0">
                <a:latin typeface="YDIYGO320" charset="-127"/>
                <a:ea typeface="YDIYGO320" charset="-127"/>
                <a:cs typeface="YDIYGO320" charset="-127"/>
              </a:rPr>
              <a:t>&lt; Progress Dialog &gt;</a:t>
            </a:r>
            <a:endParaRPr kumimoji="1" lang="en-US" altLang="ko-KR" b="1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Progress Dialog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띄우기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371850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552515" y="33564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과제 </a:t>
            </a:r>
            <a:r>
              <a:rPr kumimoji="1" lang="en-US" altLang="ko-KR" sz="3314" b="1" dirty="0" smtClean="0"/>
              <a:t>Review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13117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Progress Dialog 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띄우기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371850"/>
            <a:ext cx="5943600" cy="80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1784350"/>
            <a:ext cx="963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47141" y="3365212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165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66900" y="2780437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서버를 사용하기 쉽게 제공해주는 서비스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Baas (Backend as a service) </a:t>
            </a:r>
          </a:p>
          <a:p>
            <a:pPr algn="ctr"/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r>
              <a:rPr kumimoji="1" lang="ko-KR" altLang="en-US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일반적으로 서버 개발자가 따로 있어야 하나</a:t>
            </a:r>
            <a:r>
              <a:rPr kumimoji="1" lang="en-US" altLang="ko-KR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,</a:t>
            </a:r>
            <a:r>
              <a:rPr kumimoji="1" lang="ko-KR" altLang="en-US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 안드로이드 개발자가 서버 작업까지 담당해야 할 경우 간편하게 사용할 수 있다</a:t>
            </a:r>
            <a:r>
              <a:rPr kumimoji="1" lang="en-US" altLang="ko-KR" b="1" dirty="0" smtClean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b="1" dirty="0">
              <a:solidFill>
                <a:srgbClr val="FF0000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의 기능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866900" y="2537325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Push Notification(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푸쉬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 err="1" smtClean="0">
                <a:latin typeface="YDIYGO320" charset="-127"/>
                <a:ea typeface="YDIYGO320" charset="-127"/>
                <a:cs typeface="YDIYGO320" charset="-127"/>
              </a:rPr>
              <a:t>Realtime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 Database(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데이터 저장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,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채팅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Authentication(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인증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,SNS 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로그인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 err="1" smtClean="0">
                <a:latin typeface="YDIYGO320" charset="-127"/>
                <a:ea typeface="YDIYGO320" charset="-127"/>
                <a:cs typeface="YDIYGO320" charset="-127"/>
              </a:rPr>
              <a:t>Etc</a:t>
            </a:r>
            <a:r>
              <a:rPr kumimoji="1" lang="is-I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…</a:t>
            </a: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8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시작하기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-1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85768" y="3158609"/>
            <a:ext cx="8049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3"/>
              </a:rPr>
              <a:t>https://console.firebase.google.com/?</a:t>
            </a:r>
            <a:r>
              <a:rPr lang="ko-KR" altLang="en-US" sz="2800" dirty="0" smtClean="0">
                <a:hlinkClick r:id="rId3"/>
              </a:rPr>
              <a:t>hl=ko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이동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5061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시작하기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84593" y="621261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프로젝트 생성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20" y="1202381"/>
            <a:ext cx="7004759" cy="47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시작하기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84593" y="6212612"/>
            <a:ext cx="314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Android</a:t>
            </a:r>
            <a:r>
              <a:rPr lang="ko-KR" altLang="en-US" b="1" dirty="0" smtClean="0"/>
              <a:t> 앱에 </a:t>
            </a:r>
            <a:r>
              <a:rPr lang="en-US" altLang="ko-KR" b="1" dirty="0" smtClean="0"/>
              <a:t>Firebase </a:t>
            </a:r>
            <a:r>
              <a:rPr lang="ko-KR" altLang="en-US" b="1" dirty="0" smtClean="0"/>
              <a:t>추가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202381"/>
            <a:ext cx="8417159" cy="4216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1005" y="3224875"/>
            <a:ext cx="1532826" cy="145891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5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시작하기 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84593" y="6212612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Gradle</a:t>
            </a:r>
            <a:r>
              <a:rPr lang="ko-KR" altLang="en-US" b="1" dirty="0" smtClean="0"/>
              <a:t>에 추가해준다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571005" y="3224875"/>
            <a:ext cx="1532826" cy="145891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04" y="1160278"/>
            <a:ext cx="7027992" cy="505233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7366729" y="4740939"/>
            <a:ext cx="235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&lt;-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최신버전으로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11452</TotalTime>
  <Words>188</Words>
  <Application>Microsoft Macintosh PowerPoint</Application>
  <PresentationFormat>와이드스크린</PresentationFormat>
  <Paragraphs>60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배달의민족 주아</vt:lpstr>
      <vt:lpstr>Arial</vt:lpstr>
      <vt:lpstr>YDIYGO320</vt:lpstr>
      <vt:lpstr>Office 테마</vt:lpstr>
      <vt:lpstr>Android  개발 스쿨 DAY26&amp;27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158</cp:revision>
  <dcterms:created xsi:type="dcterms:W3CDTF">2018-01-19T06:31:22Z</dcterms:created>
  <dcterms:modified xsi:type="dcterms:W3CDTF">2018-05-08T11:02:12Z</dcterms:modified>
</cp:coreProperties>
</file>