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3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2017-12-18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2017-12-18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2017-12-18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2017-12-18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2017-12-18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2017-12-18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2017-12-18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电路</a:t>
            </a:r>
            <a:r>
              <a:rPr lang="en-US" altLang="zh-CN" dirty="0" smtClean="0"/>
              <a:t>PCB</a:t>
            </a:r>
            <a:r>
              <a:rPr lang="zh-CN" altLang="en-US" dirty="0" smtClean="0"/>
              <a:t>设计知识总结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02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184" y="1052736"/>
            <a:ext cx="2646937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36" y="1052736"/>
            <a:ext cx="2744471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56800" y="4077072"/>
            <a:ext cx="15121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Top-Solder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80568" y="4062192"/>
            <a:ext cx="15121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Top-Paste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539552" y="836712"/>
            <a:ext cx="82089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7584" y="26064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Top-Solder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Top-Paste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05276" y="4454259"/>
            <a:ext cx="805352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/>
              <a:t>TOP PASTE</a:t>
            </a:r>
            <a:r>
              <a:rPr lang="zh-CN" altLang="en-US" sz="1600" b="1" dirty="0" smtClean="0"/>
              <a:t>：</a:t>
            </a:r>
            <a:r>
              <a:rPr lang="zh-CN" altLang="en-US" sz="1600" dirty="0" smtClean="0"/>
              <a:t>表面意思是指顶层焊膏层，就是说可以用它来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制作印刷锡膏的钢网</a:t>
            </a:r>
            <a:r>
              <a:rPr lang="zh-CN" altLang="en-US" sz="1600" dirty="0" smtClean="0"/>
              <a:t>，这一层只需要露出所有需要贴片焊接的焊盘，并且开孔可能会比实际焊盘小。这一层资料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不需要提供给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PCB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厂。</a:t>
            </a:r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r>
              <a:rPr lang="en-US" altLang="zh-CN" sz="1600" b="1" dirty="0" smtClean="0"/>
              <a:t>TOP SOLDER</a:t>
            </a:r>
            <a:r>
              <a:rPr lang="zh-CN" altLang="en-US" sz="1600" b="1" dirty="0" smtClean="0"/>
              <a:t>：</a:t>
            </a:r>
            <a:r>
              <a:rPr lang="zh-CN" altLang="en-US" sz="1600" dirty="0" smtClean="0"/>
              <a:t>表面意思是指顶层阻焊层，就是用它来涂敷绿油等阻焊材料，从而防止不需要焊接的地方沾染焊锡的，这一层会露出所有需要焊接的焊盘，并且开孔会比实际焊盘要大。这一层资料需要提供给</a:t>
            </a:r>
            <a:r>
              <a:rPr lang="en-US" altLang="zh-CN" sz="1600" dirty="0" smtClean="0"/>
              <a:t>PCB</a:t>
            </a:r>
            <a:r>
              <a:rPr lang="zh-CN" altLang="en-US" sz="1600" dirty="0" smtClean="0"/>
              <a:t>厂。</a:t>
            </a:r>
            <a:endParaRPr lang="en-US" altLang="zh-CN" sz="1600" dirty="0" smtClean="0"/>
          </a:p>
          <a:p>
            <a:r>
              <a:rPr lang="en-US" altLang="zh-CN" sz="1600" b="1" dirty="0" smtClean="0"/>
              <a:t>solder</a:t>
            </a:r>
            <a:r>
              <a:rPr lang="zh-CN" altLang="en-US" sz="1600" b="1" dirty="0"/>
              <a:t>层是以负片效应输出</a:t>
            </a:r>
            <a:r>
              <a:rPr lang="zh-CN" altLang="en-US" sz="1600" b="1" dirty="0" smtClean="0"/>
              <a:t>的，即有图 的地方是不涂绿漆的。</a:t>
            </a:r>
            <a:endParaRPr lang="en-US" altLang="zh-CN" sz="1600" b="1" dirty="0" smtClean="0"/>
          </a:p>
          <a:p>
            <a:r>
              <a:rPr lang="zh-CN" altLang="en-US" sz="1600" b="1" dirty="0"/>
              <a:t>如果走</a:t>
            </a:r>
            <a:r>
              <a:rPr lang="zh-CN" altLang="en-US" sz="1600" b="1" dirty="0" smtClean="0"/>
              <a:t>线有</a:t>
            </a:r>
            <a:r>
              <a:rPr lang="zh-CN" altLang="en-US" sz="1600" b="1" dirty="0"/>
              <a:t>大电流流过</a:t>
            </a:r>
            <a:r>
              <a:rPr lang="zh-CN" altLang="en-US" sz="1600" b="1" dirty="0" smtClean="0"/>
              <a:t>，将</a:t>
            </a:r>
            <a:r>
              <a:rPr lang="zh-CN" altLang="en-US" sz="1600" b="1" dirty="0"/>
              <a:t>铜箔变</a:t>
            </a:r>
            <a:r>
              <a:rPr lang="zh-CN" altLang="en-US" sz="1600" b="1" dirty="0" smtClean="0"/>
              <a:t>厚：在</a:t>
            </a:r>
            <a:r>
              <a:rPr lang="en-US" altLang="zh-CN" sz="1600" b="1" dirty="0" smtClean="0"/>
              <a:t>Top Solder</a:t>
            </a:r>
            <a:r>
              <a:rPr lang="zh-CN" altLang="en-US" sz="1600" b="1" dirty="0" smtClean="0"/>
              <a:t>上画线即可。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7167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539552" y="836712"/>
            <a:ext cx="82089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7584" y="26064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Top-Solder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Top-Paste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07504" y="1124744"/>
            <a:ext cx="8763848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 smtClean="0"/>
              <a:t>强调</a:t>
            </a:r>
            <a:r>
              <a:rPr lang="en-US" altLang="zh-CN" sz="1600" dirty="0"/>
              <a:t>solder mask</a:t>
            </a:r>
            <a:r>
              <a:rPr lang="zh-CN" altLang="en-US" sz="1600" dirty="0"/>
              <a:t>层和</a:t>
            </a:r>
            <a:r>
              <a:rPr lang="en-US" altLang="zh-CN" sz="1600" dirty="0"/>
              <a:t>paste mask</a:t>
            </a:r>
            <a:r>
              <a:rPr lang="zh-CN" altLang="en-US" sz="1600" dirty="0"/>
              <a:t>层</a:t>
            </a:r>
          </a:p>
          <a:p>
            <a:endParaRPr lang="zh-CN" altLang="en-US" sz="1600" dirty="0"/>
          </a:p>
          <a:p>
            <a:r>
              <a:rPr lang="zh-CN" altLang="en-US" sz="1600" dirty="0"/>
              <a:t>    阻焊层：</a:t>
            </a:r>
            <a:r>
              <a:rPr lang="en-US" altLang="zh-CN" sz="1600" dirty="0"/>
              <a:t>solder mask</a:t>
            </a:r>
            <a:r>
              <a:rPr lang="zh-CN" altLang="en-US" sz="1600" dirty="0"/>
              <a:t>，是指板子上要上绿油的部分；因为它是负片输出，所以实际上有</a:t>
            </a:r>
            <a:r>
              <a:rPr lang="en-US" altLang="zh-CN" sz="1600" dirty="0"/>
              <a:t>solder mask</a:t>
            </a:r>
            <a:r>
              <a:rPr lang="zh-CN" altLang="en-US" sz="1600" dirty="0"/>
              <a:t>的部分实际效果并不上绿油，而是镀锡，呈银白色！ </a:t>
            </a:r>
          </a:p>
          <a:p>
            <a:r>
              <a:rPr lang="zh-CN" altLang="en-US" sz="1600" dirty="0"/>
              <a:t>    助焊层：</a:t>
            </a:r>
            <a:r>
              <a:rPr lang="en-US" altLang="zh-CN" sz="1600" dirty="0"/>
              <a:t>paste mask</a:t>
            </a:r>
            <a:r>
              <a:rPr lang="zh-CN" altLang="en-US" sz="1600" dirty="0"/>
              <a:t>，是机器贴片时要用的，是对应所有贴片元件的焊盘的，大小与</a:t>
            </a:r>
            <a:r>
              <a:rPr lang="en-US" altLang="zh-CN" sz="1600" dirty="0" err="1"/>
              <a:t>toplayer</a:t>
            </a:r>
            <a:r>
              <a:rPr lang="en-US" altLang="zh-CN" sz="1600" dirty="0"/>
              <a:t>/</a:t>
            </a:r>
            <a:r>
              <a:rPr lang="en-US" altLang="zh-CN" sz="1600" dirty="0" err="1"/>
              <a:t>bottomlayer</a:t>
            </a:r>
            <a:r>
              <a:rPr lang="zh-CN" altLang="en-US" sz="1600" dirty="0"/>
              <a:t>层一样，是用来开钢网漏锡用的。 </a:t>
            </a:r>
          </a:p>
          <a:p>
            <a:pPr marL="0" indent="447675">
              <a:buNone/>
            </a:pPr>
            <a:r>
              <a:rPr lang="zh-CN" altLang="en-US" sz="1600" dirty="0" smtClean="0"/>
              <a:t>那</a:t>
            </a:r>
            <a:r>
              <a:rPr lang="zh-CN" altLang="en-US" sz="1600" dirty="0"/>
              <a:t>可以这样理解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1</a:t>
            </a:r>
            <a:r>
              <a:rPr lang="zh-CN" altLang="en-US" sz="1600" dirty="0"/>
              <a:t>、阻焊层的意思是在整片阻焊的绿油上开窗，目的是允许焊接</a:t>
            </a:r>
            <a:r>
              <a:rPr lang="zh-CN" altLang="en-US" sz="1600" dirty="0" smtClean="0"/>
              <a:t>！</a:t>
            </a:r>
            <a:endParaRPr lang="zh-CN" altLang="en-US" sz="1600" dirty="0"/>
          </a:p>
          <a:p>
            <a:pPr marL="0" indent="0">
              <a:buNone/>
            </a:pPr>
            <a:r>
              <a:rPr lang="en-US" altLang="zh-CN" sz="1600" dirty="0" smtClean="0"/>
              <a:t>2</a:t>
            </a:r>
            <a:r>
              <a:rPr lang="zh-CN" altLang="en-US" sz="1600" dirty="0"/>
              <a:t>、默认情况下，没有阻焊层的区域都要上绿油</a:t>
            </a:r>
            <a:r>
              <a:rPr lang="zh-CN" altLang="en-US" sz="1600" dirty="0" smtClean="0"/>
              <a:t>！</a:t>
            </a:r>
            <a:endParaRPr lang="zh-CN" altLang="en-US" sz="1600" dirty="0"/>
          </a:p>
          <a:p>
            <a:pPr marL="0" indent="0">
              <a:buNone/>
            </a:pPr>
            <a:r>
              <a:rPr lang="en-US" altLang="zh-CN" sz="1600" dirty="0" smtClean="0"/>
              <a:t>3</a:t>
            </a:r>
            <a:r>
              <a:rPr lang="zh-CN" altLang="en-US" sz="1600" dirty="0"/>
              <a:t>、</a:t>
            </a:r>
            <a:r>
              <a:rPr lang="en-US" altLang="zh-CN" sz="1600" dirty="0"/>
              <a:t>paste mask</a:t>
            </a:r>
            <a:r>
              <a:rPr lang="zh-CN" altLang="en-US" sz="1600" dirty="0"/>
              <a:t>层用于贴片封装！</a:t>
            </a:r>
            <a:r>
              <a:rPr lang="en-US" altLang="zh-CN" sz="1600" dirty="0"/>
              <a:t>SMT</a:t>
            </a:r>
            <a:r>
              <a:rPr lang="zh-CN" altLang="en-US" sz="1600" dirty="0"/>
              <a:t>封装用到了：</a:t>
            </a:r>
            <a:r>
              <a:rPr lang="en-US" altLang="zh-CN" sz="1600" dirty="0" err="1"/>
              <a:t>toplayer</a:t>
            </a:r>
            <a:r>
              <a:rPr lang="zh-CN" altLang="en-US" sz="1600" dirty="0"/>
              <a:t>层，</a:t>
            </a:r>
            <a:r>
              <a:rPr lang="en-US" altLang="zh-CN" sz="1600" dirty="0" err="1"/>
              <a:t>topsolder</a:t>
            </a:r>
            <a:r>
              <a:rPr lang="zh-CN" altLang="en-US" sz="1600" dirty="0"/>
              <a:t>层，</a:t>
            </a:r>
            <a:r>
              <a:rPr lang="en-US" altLang="zh-CN" sz="1600" dirty="0" err="1"/>
              <a:t>toppaste</a:t>
            </a:r>
            <a:r>
              <a:rPr lang="zh-CN" altLang="en-US" sz="1600" dirty="0"/>
              <a:t>层，且</a:t>
            </a:r>
            <a:r>
              <a:rPr lang="en-US" altLang="zh-CN" sz="1600" dirty="0" err="1"/>
              <a:t>toplayer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toppaste</a:t>
            </a:r>
            <a:r>
              <a:rPr lang="zh-CN" altLang="en-US" sz="1600" dirty="0"/>
              <a:t>一样大小，</a:t>
            </a:r>
            <a:r>
              <a:rPr lang="en-US" altLang="zh-CN" sz="1600" dirty="0" err="1"/>
              <a:t>topsolder</a:t>
            </a:r>
            <a:r>
              <a:rPr lang="zh-CN" altLang="en-US" sz="1600" dirty="0"/>
              <a:t>比它们大一圈。 </a:t>
            </a:r>
            <a:r>
              <a:rPr lang="en-US" altLang="zh-CN" sz="1600" dirty="0"/>
              <a:t>DIP</a:t>
            </a:r>
            <a:r>
              <a:rPr lang="zh-CN" altLang="en-US" sz="1600" dirty="0"/>
              <a:t>封装仅用到了：</a:t>
            </a:r>
            <a:r>
              <a:rPr lang="en-US" altLang="zh-CN" sz="1600" dirty="0" err="1"/>
              <a:t>topsolder</a:t>
            </a:r>
            <a:r>
              <a:rPr lang="zh-CN" altLang="en-US" sz="1600" dirty="0"/>
              <a:t>和</a:t>
            </a:r>
            <a:r>
              <a:rPr lang="en-US" altLang="zh-CN" sz="1600" dirty="0"/>
              <a:t>multilayer</a:t>
            </a:r>
            <a:r>
              <a:rPr lang="zh-CN" altLang="en-US" sz="1600" dirty="0"/>
              <a:t>层（经过一番分解，我发现</a:t>
            </a:r>
            <a:r>
              <a:rPr lang="en-US" altLang="zh-CN" sz="1600" dirty="0"/>
              <a:t>multilayer</a:t>
            </a:r>
            <a:r>
              <a:rPr lang="zh-CN" altLang="en-US" sz="1600" dirty="0"/>
              <a:t>层其实就是</a:t>
            </a:r>
            <a:r>
              <a:rPr lang="en-US" altLang="zh-CN" sz="1600" dirty="0" err="1"/>
              <a:t>toplayer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bottomlayer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topsolder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bottomsolder</a:t>
            </a:r>
            <a:r>
              <a:rPr lang="zh-CN" altLang="en-US" sz="1600" dirty="0"/>
              <a:t>层大小重叠），且</a:t>
            </a:r>
            <a:r>
              <a:rPr lang="en-US" altLang="zh-CN" sz="1600" dirty="0" err="1"/>
              <a:t>topsolder</a:t>
            </a:r>
            <a:r>
              <a:rPr lang="en-US" altLang="zh-CN" sz="1600" dirty="0"/>
              <a:t>/</a:t>
            </a:r>
            <a:r>
              <a:rPr lang="en-US" altLang="zh-CN" sz="1600" dirty="0" err="1"/>
              <a:t>bottomsolder</a:t>
            </a:r>
            <a:r>
              <a:rPr lang="zh-CN" altLang="en-US" sz="1600" dirty="0"/>
              <a:t>比</a:t>
            </a:r>
            <a:r>
              <a:rPr lang="en-US" altLang="zh-CN" sz="1600" dirty="0" err="1"/>
              <a:t>toplayer</a:t>
            </a:r>
            <a:r>
              <a:rPr lang="en-US" altLang="zh-CN" sz="1600" dirty="0"/>
              <a:t>/</a:t>
            </a:r>
            <a:r>
              <a:rPr lang="en-US" altLang="zh-CN" sz="1600" dirty="0" err="1"/>
              <a:t>bottomlayer</a:t>
            </a:r>
            <a:r>
              <a:rPr lang="zh-CN" altLang="en-US" sz="1600" dirty="0"/>
              <a:t>大一</a:t>
            </a:r>
            <a:r>
              <a:rPr lang="zh-CN" altLang="en-US" sz="1600" dirty="0" smtClean="0"/>
              <a:t>圈。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zh-CN" altLang="en-US" sz="1600" b="1" dirty="0">
                <a:solidFill>
                  <a:srgbClr val="FF0000"/>
                </a:solidFill>
              </a:rPr>
              <a:t>大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电流走线，只需要在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solder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层画线就行！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762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Office PowerPoint</Application>
  <PresentationFormat>全屏显示(4:3)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电路PCB设计知识总结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bao, zhiyong              UTC CCS</dc:creator>
  <cp:lastModifiedBy>CSC</cp:lastModifiedBy>
  <cp:revision>3</cp:revision>
  <dcterms:created xsi:type="dcterms:W3CDTF">2017-12-18T01:30:40Z</dcterms:created>
  <dcterms:modified xsi:type="dcterms:W3CDTF">2017-12-18T01:48:09Z</dcterms:modified>
</cp:coreProperties>
</file>