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SHI LUO" userId="c5ab80bc-1f94-4659-b1a4-3ea465aa23d4" providerId="ADAL" clId="{7C4E20E7-FFD3-4CBD-B12E-AA5444CB7BE0}"/>
    <pc:docChg chg="undo custSel addSld modSld">
      <pc:chgData name="YANSHI LUO" userId="c5ab80bc-1f94-4659-b1a4-3ea465aa23d4" providerId="ADAL" clId="{7C4E20E7-FFD3-4CBD-B12E-AA5444CB7BE0}" dt="2017-11-30T16:41:42.384" v="1497" actId="1076"/>
      <pc:docMkLst>
        <pc:docMk/>
      </pc:docMkLst>
      <pc:sldChg chg="add">
        <pc:chgData name="YANSHI LUO" userId="c5ab80bc-1f94-4659-b1a4-3ea465aa23d4" providerId="ADAL" clId="{7C4E20E7-FFD3-4CBD-B12E-AA5444CB7BE0}" dt="2017-11-28T15:48:24.346" v="0" actId="20577"/>
        <pc:sldMkLst>
          <pc:docMk/>
          <pc:sldMk cId="2447677969" sldId="256"/>
        </pc:sldMkLst>
      </pc:sldChg>
      <pc:sldChg chg="addSp delSp modSp add">
        <pc:chgData name="YANSHI LUO" userId="c5ab80bc-1f94-4659-b1a4-3ea465aa23d4" providerId="ADAL" clId="{7C4E20E7-FFD3-4CBD-B12E-AA5444CB7BE0}" dt="2017-11-28T16:28:28.426" v="840" actId="20577"/>
        <pc:sldMkLst>
          <pc:docMk/>
          <pc:sldMk cId="2306601121" sldId="257"/>
        </pc:sldMkLst>
        <pc:spChg chg="add mod">
          <ac:chgData name="YANSHI LUO" userId="c5ab80bc-1f94-4659-b1a4-3ea465aa23d4" providerId="ADAL" clId="{7C4E20E7-FFD3-4CBD-B12E-AA5444CB7BE0}" dt="2017-11-28T15:50:27.935" v="95" actId="1076"/>
          <ac:spMkLst>
            <pc:docMk/>
            <pc:sldMk cId="2306601121" sldId="257"/>
            <ac:spMk id="2" creationId="{558D0FFD-1C89-4874-A5D1-2EB4A0D6E84C}"/>
          </ac:spMkLst>
        </pc:spChg>
        <pc:spChg chg="add del">
          <ac:chgData name="YANSHI LUO" userId="c5ab80bc-1f94-4659-b1a4-3ea465aa23d4" providerId="ADAL" clId="{7C4E20E7-FFD3-4CBD-B12E-AA5444CB7BE0}" dt="2017-11-28T15:48:44.513" v="8" actId="20577"/>
          <ac:spMkLst>
            <pc:docMk/>
            <pc:sldMk cId="2306601121" sldId="257"/>
            <ac:spMk id="3" creationId="{1BC62F2F-9E9D-4133-B887-9FA7621D64BC}"/>
          </ac:spMkLst>
        </pc:spChg>
        <pc:spChg chg="add mod">
          <ac:chgData name="YANSHI LUO" userId="c5ab80bc-1f94-4659-b1a4-3ea465aa23d4" providerId="ADAL" clId="{7C4E20E7-FFD3-4CBD-B12E-AA5444CB7BE0}" dt="2017-11-28T15:50:27.935" v="95" actId="1076"/>
          <ac:spMkLst>
            <pc:docMk/>
            <pc:sldMk cId="2306601121" sldId="257"/>
            <ac:spMk id="4" creationId="{0AFB6F09-A75F-4890-8CAA-A3017A725D74}"/>
          </ac:spMkLst>
        </pc:spChg>
        <pc:spChg chg="add mod">
          <ac:chgData name="YANSHI LUO" userId="c5ab80bc-1f94-4659-b1a4-3ea465aa23d4" providerId="ADAL" clId="{7C4E20E7-FFD3-4CBD-B12E-AA5444CB7BE0}" dt="2017-11-28T15:50:24.039" v="94" actId="1076"/>
          <ac:spMkLst>
            <pc:docMk/>
            <pc:sldMk cId="2306601121" sldId="257"/>
            <ac:spMk id="5" creationId="{CDBD121E-C9CC-414A-9FC0-4AAA49677C6C}"/>
          </ac:spMkLst>
        </pc:spChg>
        <pc:spChg chg="add mod">
          <ac:chgData name="YANSHI LUO" userId="c5ab80bc-1f94-4659-b1a4-3ea465aa23d4" providerId="ADAL" clId="{7C4E20E7-FFD3-4CBD-B12E-AA5444CB7BE0}" dt="2017-11-28T16:14:29.319" v="805" actId="1076"/>
          <ac:spMkLst>
            <pc:docMk/>
            <pc:sldMk cId="2306601121" sldId="257"/>
            <ac:spMk id="19" creationId="{89A50CC5-C39E-4206-861B-4BEF5FAE4882}"/>
          </ac:spMkLst>
        </pc:spChg>
        <pc:spChg chg="add mod">
          <ac:chgData name="YANSHI LUO" userId="c5ab80bc-1f94-4659-b1a4-3ea465aa23d4" providerId="ADAL" clId="{7C4E20E7-FFD3-4CBD-B12E-AA5444CB7BE0}" dt="2017-11-28T16:14:25.709" v="803" actId="403"/>
          <ac:spMkLst>
            <pc:docMk/>
            <pc:sldMk cId="2306601121" sldId="257"/>
            <ac:spMk id="20" creationId="{FDEE2912-AF5D-46CD-8D80-43663EE5CB1B}"/>
          </ac:spMkLst>
        </pc:spChg>
        <pc:spChg chg="add del mod">
          <ac:chgData name="YANSHI LUO" userId="c5ab80bc-1f94-4659-b1a4-3ea465aa23d4" providerId="ADAL" clId="{7C4E20E7-FFD3-4CBD-B12E-AA5444CB7BE0}" dt="2017-11-28T15:52:39.776" v="182" actId="478"/>
          <ac:spMkLst>
            <pc:docMk/>
            <pc:sldMk cId="2306601121" sldId="257"/>
            <ac:spMk id="21" creationId="{318672FF-F130-4AE6-ACCF-1DF5E3417AE8}"/>
          </ac:spMkLst>
        </pc:spChg>
        <pc:spChg chg="add mod">
          <ac:chgData name="YANSHI LUO" userId="c5ab80bc-1f94-4659-b1a4-3ea465aa23d4" providerId="ADAL" clId="{7C4E20E7-FFD3-4CBD-B12E-AA5444CB7BE0}" dt="2017-11-28T15:52:41.215" v="183" actId="1076"/>
          <ac:spMkLst>
            <pc:docMk/>
            <pc:sldMk cId="2306601121" sldId="257"/>
            <ac:spMk id="22" creationId="{5EF442EE-FD3F-4A4E-804C-8916A2C94D30}"/>
          </ac:spMkLst>
        </pc:spChg>
        <pc:spChg chg="add mod">
          <ac:chgData name="YANSHI LUO" userId="c5ab80bc-1f94-4659-b1a4-3ea465aa23d4" providerId="ADAL" clId="{7C4E20E7-FFD3-4CBD-B12E-AA5444CB7BE0}" dt="2017-11-28T15:52:50.008" v="193" actId="20577"/>
          <ac:spMkLst>
            <pc:docMk/>
            <pc:sldMk cId="2306601121" sldId="257"/>
            <ac:spMk id="23" creationId="{32D60C7F-E3D6-4DD6-9E50-840DCC136CE1}"/>
          </ac:spMkLst>
        </pc:spChg>
        <pc:spChg chg="add mod">
          <ac:chgData name="YANSHI LUO" userId="c5ab80bc-1f94-4659-b1a4-3ea465aa23d4" providerId="ADAL" clId="{7C4E20E7-FFD3-4CBD-B12E-AA5444CB7BE0}" dt="2017-11-28T15:53:05.127" v="207" actId="1076"/>
          <ac:spMkLst>
            <pc:docMk/>
            <pc:sldMk cId="2306601121" sldId="257"/>
            <ac:spMk id="24" creationId="{70653160-3407-4F17-9030-FEC271D52141}"/>
          </ac:spMkLst>
        </pc:spChg>
        <pc:spChg chg="add mod">
          <ac:chgData name="YANSHI LUO" userId="c5ab80bc-1f94-4659-b1a4-3ea465aa23d4" providerId="ADAL" clId="{7C4E20E7-FFD3-4CBD-B12E-AA5444CB7BE0}" dt="2017-11-28T16:11:19.112" v="776" actId="20577"/>
          <ac:spMkLst>
            <pc:docMk/>
            <pc:sldMk cId="2306601121" sldId="257"/>
            <ac:spMk id="25" creationId="{CA7C8FF8-C648-460A-8A9C-60DBC342B6BB}"/>
          </ac:spMkLst>
        </pc:spChg>
        <pc:spChg chg="add mod">
          <ac:chgData name="YANSHI LUO" userId="c5ab80bc-1f94-4659-b1a4-3ea465aa23d4" providerId="ADAL" clId="{7C4E20E7-FFD3-4CBD-B12E-AA5444CB7BE0}" dt="2017-11-28T15:58:11.952" v="263" actId="14100"/>
          <ac:spMkLst>
            <pc:docMk/>
            <pc:sldMk cId="2306601121" sldId="257"/>
            <ac:spMk id="26" creationId="{5088D3EE-0E94-4800-8ABA-3E14222AB01E}"/>
          </ac:spMkLst>
        </pc:spChg>
        <pc:spChg chg="add del mod">
          <ac:chgData name="YANSHI LUO" userId="c5ab80bc-1f94-4659-b1a4-3ea465aa23d4" providerId="ADAL" clId="{7C4E20E7-FFD3-4CBD-B12E-AA5444CB7BE0}" dt="2017-11-28T16:28:28.426" v="840" actId="20577"/>
          <ac:spMkLst>
            <pc:docMk/>
            <pc:sldMk cId="2306601121" sldId="257"/>
            <ac:spMk id="27" creationId="{19648E2D-EDBB-4037-9171-53D90E489499}"/>
          </ac:spMkLst>
        </pc:spChg>
        <pc:spChg chg="add del mod">
          <ac:chgData name="YANSHI LUO" userId="c5ab80bc-1f94-4659-b1a4-3ea465aa23d4" providerId="ADAL" clId="{7C4E20E7-FFD3-4CBD-B12E-AA5444CB7BE0}" dt="2017-11-28T16:28:28.426" v="840" actId="20577"/>
          <ac:spMkLst>
            <pc:docMk/>
            <pc:sldMk cId="2306601121" sldId="257"/>
            <ac:spMk id="28" creationId="{E55A52BB-375D-4235-9E14-AF89B490784B}"/>
          </ac:spMkLst>
        </pc:spChg>
        <pc:spChg chg="add del mod">
          <ac:chgData name="YANSHI LUO" userId="c5ab80bc-1f94-4659-b1a4-3ea465aa23d4" providerId="ADAL" clId="{7C4E20E7-FFD3-4CBD-B12E-AA5444CB7BE0}" dt="2017-11-28T16:28:28.426" v="840" actId="20577"/>
          <ac:spMkLst>
            <pc:docMk/>
            <pc:sldMk cId="2306601121" sldId="257"/>
            <ac:spMk id="29" creationId="{1D5DD67C-BC78-4370-84CA-FD40F028BC2E}"/>
          </ac:spMkLst>
        </pc:spChg>
        <pc:spChg chg="add del mod">
          <ac:chgData name="YANSHI LUO" userId="c5ab80bc-1f94-4659-b1a4-3ea465aa23d4" providerId="ADAL" clId="{7C4E20E7-FFD3-4CBD-B12E-AA5444CB7BE0}" dt="2017-11-28T16:28:25.657" v="839" actId="20577"/>
          <ac:spMkLst>
            <pc:docMk/>
            <pc:sldMk cId="2306601121" sldId="257"/>
            <ac:spMk id="34" creationId="{74D89EDE-B26F-4190-BCFF-90B0ED80B8DF}"/>
          </ac:spMkLst>
        </pc:spChg>
        <pc:cxnChg chg="add mod">
          <ac:chgData name="YANSHI LUO" userId="c5ab80bc-1f94-4659-b1a4-3ea465aa23d4" providerId="ADAL" clId="{7C4E20E7-FFD3-4CBD-B12E-AA5444CB7BE0}" dt="2017-11-28T15:51:35.191" v="104" actId="14100"/>
          <ac:cxnSpMkLst>
            <pc:docMk/>
            <pc:sldMk cId="2306601121" sldId="257"/>
            <ac:cxnSpMk id="7" creationId="{32F79D9D-3402-4723-82DA-9CE13E023C40}"/>
          </ac:cxnSpMkLst>
        </pc:cxnChg>
        <pc:cxnChg chg="add mod">
          <ac:chgData name="YANSHI LUO" userId="c5ab80bc-1f94-4659-b1a4-3ea465aa23d4" providerId="ADAL" clId="{7C4E20E7-FFD3-4CBD-B12E-AA5444CB7BE0}" dt="2017-11-28T15:50:59.415" v="100" actId="11529"/>
          <ac:cxnSpMkLst>
            <pc:docMk/>
            <pc:sldMk cId="2306601121" sldId="257"/>
            <ac:cxnSpMk id="10" creationId="{E34EE192-3018-4F4F-B385-72B3A429300B}"/>
          </ac:cxnSpMkLst>
        </pc:cxnChg>
        <pc:cxnChg chg="add mod">
          <ac:chgData name="YANSHI LUO" userId="c5ab80bc-1f94-4659-b1a4-3ea465aa23d4" providerId="ADAL" clId="{7C4E20E7-FFD3-4CBD-B12E-AA5444CB7BE0}" dt="2017-11-28T15:51:41.152" v="107" actId="14100"/>
          <ac:cxnSpMkLst>
            <pc:docMk/>
            <pc:sldMk cId="2306601121" sldId="257"/>
            <ac:cxnSpMk id="12" creationId="{283649E7-23EA-468A-AB4C-38B58D455C5F}"/>
          </ac:cxnSpMkLst>
        </pc:cxnChg>
        <pc:cxnChg chg="add mod">
          <ac:chgData name="YANSHI LUO" userId="c5ab80bc-1f94-4659-b1a4-3ea465aa23d4" providerId="ADAL" clId="{7C4E20E7-FFD3-4CBD-B12E-AA5444CB7BE0}" dt="2017-11-28T15:51:43.359" v="108" actId="14100"/>
          <ac:cxnSpMkLst>
            <pc:docMk/>
            <pc:sldMk cId="2306601121" sldId="257"/>
            <ac:cxnSpMk id="14" creationId="{37923A61-30D0-4069-9312-B6F61173E903}"/>
          </ac:cxnSpMkLst>
        </pc:cxnChg>
        <pc:cxnChg chg="add del mod">
          <ac:chgData name="YANSHI LUO" userId="c5ab80bc-1f94-4659-b1a4-3ea465aa23d4" providerId="ADAL" clId="{7C4E20E7-FFD3-4CBD-B12E-AA5444CB7BE0}" dt="2017-11-28T16:28:28.426" v="840" actId="20577"/>
          <ac:cxnSpMkLst>
            <pc:docMk/>
            <pc:sldMk cId="2306601121" sldId="257"/>
            <ac:cxnSpMk id="31" creationId="{B6055B91-7FA1-4907-A959-9572F5EF43B8}"/>
          </ac:cxnSpMkLst>
        </pc:cxnChg>
        <pc:cxnChg chg="add del mod">
          <ac:chgData name="YANSHI LUO" userId="c5ab80bc-1f94-4659-b1a4-3ea465aa23d4" providerId="ADAL" clId="{7C4E20E7-FFD3-4CBD-B12E-AA5444CB7BE0}" dt="2017-11-28T16:28:28.426" v="840" actId="20577"/>
          <ac:cxnSpMkLst>
            <pc:docMk/>
            <pc:sldMk cId="2306601121" sldId="257"/>
            <ac:cxnSpMk id="33" creationId="{B8ED6533-508D-458D-A352-DCE1E16F0469}"/>
          </ac:cxnSpMkLst>
        </pc:cxnChg>
      </pc:sldChg>
      <pc:sldChg chg="addSp delSp modSp add">
        <pc:chgData name="YANSHI LUO" userId="c5ab80bc-1f94-4659-b1a4-3ea465aa23d4" providerId="ADAL" clId="{7C4E20E7-FFD3-4CBD-B12E-AA5444CB7BE0}" dt="2017-11-28T16:30:20.967" v="901" actId="14100"/>
        <pc:sldMkLst>
          <pc:docMk/>
          <pc:sldMk cId="2332076773" sldId="258"/>
        </pc:sldMkLst>
        <pc:spChg chg="add mod">
          <ac:chgData name="YANSHI LUO" userId="c5ab80bc-1f94-4659-b1a4-3ea465aa23d4" providerId="ADAL" clId="{7C4E20E7-FFD3-4CBD-B12E-AA5444CB7BE0}" dt="2017-11-28T15:59:16.223" v="286" actId="1076"/>
          <ac:spMkLst>
            <pc:docMk/>
            <pc:sldMk cId="2332076773" sldId="258"/>
            <ac:spMk id="2" creationId="{E892FF1C-A2BE-4B46-AC45-FAD9A9744DCC}"/>
          </ac:spMkLst>
        </pc:spChg>
        <pc:spChg chg="add mod">
          <ac:chgData name="YANSHI LUO" userId="c5ab80bc-1f94-4659-b1a4-3ea465aa23d4" providerId="ADAL" clId="{7C4E20E7-FFD3-4CBD-B12E-AA5444CB7BE0}" dt="2017-11-28T16:02:33.137" v="374" actId="20577"/>
          <ac:spMkLst>
            <pc:docMk/>
            <pc:sldMk cId="2332076773" sldId="258"/>
            <ac:spMk id="7" creationId="{303C20E9-2351-4C98-BF35-F97AA20B42A9}"/>
          </ac:spMkLst>
        </pc:spChg>
        <pc:spChg chg="add mod">
          <ac:chgData name="YANSHI LUO" userId="c5ab80bc-1f94-4659-b1a4-3ea465aa23d4" providerId="ADAL" clId="{7C4E20E7-FFD3-4CBD-B12E-AA5444CB7BE0}" dt="2017-11-28T16:15:23.568" v="809" actId="403"/>
          <ac:spMkLst>
            <pc:docMk/>
            <pc:sldMk cId="2332076773" sldId="258"/>
            <ac:spMk id="9" creationId="{8E3EFCCA-733F-45E6-BD57-20582F11C0AE}"/>
          </ac:spMkLst>
        </pc:spChg>
        <pc:spChg chg="add mod">
          <ac:chgData name="YANSHI LUO" userId="c5ab80bc-1f94-4659-b1a4-3ea465aa23d4" providerId="ADAL" clId="{7C4E20E7-FFD3-4CBD-B12E-AA5444CB7BE0}" dt="2017-11-28T16:03:15.151" v="407" actId="20577"/>
          <ac:spMkLst>
            <pc:docMk/>
            <pc:sldMk cId="2332076773" sldId="258"/>
            <ac:spMk id="13" creationId="{EA8CC739-B882-4F0B-9014-4B676B8469FD}"/>
          </ac:spMkLst>
        </pc:spChg>
        <pc:spChg chg="add mod">
          <ac:chgData name="YANSHI LUO" userId="c5ab80bc-1f94-4659-b1a4-3ea465aa23d4" providerId="ADAL" clId="{7C4E20E7-FFD3-4CBD-B12E-AA5444CB7BE0}" dt="2017-11-28T16:03:17.222" v="409" actId="20577"/>
          <ac:spMkLst>
            <pc:docMk/>
            <pc:sldMk cId="2332076773" sldId="258"/>
            <ac:spMk id="15" creationId="{E34A27DE-4A31-4F6C-9FB1-422A5C21D1B6}"/>
          </ac:spMkLst>
        </pc:spChg>
        <pc:spChg chg="add mod">
          <ac:chgData name="YANSHI LUO" userId="c5ab80bc-1f94-4659-b1a4-3ea465aa23d4" providerId="ADAL" clId="{7C4E20E7-FFD3-4CBD-B12E-AA5444CB7BE0}" dt="2017-11-28T16:03:20.762" v="415" actId="20577"/>
          <ac:spMkLst>
            <pc:docMk/>
            <pc:sldMk cId="2332076773" sldId="258"/>
            <ac:spMk id="17" creationId="{B1188B88-8DFF-4FDB-A709-4D92ABD3B8E6}"/>
          </ac:spMkLst>
        </pc:spChg>
        <pc:spChg chg="add mod">
          <ac:chgData name="YANSHI LUO" userId="c5ab80bc-1f94-4659-b1a4-3ea465aa23d4" providerId="ADAL" clId="{7C4E20E7-FFD3-4CBD-B12E-AA5444CB7BE0}" dt="2017-11-28T16:02:02.512" v="350" actId="404"/>
          <ac:spMkLst>
            <pc:docMk/>
            <pc:sldMk cId="2332076773" sldId="258"/>
            <ac:spMk id="19" creationId="{16FB8B06-02EE-4E21-A026-FD2A42D34554}"/>
          </ac:spMkLst>
        </pc:spChg>
        <pc:spChg chg="add mod">
          <ac:chgData name="YANSHI LUO" userId="c5ab80bc-1f94-4659-b1a4-3ea465aa23d4" providerId="ADAL" clId="{7C4E20E7-FFD3-4CBD-B12E-AA5444CB7BE0}" dt="2017-11-28T16:15:27.872" v="811" actId="14100"/>
          <ac:spMkLst>
            <pc:docMk/>
            <pc:sldMk cId="2332076773" sldId="258"/>
            <ac:spMk id="21" creationId="{D7FE246B-8A8B-4C20-B1CC-4FE35CE9A0EF}"/>
          </ac:spMkLst>
        </pc:spChg>
        <pc:spChg chg="add mod">
          <ac:chgData name="YANSHI LUO" userId="c5ab80bc-1f94-4659-b1a4-3ea465aa23d4" providerId="ADAL" clId="{7C4E20E7-FFD3-4CBD-B12E-AA5444CB7BE0}" dt="2017-11-28T16:02:29.296" v="372" actId="14100"/>
          <ac:spMkLst>
            <pc:docMk/>
            <pc:sldMk cId="2332076773" sldId="258"/>
            <ac:spMk id="22" creationId="{DA0C1543-B412-4E4C-A3BD-5DCE4D76F0DE}"/>
          </ac:spMkLst>
        </pc:spChg>
        <pc:spChg chg="add mod">
          <ac:chgData name="YANSHI LUO" userId="c5ab80bc-1f94-4659-b1a4-3ea465aa23d4" providerId="ADAL" clId="{7C4E20E7-FFD3-4CBD-B12E-AA5444CB7BE0}" dt="2017-11-28T16:02:54.456" v="392" actId="14100"/>
          <ac:spMkLst>
            <pc:docMk/>
            <pc:sldMk cId="2332076773" sldId="258"/>
            <ac:spMk id="23" creationId="{B5BDAAB6-4CCC-487C-A3B9-39F065F8FC2E}"/>
          </ac:spMkLst>
        </pc:spChg>
        <pc:spChg chg="add mod">
          <ac:chgData name="YANSHI LUO" userId="c5ab80bc-1f94-4659-b1a4-3ea465aa23d4" providerId="ADAL" clId="{7C4E20E7-FFD3-4CBD-B12E-AA5444CB7BE0}" dt="2017-11-28T16:03:04.646" v="405" actId="20577"/>
          <ac:spMkLst>
            <pc:docMk/>
            <pc:sldMk cId="2332076773" sldId="258"/>
            <ac:spMk id="24" creationId="{82842881-99DD-40F7-805F-4143CC156804}"/>
          </ac:spMkLst>
        </pc:spChg>
        <pc:spChg chg="add mod">
          <ac:chgData name="YANSHI LUO" userId="c5ab80bc-1f94-4659-b1a4-3ea465aa23d4" providerId="ADAL" clId="{7C4E20E7-FFD3-4CBD-B12E-AA5444CB7BE0}" dt="2017-11-28T16:05:21.058" v="598" actId="20577"/>
          <ac:spMkLst>
            <pc:docMk/>
            <pc:sldMk cId="2332076773" sldId="258"/>
            <ac:spMk id="25" creationId="{D1166AD9-AC33-40B8-843D-A7F85ECA932B}"/>
          </ac:spMkLst>
        </pc:spChg>
        <pc:spChg chg="add mod">
          <ac:chgData name="YANSHI LUO" userId="c5ab80bc-1f94-4659-b1a4-3ea465aa23d4" providerId="ADAL" clId="{7C4E20E7-FFD3-4CBD-B12E-AA5444CB7BE0}" dt="2017-11-28T16:04:57.463" v="560" actId="1076"/>
          <ac:spMkLst>
            <pc:docMk/>
            <pc:sldMk cId="2332076773" sldId="258"/>
            <ac:spMk id="32" creationId="{116334DB-B73E-49F6-AA5F-5445BBD84657}"/>
          </ac:spMkLst>
        </pc:spChg>
        <pc:spChg chg="add mod">
          <ac:chgData name="YANSHI LUO" userId="c5ab80bc-1f94-4659-b1a4-3ea465aa23d4" providerId="ADAL" clId="{7C4E20E7-FFD3-4CBD-B12E-AA5444CB7BE0}" dt="2017-11-28T16:06:27.359" v="640" actId="14100"/>
          <ac:spMkLst>
            <pc:docMk/>
            <pc:sldMk cId="2332076773" sldId="258"/>
            <ac:spMk id="33" creationId="{2C870E97-E6F3-41E5-9351-85C3FDB7B21B}"/>
          </ac:spMkLst>
        </pc:spChg>
        <pc:spChg chg="add mod">
          <ac:chgData name="YANSHI LUO" userId="c5ab80bc-1f94-4659-b1a4-3ea465aa23d4" providerId="ADAL" clId="{7C4E20E7-FFD3-4CBD-B12E-AA5444CB7BE0}" dt="2017-11-28T16:06:23.775" v="639" actId="1076"/>
          <ac:spMkLst>
            <pc:docMk/>
            <pc:sldMk cId="2332076773" sldId="258"/>
            <ac:spMk id="34" creationId="{CE6C1C9F-14C6-43FD-96D0-3200755FCA9A}"/>
          </ac:spMkLst>
        </pc:spChg>
        <pc:spChg chg="add mod">
          <ac:chgData name="YANSHI LUO" userId="c5ab80bc-1f94-4659-b1a4-3ea465aa23d4" providerId="ADAL" clId="{7C4E20E7-FFD3-4CBD-B12E-AA5444CB7BE0}" dt="2017-11-28T16:07:07.947" v="664" actId="20577"/>
          <ac:spMkLst>
            <pc:docMk/>
            <pc:sldMk cId="2332076773" sldId="258"/>
            <ac:spMk id="35" creationId="{328BEB9E-9325-4046-8C1E-3C6CADB7A738}"/>
          </ac:spMkLst>
        </pc:spChg>
        <pc:spChg chg="add mod">
          <ac:chgData name="YANSHI LUO" userId="c5ab80bc-1f94-4659-b1a4-3ea465aa23d4" providerId="ADAL" clId="{7C4E20E7-FFD3-4CBD-B12E-AA5444CB7BE0}" dt="2017-11-28T16:07:38.183" v="686" actId="1076"/>
          <ac:spMkLst>
            <pc:docMk/>
            <pc:sldMk cId="2332076773" sldId="258"/>
            <ac:spMk id="36" creationId="{7EC977E5-7F21-4369-A50F-118E664C0D49}"/>
          </ac:spMkLst>
        </pc:spChg>
        <pc:spChg chg="add del mod">
          <ac:chgData name="YANSHI LUO" userId="c5ab80bc-1f94-4659-b1a4-3ea465aa23d4" providerId="ADAL" clId="{7C4E20E7-FFD3-4CBD-B12E-AA5444CB7BE0}" dt="2017-11-28T16:08:12.535" v="690" actId="478"/>
          <ac:spMkLst>
            <pc:docMk/>
            <pc:sldMk cId="2332076773" sldId="258"/>
            <ac:spMk id="41" creationId="{72E1C8BA-B7FE-4C2D-9A87-F6DF552F830E}"/>
          </ac:spMkLst>
        </pc:spChg>
        <pc:spChg chg="add mod">
          <ac:chgData name="YANSHI LUO" userId="c5ab80bc-1f94-4659-b1a4-3ea465aa23d4" providerId="ADAL" clId="{7C4E20E7-FFD3-4CBD-B12E-AA5444CB7BE0}" dt="2017-11-28T16:09:11.670" v="726" actId="1076"/>
          <ac:spMkLst>
            <pc:docMk/>
            <pc:sldMk cId="2332076773" sldId="258"/>
            <ac:spMk id="50" creationId="{BEFACDB7-8B71-4078-94B4-A7B5AC2452E1}"/>
          </ac:spMkLst>
        </pc:spChg>
        <pc:spChg chg="add mod">
          <ac:chgData name="YANSHI LUO" userId="c5ab80bc-1f94-4659-b1a4-3ea465aa23d4" providerId="ADAL" clId="{7C4E20E7-FFD3-4CBD-B12E-AA5444CB7BE0}" dt="2017-11-28T16:30:09.575" v="899" actId="1076"/>
          <ac:spMkLst>
            <pc:docMk/>
            <pc:sldMk cId="2332076773" sldId="258"/>
            <ac:spMk id="53" creationId="{A2248EE0-91D0-47EC-8A02-C634DA1DAD06}"/>
          </ac:spMkLst>
        </pc:spChg>
        <pc:cxnChg chg="add mod">
          <ac:chgData name="YANSHI LUO" userId="c5ab80bc-1f94-4659-b1a4-3ea465aa23d4" providerId="ADAL" clId="{7C4E20E7-FFD3-4CBD-B12E-AA5444CB7BE0}" dt="2017-11-28T15:58:31.415" v="270" actId="11529"/>
          <ac:cxnSpMkLst>
            <pc:docMk/>
            <pc:sldMk cId="2332076773" sldId="258"/>
            <ac:cxnSpMk id="4" creationId="{6F938E99-670D-4A68-AFBA-FA5BC511E361}"/>
          </ac:cxnSpMkLst>
        </pc:cxnChg>
        <pc:cxnChg chg="add mod">
          <ac:chgData name="YANSHI LUO" userId="c5ab80bc-1f94-4659-b1a4-3ea465aa23d4" providerId="ADAL" clId="{7C4E20E7-FFD3-4CBD-B12E-AA5444CB7BE0}" dt="2017-11-28T16:01:34.524" v="336" actId="1036"/>
          <ac:cxnSpMkLst>
            <pc:docMk/>
            <pc:sldMk cId="2332076773" sldId="258"/>
            <ac:cxnSpMk id="6" creationId="{87CEE39B-C862-4529-BFB6-DACF3DDC8690}"/>
          </ac:cxnSpMkLst>
        </pc:cxnChg>
        <pc:cxnChg chg="add mod">
          <ac:chgData name="YANSHI LUO" userId="c5ab80bc-1f94-4659-b1a4-3ea465aa23d4" providerId="ADAL" clId="{7C4E20E7-FFD3-4CBD-B12E-AA5444CB7BE0}" dt="2017-11-28T16:00:11.167" v="295" actId="14100"/>
          <ac:cxnSpMkLst>
            <pc:docMk/>
            <pc:sldMk cId="2332076773" sldId="258"/>
            <ac:cxnSpMk id="11" creationId="{BB166D35-5E8F-49DC-AD63-8E5C292CC6B5}"/>
          </ac:cxnSpMkLst>
        </pc:cxnChg>
        <pc:cxnChg chg="add mod">
          <ac:chgData name="YANSHI LUO" userId="c5ab80bc-1f94-4659-b1a4-3ea465aa23d4" providerId="ADAL" clId="{7C4E20E7-FFD3-4CBD-B12E-AA5444CB7BE0}" dt="2017-11-28T16:00:59.366" v="321" actId="1076"/>
          <ac:cxnSpMkLst>
            <pc:docMk/>
            <pc:sldMk cId="2332076773" sldId="258"/>
            <ac:cxnSpMk id="14" creationId="{7FC07BD3-23C3-40E4-9E5F-6852C16BA100}"/>
          </ac:cxnSpMkLst>
        </pc:cxnChg>
        <pc:cxnChg chg="add mod">
          <ac:chgData name="YANSHI LUO" userId="c5ab80bc-1f94-4659-b1a4-3ea465aa23d4" providerId="ADAL" clId="{7C4E20E7-FFD3-4CBD-B12E-AA5444CB7BE0}" dt="2017-11-28T16:01:04.383" v="323" actId="1076"/>
          <ac:cxnSpMkLst>
            <pc:docMk/>
            <pc:sldMk cId="2332076773" sldId="258"/>
            <ac:cxnSpMk id="16" creationId="{C1669771-4214-4F5E-99A0-DE1933C46163}"/>
          </ac:cxnSpMkLst>
        </pc:cxnChg>
        <pc:cxnChg chg="add mod">
          <ac:chgData name="YANSHI LUO" userId="c5ab80bc-1f94-4659-b1a4-3ea465aa23d4" providerId="ADAL" clId="{7C4E20E7-FFD3-4CBD-B12E-AA5444CB7BE0}" dt="2017-11-28T16:01:47.896" v="340" actId="1076"/>
          <ac:cxnSpMkLst>
            <pc:docMk/>
            <pc:sldMk cId="2332076773" sldId="258"/>
            <ac:cxnSpMk id="18" creationId="{BF4C877F-AA8B-41E8-9D34-FD3E48884985}"/>
          </ac:cxnSpMkLst>
        </pc:cxnChg>
        <pc:cxnChg chg="add mod">
          <ac:chgData name="YANSHI LUO" userId="c5ab80bc-1f94-4659-b1a4-3ea465aa23d4" providerId="ADAL" clId="{7C4E20E7-FFD3-4CBD-B12E-AA5444CB7BE0}" dt="2017-11-28T16:02:08.623" v="352" actId="1076"/>
          <ac:cxnSpMkLst>
            <pc:docMk/>
            <pc:sldMk cId="2332076773" sldId="258"/>
            <ac:cxnSpMk id="20" creationId="{AB7DB86E-8BCF-4B92-88C5-08BCCC2AF312}"/>
          </ac:cxnSpMkLst>
        </pc:cxnChg>
        <pc:cxnChg chg="add mod">
          <ac:chgData name="YANSHI LUO" userId="c5ab80bc-1f94-4659-b1a4-3ea465aa23d4" providerId="ADAL" clId="{7C4E20E7-FFD3-4CBD-B12E-AA5444CB7BE0}" dt="2017-11-28T16:04:22.359" v="545" actId="11529"/>
          <ac:cxnSpMkLst>
            <pc:docMk/>
            <pc:sldMk cId="2332076773" sldId="258"/>
            <ac:cxnSpMk id="27" creationId="{7060A6C1-EDF8-430C-9183-7E34208C1E04}"/>
          </ac:cxnSpMkLst>
        </pc:cxnChg>
        <pc:cxnChg chg="add mod">
          <ac:chgData name="YANSHI LUO" userId="c5ab80bc-1f94-4659-b1a4-3ea465aa23d4" providerId="ADAL" clId="{7C4E20E7-FFD3-4CBD-B12E-AA5444CB7BE0}" dt="2017-11-28T16:04:26.775" v="547" actId="1076"/>
          <ac:cxnSpMkLst>
            <pc:docMk/>
            <pc:sldMk cId="2332076773" sldId="258"/>
            <ac:cxnSpMk id="28" creationId="{BB5B0FF0-B2B8-4684-9CB2-D29D534FFAB5}"/>
          </ac:cxnSpMkLst>
        </pc:cxnChg>
        <pc:cxnChg chg="add mod">
          <ac:chgData name="YANSHI LUO" userId="c5ab80bc-1f94-4659-b1a4-3ea465aa23d4" providerId="ADAL" clId="{7C4E20E7-FFD3-4CBD-B12E-AA5444CB7BE0}" dt="2017-11-28T16:04:29.774" v="549" actId="1076"/>
          <ac:cxnSpMkLst>
            <pc:docMk/>
            <pc:sldMk cId="2332076773" sldId="258"/>
            <ac:cxnSpMk id="29" creationId="{B88A5753-D7A0-49DE-B3DD-34F7F5FF1CBC}"/>
          </ac:cxnSpMkLst>
        </pc:cxnChg>
        <pc:cxnChg chg="add mod">
          <ac:chgData name="YANSHI LUO" userId="c5ab80bc-1f94-4659-b1a4-3ea465aa23d4" providerId="ADAL" clId="{7C4E20E7-FFD3-4CBD-B12E-AA5444CB7BE0}" dt="2017-11-28T16:04:44.999" v="550" actId="11529"/>
          <ac:cxnSpMkLst>
            <pc:docMk/>
            <pc:sldMk cId="2332076773" sldId="258"/>
            <ac:cxnSpMk id="31" creationId="{321A9522-258F-48FA-8B71-7A12032EF095}"/>
          </ac:cxnSpMkLst>
        </pc:cxnChg>
        <pc:cxnChg chg="add mod">
          <ac:chgData name="YANSHI LUO" userId="c5ab80bc-1f94-4659-b1a4-3ea465aa23d4" providerId="ADAL" clId="{7C4E20E7-FFD3-4CBD-B12E-AA5444CB7BE0}" dt="2017-11-28T16:07:41.440" v="687" actId="11529"/>
          <ac:cxnSpMkLst>
            <pc:docMk/>
            <pc:sldMk cId="2332076773" sldId="258"/>
            <ac:cxnSpMk id="38" creationId="{7DDD5823-5632-4D3C-87A5-909510DD7953}"/>
          </ac:cxnSpMkLst>
        </pc:cxnChg>
        <pc:cxnChg chg="add mod">
          <ac:chgData name="YANSHI LUO" userId="c5ab80bc-1f94-4659-b1a4-3ea465aa23d4" providerId="ADAL" clId="{7C4E20E7-FFD3-4CBD-B12E-AA5444CB7BE0}" dt="2017-11-28T16:07:54.416" v="688" actId="11529"/>
          <ac:cxnSpMkLst>
            <pc:docMk/>
            <pc:sldMk cId="2332076773" sldId="258"/>
            <ac:cxnSpMk id="40" creationId="{55DFB6F3-BFAE-4988-B5D3-D17B0906343D}"/>
          </ac:cxnSpMkLst>
        </pc:cxnChg>
        <pc:cxnChg chg="add mod">
          <ac:chgData name="YANSHI LUO" userId="c5ab80bc-1f94-4659-b1a4-3ea465aa23d4" providerId="ADAL" clId="{7C4E20E7-FFD3-4CBD-B12E-AA5444CB7BE0}" dt="2017-11-28T16:08:18.272" v="691" actId="11529"/>
          <ac:cxnSpMkLst>
            <pc:docMk/>
            <pc:sldMk cId="2332076773" sldId="258"/>
            <ac:cxnSpMk id="43" creationId="{46DCE30C-2EEE-452B-BC47-8BD9231B65AF}"/>
          </ac:cxnSpMkLst>
        </pc:cxnChg>
        <pc:cxnChg chg="add mod">
          <ac:chgData name="YANSHI LUO" userId="c5ab80bc-1f94-4659-b1a4-3ea465aa23d4" providerId="ADAL" clId="{7C4E20E7-FFD3-4CBD-B12E-AA5444CB7BE0}" dt="2017-11-28T16:08:28.799" v="692" actId="11529"/>
          <ac:cxnSpMkLst>
            <pc:docMk/>
            <pc:sldMk cId="2332076773" sldId="258"/>
            <ac:cxnSpMk id="45" creationId="{081141DA-0018-4D14-8D71-E6D0A5FD313C}"/>
          </ac:cxnSpMkLst>
        </pc:cxnChg>
        <pc:cxnChg chg="add mod">
          <ac:chgData name="YANSHI LUO" userId="c5ab80bc-1f94-4659-b1a4-3ea465aa23d4" providerId="ADAL" clId="{7C4E20E7-FFD3-4CBD-B12E-AA5444CB7BE0}" dt="2017-11-28T16:08:32.471" v="693" actId="11529"/>
          <ac:cxnSpMkLst>
            <pc:docMk/>
            <pc:sldMk cId="2332076773" sldId="258"/>
            <ac:cxnSpMk id="47" creationId="{CA6D1C27-C06D-4DEB-842C-DE23A8C282E2}"/>
          </ac:cxnSpMkLst>
        </pc:cxnChg>
        <pc:cxnChg chg="add mod">
          <ac:chgData name="YANSHI LUO" userId="c5ab80bc-1f94-4659-b1a4-3ea465aa23d4" providerId="ADAL" clId="{7C4E20E7-FFD3-4CBD-B12E-AA5444CB7BE0}" dt="2017-11-28T16:08:43.118" v="694" actId="11529"/>
          <ac:cxnSpMkLst>
            <pc:docMk/>
            <pc:sldMk cId="2332076773" sldId="258"/>
            <ac:cxnSpMk id="49" creationId="{DA906439-9DA6-4288-AB12-68901210A137}"/>
          </ac:cxnSpMkLst>
        </pc:cxnChg>
        <pc:cxnChg chg="add mod">
          <ac:chgData name="YANSHI LUO" userId="c5ab80bc-1f94-4659-b1a4-3ea465aa23d4" providerId="ADAL" clId="{7C4E20E7-FFD3-4CBD-B12E-AA5444CB7BE0}" dt="2017-11-28T16:30:20.967" v="901" actId="14100"/>
          <ac:cxnSpMkLst>
            <pc:docMk/>
            <pc:sldMk cId="2332076773" sldId="258"/>
            <ac:cxnSpMk id="52" creationId="{9F3A15D6-F0EC-458C-8869-B58BF00D07EF}"/>
          </ac:cxnSpMkLst>
        </pc:cxnChg>
      </pc:sldChg>
      <pc:sldChg chg="addSp delSp modSp add">
        <pc:chgData name="YANSHI LUO" userId="c5ab80bc-1f94-4659-b1a4-3ea465aa23d4" providerId="ADAL" clId="{7C4E20E7-FFD3-4CBD-B12E-AA5444CB7BE0}" dt="2017-11-28T16:46:09.240" v="1035" actId="20577"/>
        <pc:sldMkLst>
          <pc:docMk/>
          <pc:sldMk cId="43185646" sldId="259"/>
        </pc:sldMkLst>
        <pc:spChg chg="add del mod">
          <ac:chgData name="YANSHI LUO" userId="c5ab80bc-1f94-4659-b1a4-3ea465aa23d4" providerId="ADAL" clId="{7C4E20E7-FFD3-4CBD-B12E-AA5444CB7BE0}" dt="2017-11-28T16:20:57.091" v="814" actId="478"/>
          <ac:spMkLst>
            <pc:docMk/>
            <pc:sldMk cId="43185646" sldId="259"/>
            <ac:spMk id="2" creationId="{B095491D-099D-4584-9EC8-AF70E1A3622E}"/>
          </ac:spMkLst>
        </pc:spChg>
        <pc:spChg chg="add mod">
          <ac:chgData name="YANSHI LUO" userId="c5ab80bc-1f94-4659-b1a4-3ea465aa23d4" providerId="ADAL" clId="{7C4E20E7-FFD3-4CBD-B12E-AA5444CB7BE0}" dt="2017-11-28T16:43:49.527" v="903" actId="1076"/>
          <ac:spMkLst>
            <pc:docMk/>
            <pc:sldMk cId="43185646" sldId="259"/>
            <ac:spMk id="3" creationId="{5320418E-E5BA-4246-ADA9-CEF7B526A3FA}"/>
          </ac:spMkLst>
        </pc:spChg>
        <pc:spChg chg="add mod">
          <ac:chgData name="YANSHI LUO" userId="c5ab80bc-1f94-4659-b1a4-3ea465aa23d4" providerId="ADAL" clId="{7C4E20E7-FFD3-4CBD-B12E-AA5444CB7BE0}" dt="2017-11-28T16:43:49.527" v="903" actId="1076"/>
          <ac:spMkLst>
            <pc:docMk/>
            <pc:sldMk cId="43185646" sldId="259"/>
            <ac:spMk id="4" creationId="{F7E61370-12CD-4E86-BEE8-B2211B44B74B}"/>
          </ac:spMkLst>
        </pc:spChg>
        <pc:spChg chg="add mod">
          <ac:chgData name="YANSHI LUO" userId="c5ab80bc-1f94-4659-b1a4-3ea465aa23d4" providerId="ADAL" clId="{7C4E20E7-FFD3-4CBD-B12E-AA5444CB7BE0}" dt="2017-11-28T16:43:49.527" v="903" actId="1076"/>
          <ac:spMkLst>
            <pc:docMk/>
            <pc:sldMk cId="43185646" sldId="259"/>
            <ac:spMk id="5" creationId="{B5142064-4242-4C65-B47E-2D94C77C65A9}"/>
          </ac:spMkLst>
        </pc:spChg>
        <pc:spChg chg="add mod">
          <ac:chgData name="YANSHI LUO" userId="c5ab80bc-1f94-4659-b1a4-3ea465aa23d4" providerId="ADAL" clId="{7C4E20E7-FFD3-4CBD-B12E-AA5444CB7BE0}" dt="2017-11-28T16:43:49.527" v="903" actId="1076"/>
          <ac:spMkLst>
            <pc:docMk/>
            <pc:sldMk cId="43185646" sldId="259"/>
            <ac:spMk id="8" creationId="{06358012-D4FD-4AF4-8A61-734EAEDBBFDF}"/>
          </ac:spMkLst>
        </pc:spChg>
        <pc:spChg chg="add mod">
          <ac:chgData name="YANSHI LUO" userId="c5ab80bc-1f94-4659-b1a4-3ea465aa23d4" providerId="ADAL" clId="{7C4E20E7-FFD3-4CBD-B12E-AA5444CB7BE0}" dt="2017-11-28T16:46:09.240" v="1035" actId="20577"/>
          <ac:spMkLst>
            <pc:docMk/>
            <pc:sldMk cId="43185646" sldId="259"/>
            <ac:spMk id="9" creationId="{406B16F6-DE53-4791-8ECF-4D5B4EA99B65}"/>
          </ac:spMkLst>
        </pc:spChg>
        <pc:cxnChg chg="add mod">
          <ac:chgData name="YANSHI LUO" userId="c5ab80bc-1f94-4659-b1a4-3ea465aa23d4" providerId="ADAL" clId="{7C4E20E7-FFD3-4CBD-B12E-AA5444CB7BE0}" dt="2017-11-28T16:43:49.527" v="903" actId="1076"/>
          <ac:cxnSpMkLst>
            <pc:docMk/>
            <pc:sldMk cId="43185646" sldId="259"/>
            <ac:cxnSpMk id="6" creationId="{A6AD57AB-AE7D-4B9F-8A3D-60D6A9A26C6E}"/>
          </ac:cxnSpMkLst>
        </pc:cxnChg>
        <pc:cxnChg chg="add mod">
          <ac:chgData name="YANSHI LUO" userId="c5ab80bc-1f94-4659-b1a4-3ea465aa23d4" providerId="ADAL" clId="{7C4E20E7-FFD3-4CBD-B12E-AA5444CB7BE0}" dt="2017-11-28T16:43:49.527" v="903" actId="1076"/>
          <ac:cxnSpMkLst>
            <pc:docMk/>
            <pc:sldMk cId="43185646" sldId="259"/>
            <ac:cxnSpMk id="7" creationId="{819BFA76-4A47-4ECC-A4E6-D528AC406F1F}"/>
          </ac:cxnSpMkLst>
        </pc:cxnChg>
      </pc:sldChg>
      <pc:sldChg chg="addSp delSp modSp add">
        <pc:chgData name="YANSHI LUO" userId="c5ab80bc-1f94-4659-b1a4-3ea465aa23d4" providerId="ADAL" clId="{7C4E20E7-FFD3-4CBD-B12E-AA5444CB7BE0}" dt="2017-11-30T16:41:42.384" v="1497" actId="1076"/>
        <pc:sldMkLst>
          <pc:docMk/>
          <pc:sldMk cId="1363015799" sldId="260"/>
        </pc:sldMkLst>
        <pc:spChg chg="add mod">
          <ac:chgData name="YANSHI LUO" userId="c5ab80bc-1f94-4659-b1a4-3ea465aa23d4" providerId="ADAL" clId="{7C4E20E7-FFD3-4CBD-B12E-AA5444CB7BE0}" dt="2017-11-30T16:34:34.477" v="1231" actId="1076"/>
          <ac:spMkLst>
            <pc:docMk/>
            <pc:sldMk cId="1363015799" sldId="260"/>
            <ac:spMk id="5" creationId="{1E7B9E42-7B34-48DA-8209-94081488D0A3}"/>
          </ac:spMkLst>
        </pc:spChg>
        <pc:spChg chg="add mod">
          <ac:chgData name="YANSHI LUO" userId="c5ab80bc-1f94-4659-b1a4-3ea465aa23d4" providerId="ADAL" clId="{7C4E20E7-FFD3-4CBD-B12E-AA5444CB7BE0}" dt="2017-11-30T16:34:34.477" v="1231" actId="1076"/>
          <ac:spMkLst>
            <pc:docMk/>
            <pc:sldMk cId="1363015799" sldId="260"/>
            <ac:spMk id="6" creationId="{7FF1C51A-E2C3-4040-85B8-7F6EC01C03C3}"/>
          </ac:spMkLst>
        </pc:spChg>
        <pc:spChg chg="add mod">
          <ac:chgData name="YANSHI LUO" userId="c5ab80bc-1f94-4659-b1a4-3ea465aa23d4" providerId="ADAL" clId="{7C4E20E7-FFD3-4CBD-B12E-AA5444CB7BE0}" dt="2017-11-30T16:34:34.477" v="1231" actId="1076"/>
          <ac:spMkLst>
            <pc:docMk/>
            <pc:sldMk cId="1363015799" sldId="260"/>
            <ac:spMk id="7" creationId="{473DEC9B-BA01-43D9-AD85-8C339B5C1851}"/>
          </ac:spMkLst>
        </pc:spChg>
        <pc:spChg chg="add mod">
          <ac:chgData name="YANSHI LUO" userId="c5ab80bc-1f94-4659-b1a4-3ea465aa23d4" providerId="ADAL" clId="{7C4E20E7-FFD3-4CBD-B12E-AA5444CB7BE0}" dt="2017-11-30T16:34:37.854" v="1232" actId="1076"/>
          <ac:spMkLst>
            <pc:docMk/>
            <pc:sldMk cId="1363015799" sldId="260"/>
            <ac:spMk id="8" creationId="{D856C9A2-9B78-43C5-946C-0166DC85465D}"/>
          </ac:spMkLst>
        </pc:spChg>
        <pc:spChg chg="add mod">
          <ac:chgData name="YANSHI LUO" userId="c5ab80bc-1f94-4659-b1a4-3ea465aa23d4" providerId="ADAL" clId="{7C4E20E7-FFD3-4CBD-B12E-AA5444CB7BE0}" dt="2017-11-30T16:36:59.958" v="1396" actId="1076"/>
          <ac:spMkLst>
            <pc:docMk/>
            <pc:sldMk cId="1363015799" sldId="260"/>
            <ac:spMk id="9" creationId="{44AEAE09-A167-47EC-92EC-BC6D8418444C}"/>
          </ac:spMkLst>
        </pc:spChg>
        <pc:spChg chg="add mod">
          <ac:chgData name="YANSHI LUO" userId="c5ab80bc-1f94-4659-b1a4-3ea465aa23d4" providerId="ADAL" clId="{7C4E20E7-FFD3-4CBD-B12E-AA5444CB7BE0}" dt="2017-11-30T16:41:25.439" v="1489" actId="1076"/>
          <ac:spMkLst>
            <pc:docMk/>
            <pc:sldMk cId="1363015799" sldId="260"/>
            <ac:spMk id="10" creationId="{E5B7FB8B-BF5A-4680-86C1-EDC321CDDADF}"/>
          </ac:spMkLst>
        </pc:spChg>
        <pc:spChg chg="add mod">
          <ac:chgData name="YANSHI LUO" userId="c5ab80bc-1f94-4659-b1a4-3ea465aa23d4" providerId="ADAL" clId="{7C4E20E7-FFD3-4CBD-B12E-AA5444CB7BE0}" dt="2017-11-30T16:41:28.742" v="1490" actId="1076"/>
          <ac:spMkLst>
            <pc:docMk/>
            <pc:sldMk cId="1363015799" sldId="260"/>
            <ac:spMk id="11" creationId="{AD7D5912-27D5-498C-B725-AE185FE3BEAB}"/>
          </ac:spMkLst>
        </pc:spChg>
        <pc:spChg chg="add mod">
          <ac:chgData name="YANSHI LUO" userId="c5ab80bc-1f94-4659-b1a4-3ea465aa23d4" providerId="ADAL" clId="{7C4E20E7-FFD3-4CBD-B12E-AA5444CB7BE0}" dt="2017-11-30T16:39:38.068" v="1432" actId="1076"/>
          <ac:spMkLst>
            <pc:docMk/>
            <pc:sldMk cId="1363015799" sldId="260"/>
            <ac:spMk id="12" creationId="{8DCF67F8-13F6-4916-A79F-6DB38F01D272}"/>
          </ac:spMkLst>
        </pc:spChg>
        <pc:spChg chg="add del mod">
          <ac:chgData name="YANSHI LUO" userId="c5ab80bc-1f94-4659-b1a4-3ea465aa23d4" providerId="ADAL" clId="{7C4E20E7-FFD3-4CBD-B12E-AA5444CB7BE0}" dt="2017-11-30T16:39:35.927" v="1430" actId="11529"/>
          <ac:spMkLst>
            <pc:docMk/>
            <pc:sldMk cId="1363015799" sldId="260"/>
            <ac:spMk id="19" creationId="{DDAFABCD-24E2-4D0C-A7E5-404B1D736B01}"/>
          </ac:spMkLst>
        </pc:spChg>
        <pc:spChg chg="add del mod">
          <ac:chgData name="YANSHI LUO" userId="c5ab80bc-1f94-4659-b1a4-3ea465aa23d4" providerId="ADAL" clId="{7C4E20E7-FFD3-4CBD-B12E-AA5444CB7BE0}" dt="2017-11-30T16:39:43.410" v="1434" actId="11529"/>
          <ac:spMkLst>
            <pc:docMk/>
            <pc:sldMk cId="1363015799" sldId="260"/>
            <ac:spMk id="20" creationId="{D071551A-7CBF-42A3-B86F-0B3EF85CF87F}"/>
          </ac:spMkLst>
        </pc:spChg>
        <pc:spChg chg="add mod">
          <ac:chgData name="YANSHI LUO" userId="c5ab80bc-1f94-4659-b1a4-3ea465aa23d4" providerId="ADAL" clId="{7C4E20E7-FFD3-4CBD-B12E-AA5444CB7BE0}" dt="2017-11-30T16:40:26.796" v="1455" actId="13822"/>
          <ac:spMkLst>
            <pc:docMk/>
            <pc:sldMk cId="1363015799" sldId="260"/>
            <ac:spMk id="21" creationId="{B95975B4-7D08-423F-8AC5-B67926756A2C}"/>
          </ac:spMkLst>
        </pc:spChg>
        <pc:spChg chg="add mod">
          <ac:chgData name="YANSHI LUO" userId="c5ab80bc-1f94-4659-b1a4-3ea465aa23d4" providerId="ADAL" clId="{7C4E20E7-FFD3-4CBD-B12E-AA5444CB7BE0}" dt="2017-11-30T16:40:22.858" v="1453" actId="13822"/>
          <ac:spMkLst>
            <pc:docMk/>
            <pc:sldMk cId="1363015799" sldId="260"/>
            <ac:spMk id="22" creationId="{D2C40333-B7B3-4FF5-AB5F-2533F3A80CD8}"/>
          </ac:spMkLst>
        </pc:spChg>
        <pc:spChg chg="add mod">
          <ac:chgData name="YANSHI LUO" userId="c5ab80bc-1f94-4659-b1a4-3ea465aa23d4" providerId="ADAL" clId="{7C4E20E7-FFD3-4CBD-B12E-AA5444CB7BE0}" dt="2017-11-30T16:41:42.384" v="1497" actId="1076"/>
          <ac:spMkLst>
            <pc:docMk/>
            <pc:sldMk cId="1363015799" sldId="260"/>
            <ac:spMk id="23" creationId="{35480B37-E9E8-4F99-8F1C-49E5331D08E8}"/>
          </ac:spMkLst>
        </pc:spChg>
        <pc:cxnChg chg="add mod">
          <ac:chgData name="YANSHI LUO" userId="c5ab80bc-1f94-4659-b1a4-3ea465aa23d4" providerId="ADAL" clId="{7C4E20E7-FFD3-4CBD-B12E-AA5444CB7BE0}" dt="2017-11-30T16:34:34.477" v="1231" actId="1076"/>
          <ac:cxnSpMkLst>
            <pc:docMk/>
            <pc:sldMk cId="1363015799" sldId="260"/>
            <ac:cxnSpMk id="3" creationId="{B8E1B991-46CF-46A1-8CA1-43A5582AB2DA}"/>
          </ac:cxnSpMkLst>
        </pc:cxnChg>
        <pc:cxnChg chg="add mod">
          <ac:chgData name="YANSHI LUO" userId="c5ab80bc-1f94-4659-b1a4-3ea465aa23d4" providerId="ADAL" clId="{7C4E20E7-FFD3-4CBD-B12E-AA5444CB7BE0}" dt="2017-11-30T16:34:34.477" v="1231" actId="1076"/>
          <ac:cxnSpMkLst>
            <pc:docMk/>
            <pc:sldMk cId="1363015799" sldId="260"/>
            <ac:cxnSpMk id="4" creationId="{AEED1C70-3077-42F4-AD24-029C6E91E2E2}"/>
          </ac:cxnSpMkLst>
        </pc:cxnChg>
        <pc:cxnChg chg="add mod">
          <ac:chgData name="YANSHI LUO" userId="c5ab80bc-1f94-4659-b1a4-3ea465aa23d4" providerId="ADAL" clId="{7C4E20E7-FFD3-4CBD-B12E-AA5444CB7BE0}" dt="2017-11-30T16:38:23.987" v="1419" actId="11529"/>
          <ac:cxnSpMkLst>
            <pc:docMk/>
            <pc:sldMk cId="1363015799" sldId="260"/>
            <ac:cxnSpMk id="14" creationId="{15DAE1E7-835C-4CFF-BD43-F8B80AE41E8A}"/>
          </ac:cxnSpMkLst>
        </pc:cxnChg>
        <pc:cxnChg chg="add del mod">
          <ac:chgData name="YANSHI LUO" userId="c5ab80bc-1f94-4659-b1a4-3ea465aa23d4" providerId="ADAL" clId="{7C4E20E7-FFD3-4CBD-B12E-AA5444CB7BE0}" dt="2017-11-30T16:39:13.457" v="1428" actId="478"/>
          <ac:cxnSpMkLst>
            <pc:docMk/>
            <pc:sldMk cId="1363015799" sldId="260"/>
            <ac:cxnSpMk id="16" creationId="{1C8F8391-219E-48A2-85AD-B41548BAAF15}"/>
          </ac:cxnSpMkLst>
        </pc:cxnChg>
        <pc:cxnChg chg="add del mod">
          <ac:chgData name="YANSHI LUO" userId="c5ab80bc-1f94-4659-b1a4-3ea465aa23d4" providerId="ADAL" clId="{7C4E20E7-FFD3-4CBD-B12E-AA5444CB7BE0}" dt="2017-11-30T16:39:06.843" v="1427" actId="478"/>
          <ac:cxnSpMkLst>
            <pc:docMk/>
            <pc:sldMk cId="1363015799" sldId="260"/>
            <ac:cxnSpMk id="18" creationId="{626A465C-C4EC-451E-A3BE-0E1741A354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AE263-61AA-4CAC-874F-0B7EC4EF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B0160-EB37-4559-A9B9-AA7257D9F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8BE47-296C-414B-82F3-EE709B8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7FCC-BA61-4B70-B21E-A97B272B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C0DDB-2A6C-4F4C-8A72-AACE49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ADC6-1500-461E-B926-DBF30BE8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01F05-9B1B-4762-AA72-1D541656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CF0F2-42AC-49E8-BD2E-6B2836E5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D39A4-7574-4610-BE18-75634DD8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94D9-8B70-45B7-AFBA-49D611E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75B76A-10C2-4DB5-9C78-F236EA42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28D84A-68F8-4A7E-A951-763BB1B4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D091F-7CC3-4B48-9A59-D2AAFA77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FEC5C-A051-48BA-BB4A-B73B10AE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C8081-DEA2-4E99-A1D6-F322F12B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4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D829D-6D64-43AF-93D2-B4474C7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3158-793C-4003-9EAB-017764B1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74F33-6C2F-43E5-BE13-E8073320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B6E68-127E-49CB-A349-5151EF51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76CEB-4F08-4618-8739-8665D334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B2E7B-E4F3-4452-92AF-4D5A358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0AEF7-23A3-4152-9C03-D8B5DCD2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E7324-8964-4A71-AE18-7201D7C1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04841-F2A4-4F46-9D78-D83581D5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4B514-31E0-44FE-87A6-A5C52E9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0F1A-816B-445B-AC33-98E807A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F41B-56D6-426B-B9E7-8763017D6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1C1E5-9ADB-4EC2-AA3C-F902FDB5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B44E0-11C1-4073-A556-E671DDF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C32FD-CD0C-4C98-9B1F-BDE932B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3C09F-AC4D-4EC4-8019-DF3BE468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AE5A9-2477-401A-A156-7B6B5A9F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AE1C3-76B5-42C9-940B-F244A4962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E7C80-6007-4C6C-A9BC-BABDA0D4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7D2ED-0B90-4FBE-A443-1EB2DF476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CC2D5-4C3C-4174-A29F-C0A9986C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416DDC-090C-4D17-996F-79AD776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6DF00-4681-4F19-BEF2-65BAAB47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81D6C7-D051-4E1C-B75E-8F74C2C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4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BC310-2751-4155-9D23-C799E29C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F7CFD2-2CDF-43C9-8FD7-5A78BF48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51369-F8E4-4351-A909-F2AFCBB7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1FF27-3283-46EA-B3B7-BA382C51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DF6107-5D5D-4BF9-9603-6DD6B74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C632-E3DE-480D-A09C-CCC0A9C0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2D215-9205-41C0-943A-CBA1619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522F-1E63-4102-BD6D-02FF107F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20387-6AD2-4BF5-AB98-64D87FCD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7A575-E63C-42A0-88CC-5F6376CD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7C59C-6670-41F0-8E4F-25890BD1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C6374-5548-4C8F-BA17-62659FF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3C033-06DA-43C9-A3A8-9A6E6B11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7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8B79-49DF-475D-8EFE-FF59E398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275E4-2E77-4595-BCB3-573A83B1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24ADF-6ED6-4F51-AEAC-DFC2FFF3D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90FCE-5F6A-4D74-BB19-876159FC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465CC-B8BF-418D-AE85-6CF9204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88D23-4CB0-44B0-B72F-935B27C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EB37D-048A-4DA2-8F3C-1DA4856A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EDA18-9026-4169-A2CE-16BEB712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6816B-6D00-4E50-B083-E3EDF77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981B-62CD-49D5-A94F-5302B0EE9E6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1517D-823D-4CBA-B94E-4F49D3B5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DEAE2-C995-414B-817E-D133010D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2A1C-8145-4CFE-A2E6-55C3FA0BA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A129D-32C3-4E9A-90CD-64C9F3DF0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3C0B9-DAEE-407F-A398-4B241AE92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7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20418E-E5BA-4246-ADA9-CEF7B526A3FA}"/>
              </a:ext>
            </a:extLst>
          </p:cNvPr>
          <p:cNvSpPr/>
          <p:nvPr/>
        </p:nvSpPr>
        <p:spPr>
          <a:xfrm>
            <a:off x="1216057" y="1838226"/>
            <a:ext cx="1140643" cy="405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Application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E61370-12CD-4E86-BEE8-B2211B44B74B}"/>
              </a:ext>
            </a:extLst>
          </p:cNvPr>
          <p:cNvSpPr/>
          <p:nvPr/>
        </p:nvSpPr>
        <p:spPr>
          <a:xfrm>
            <a:off x="1216056" y="2646575"/>
            <a:ext cx="1140643" cy="405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Model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42064-4242-4C65-B47E-2D94C77C65A9}"/>
              </a:ext>
            </a:extLst>
          </p:cNvPr>
          <p:cNvSpPr/>
          <p:nvPr/>
        </p:nvSpPr>
        <p:spPr>
          <a:xfrm>
            <a:off x="1216055" y="3480847"/>
            <a:ext cx="1140643" cy="405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vertically integer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AD57AB-AE7D-4B9F-8A3D-60D6A9A26C6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86378" y="2243580"/>
            <a:ext cx="1" cy="40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9BFA76-4A47-4ECC-A4E6-D528AC406F1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86377" y="3051929"/>
            <a:ext cx="1" cy="428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6358012-D4FD-4AF4-8A61-734EAEDBBFDF}"/>
              </a:ext>
            </a:extLst>
          </p:cNvPr>
          <p:cNvSpPr txBox="1"/>
          <p:nvPr/>
        </p:nvSpPr>
        <p:spPr>
          <a:xfrm>
            <a:off x="1867294" y="3112499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h/w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6B16F6-DE53-4791-8ECF-4D5B4EA99B65}"/>
                  </a:ext>
                </a:extLst>
              </p:cNvPr>
              <p:cNvSpPr txBox="1"/>
              <p:nvPr/>
            </p:nvSpPr>
            <p:spPr>
              <a:xfrm>
                <a:off x="6466788" y="1897767"/>
                <a:ext cx="24886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Exploit – only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Explore – only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	exploit</a:t>
                </a:r>
              </a:p>
              <a:p>
                <a:pPr algn="ctr"/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b="0" dirty="0"/>
                  <a:t> 	explore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b="0" dirty="0"/>
                  <a:t> over time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6B16F6-DE53-4791-8ECF-4D5B4EA99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88" y="1897767"/>
                <a:ext cx="2488676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8D0FFD-1C89-4874-A5D1-2EB4A0D6E84C}"/>
              </a:ext>
            </a:extLst>
          </p:cNvPr>
          <p:cNvSpPr/>
          <p:nvPr/>
        </p:nvSpPr>
        <p:spPr>
          <a:xfrm>
            <a:off x="1385740" y="2670142"/>
            <a:ext cx="3384223" cy="151771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dirty="0">
                <a:solidFill>
                  <a:schemeClr val="tx1"/>
                </a:solidFill>
              </a:rPr>
              <a:t>Data -&gt; train(algo1) -&gt; Model1</a:t>
            </a:r>
          </a:p>
          <a:p>
            <a:endParaRPr lang="it-IT" altLang="zh-CN" dirty="0">
              <a:solidFill>
                <a:schemeClr val="tx1"/>
              </a:solidFill>
            </a:endParaRPr>
          </a:p>
          <a:p>
            <a:r>
              <a:rPr lang="it-IT" altLang="zh-CN" dirty="0">
                <a:solidFill>
                  <a:schemeClr val="tx1"/>
                </a:solidFill>
              </a:rPr>
              <a:t>Data -&gt; ... -&gt; Model1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FB6F09-A75F-4890-8CAA-A3017A725D74}"/>
              </a:ext>
            </a:extLst>
          </p:cNvPr>
          <p:cNvSpPr/>
          <p:nvPr/>
        </p:nvSpPr>
        <p:spPr>
          <a:xfrm>
            <a:off x="1385740" y="4465949"/>
            <a:ext cx="3384223" cy="151771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zh-CN" dirty="0">
                <a:solidFill>
                  <a:schemeClr val="tx1"/>
                </a:solidFill>
              </a:rPr>
              <a:t>Data -&gt; train(algo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it-IT" altLang="zh-CN" dirty="0">
                <a:solidFill>
                  <a:schemeClr val="tx1"/>
                </a:solidFill>
              </a:rPr>
              <a:t>) -&gt; Model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it-IT" altLang="zh-CN" dirty="0">
              <a:solidFill>
                <a:schemeClr val="tx1"/>
              </a:solidFill>
            </a:endParaRPr>
          </a:p>
          <a:p>
            <a:endParaRPr lang="it-IT" altLang="zh-CN" dirty="0">
              <a:solidFill>
                <a:schemeClr val="tx1"/>
              </a:solidFill>
            </a:endParaRPr>
          </a:p>
          <a:p>
            <a:r>
              <a:rPr lang="it-IT" altLang="zh-CN" dirty="0">
                <a:solidFill>
                  <a:schemeClr val="tx1"/>
                </a:solidFill>
              </a:rPr>
              <a:t>     		    -&gt; Model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BD121E-C9CC-414A-9FC0-4AAA49677C6C}"/>
              </a:ext>
            </a:extLst>
          </p:cNvPr>
          <p:cNvSpPr/>
          <p:nvPr/>
        </p:nvSpPr>
        <p:spPr>
          <a:xfrm>
            <a:off x="5167460" y="284375"/>
            <a:ext cx="1025951" cy="6300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32F79D9D-3402-4723-82DA-9CE13E023C40}"/>
              </a:ext>
            </a:extLst>
          </p:cNvPr>
          <p:cNvCxnSpPr/>
          <p:nvPr/>
        </p:nvCxnSpPr>
        <p:spPr>
          <a:xfrm rot="10800000" flipV="1">
            <a:off x="2235724" y="959177"/>
            <a:ext cx="2931736" cy="1659118"/>
          </a:xfrm>
          <a:prstGeom prst="curvedConnector3">
            <a:avLst>
              <a:gd name="adj1" fmla="val 52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E34EE192-3018-4F4F-B385-72B3A429300B}"/>
              </a:ext>
            </a:extLst>
          </p:cNvPr>
          <p:cNvCxnSpPr/>
          <p:nvPr/>
        </p:nvCxnSpPr>
        <p:spPr>
          <a:xfrm flipV="1">
            <a:off x="3431357" y="1291472"/>
            <a:ext cx="1838227" cy="13786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83649E7-23EA-468A-AB4C-38B58D455C5F}"/>
              </a:ext>
            </a:extLst>
          </p:cNvPr>
          <p:cNvCxnSpPr>
            <a:cxnSpLocks/>
          </p:cNvCxnSpPr>
          <p:nvPr/>
        </p:nvCxnSpPr>
        <p:spPr>
          <a:xfrm>
            <a:off x="5816338" y="1055802"/>
            <a:ext cx="1583702" cy="8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7923A61-30D0-4069-9312-B6F61173E903}"/>
              </a:ext>
            </a:extLst>
          </p:cNvPr>
          <p:cNvCxnSpPr>
            <a:cxnSpLocks/>
          </p:cNvCxnSpPr>
          <p:nvPr/>
        </p:nvCxnSpPr>
        <p:spPr>
          <a:xfrm rot="10800000">
            <a:off x="6193412" y="980387"/>
            <a:ext cx="1206628" cy="6693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9A50CC5-C39E-4206-861B-4BEF5FAE4882}"/>
                  </a:ext>
                </a:extLst>
              </p:cNvPr>
              <p:cNvSpPr txBox="1"/>
              <p:nvPr/>
            </p:nvSpPr>
            <p:spPr>
              <a:xfrm>
                <a:off x="6649037" y="1146197"/>
                <a:ext cx="886119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9A50CC5-C39E-4206-861B-4BEF5FAE4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37" y="1146197"/>
                <a:ext cx="886119" cy="324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EE2912-AF5D-46CD-8D80-43663EE5CB1B}"/>
                  </a:ext>
                </a:extLst>
              </p:cNvPr>
              <p:cNvSpPr txBox="1"/>
              <p:nvPr/>
            </p:nvSpPr>
            <p:spPr>
              <a:xfrm>
                <a:off x="6193410" y="1564849"/>
                <a:ext cx="886119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𝑟𝑒𝑠𝑝</m:t>
                          </m:r>
                        </m:sub>
                      </m:sSub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EE2912-AF5D-46CD-8D80-43663EE5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410" y="1564849"/>
                <a:ext cx="886119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5EF442EE-FD3F-4A4E-804C-8916A2C94D30}"/>
              </a:ext>
            </a:extLst>
          </p:cNvPr>
          <p:cNvSpPr/>
          <p:nvPr/>
        </p:nvSpPr>
        <p:spPr>
          <a:xfrm>
            <a:off x="7705625" y="1553181"/>
            <a:ext cx="1025951" cy="6300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respond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D60C7F-E3D6-4DD6-9E50-840DCC136CE1}"/>
              </a:ext>
            </a:extLst>
          </p:cNvPr>
          <p:cNvSpPr txBox="1"/>
          <p:nvPr/>
        </p:nvSpPr>
        <p:spPr>
          <a:xfrm>
            <a:off x="3077851" y="1143843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653160-3407-4F17-9030-FEC271D52141}"/>
              </a:ext>
            </a:extLst>
          </p:cNvPr>
          <p:cNvSpPr txBox="1"/>
          <p:nvPr/>
        </p:nvSpPr>
        <p:spPr>
          <a:xfrm>
            <a:off x="3897590" y="1721235"/>
            <a:ext cx="118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A7C8FF8-C648-460A-8A9C-60DBC342B6BB}"/>
                  </a:ext>
                </a:extLst>
              </p:cNvPr>
              <p:cNvSpPr txBox="1"/>
              <p:nvPr/>
            </p:nvSpPr>
            <p:spPr>
              <a:xfrm>
                <a:off x="5967167" y="2485476"/>
                <a:ext cx="256409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𝑟𝑒𝑠𝑝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A7C8FF8-C648-460A-8A9C-60DBC342B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7" y="2485476"/>
                <a:ext cx="2564091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5088D3EE-0E94-4800-8ABA-3E14222AB01E}"/>
              </a:ext>
            </a:extLst>
          </p:cNvPr>
          <p:cNvSpPr txBox="1"/>
          <p:nvPr/>
        </p:nvSpPr>
        <p:spPr>
          <a:xfrm>
            <a:off x="697585" y="2485476"/>
            <a:ext cx="170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different version of the same model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92FF1C-A2BE-4B46-AC45-FAD9A9744DCC}"/>
              </a:ext>
            </a:extLst>
          </p:cNvPr>
          <p:cNvSpPr txBox="1"/>
          <p:nvPr/>
        </p:nvSpPr>
        <p:spPr>
          <a:xfrm>
            <a:off x="3044858" y="1067414"/>
            <a:ext cx="257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938E99-670D-4A68-AFBA-FA5BC511E361}"/>
              </a:ext>
            </a:extLst>
          </p:cNvPr>
          <p:cNvCxnSpPr/>
          <p:nvPr/>
        </p:nvCxnSpPr>
        <p:spPr>
          <a:xfrm>
            <a:off x="3044858" y="1480008"/>
            <a:ext cx="2780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7CEE39B-C862-4529-BFB6-DACF3DDC8690}"/>
              </a:ext>
            </a:extLst>
          </p:cNvPr>
          <p:cNvCxnSpPr>
            <a:cxnSpLocks/>
          </p:cNvCxnSpPr>
          <p:nvPr/>
        </p:nvCxnSpPr>
        <p:spPr>
          <a:xfrm>
            <a:off x="4355184" y="1480009"/>
            <a:ext cx="0" cy="593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03C20E9-2351-4C98-BF35-F97AA20B42A9}"/>
              </a:ext>
            </a:extLst>
          </p:cNvPr>
          <p:cNvSpPr/>
          <p:nvPr/>
        </p:nvSpPr>
        <p:spPr>
          <a:xfrm>
            <a:off x="3069996" y="2088878"/>
            <a:ext cx="2570375" cy="1178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3EFCCA-733F-45E6-BD57-20582F11C0AE}"/>
              </a:ext>
            </a:extLst>
          </p:cNvPr>
          <p:cNvSpPr txBox="1"/>
          <p:nvPr/>
        </p:nvSpPr>
        <p:spPr>
          <a:xfrm>
            <a:off x="4345752" y="1642475"/>
            <a:ext cx="94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RPCs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166D35-5E8F-49DC-AD63-8E5C292CC6B5}"/>
              </a:ext>
            </a:extLst>
          </p:cNvPr>
          <p:cNvCxnSpPr>
            <a:cxnSpLocks/>
          </p:cNvCxnSpPr>
          <p:nvPr/>
        </p:nvCxnSpPr>
        <p:spPr>
          <a:xfrm>
            <a:off x="3299381" y="3267205"/>
            <a:ext cx="0" cy="3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8CC739-B882-4F0B-9014-4B676B8469FD}"/>
              </a:ext>
            </a:extLst>
          </p:cNvPr>
          <p:cNvSpPr/>
          <p:nvPr/>
        </p:nvSpPr>
        <p:spPr>
          <a:xfrm>
            <a:off x="2948233" y="3648173"/>
            <a:ext cx="702295" cy="101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Model1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Spark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C07BD3-23C3-40E4-9E5F-6852C16BA100}"/>
              </a:ext>
            </a:extLst>
          </p:cNvPr>
          <p:cNvCxnSpPr>
            <a:cxnSpLocks/>
          </p:cNvCxnSpPr>
          <p:nvPr/>
        </p:nvCxnSpPr>
        <p:spPr>
          <a:xfrm>
            <a:off x="4355184" y="3242004"/>
            <a:ext cx="0" cy="3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34A27DE-4A31-4F6C-9FB1-422A5C21D1B6}"/>
              </a:ext>
            </a:extLst>
          </p:cNvPr>
          <p:cNvSpPr/>
          <p:nvPr/>
        </p:nvSpPr>
        <p:spPr>
          <a:xfrm>
            <a:off x="4004034" y="3657600"/>
            <a:ext cx="702295" cy="101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Model2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669771-4214-4F5E-99A0-DE1933C46163}"/>
              </a:ext>
            </a:extLst>
          </p:cNvPr>
          <p:cNvCxnSpPr>
            <a:cxnSpLocks/>
          </p:cNvCxnSpPr>
          <p:nvPr/>
        </p:nvCxnSpPr>
        <p:spPr>
          <a:xfrm>
            <a:off x="5410985" y="3267205"/>
            <a:ext cx="0" cy="3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1188B88-8DFF-4FDB-A709-4D92ABD3B8E6}"/>
              </a:ext>
            </a:extLst>
          </p:cNvPr>
          <p:cNvSpPr/>
          <p:nvPr/>
        </p:nvSpPr>
        <p:spPr>
          <a:xfrm>
            <a:off x="5059837" y="3648173"/>
            <a:ext cx="702295" cy="101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Model3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F4C877F-AA8B-41E8-9D34-FD3E48884985}"/>
              </a:ext>
            </a:extLst>
          </p:cNvPr>
          <p:cNvCxnSpPr>
            <a:cxnSpLocks/>
          </p:cNvCxnSpPr>
          <p:nvPr/>
        </p:nvCxnSpPr>
        <p:spPr>
          <a:xfrm>
            <a:off x="5297081" y="1488590"/>
            <a:ext cx="0" cy="593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6FB8B06-02EE-4E21-A026-FD2A42D34554}"/>
              </a:ext>
            </a:extLst>
          </p:cNvPr>
          <p:cNvSpPr txBox="1"/>
          <p:nvPr/>
        </p:nvSpPr>
        <p:spPr>
          <a:xfrm>
            <a:off x="5287649" y="1651056"/>
            <a:ext cx="94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feedback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7DB86E-8BCF-4B92-88C5-08BCCC2AF312}"/>
              </a:ext>
            </a:extLst>
          </p:cNvPr>
          <p:cNvCxnSpPr>
            <a:cxnSpLocks/>
          </p:cNvCxnSpPr>
          <p:nvPr/>
        </p:nvCxnSpPr>
        <p:spPr>
          <a:xfrm>
            <a:off x="3234971" y="1483031"/>
            <a:ext cx="0" cy="593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E246B-8A8B-4C20-B1CC-4FE35CE9A0EF}"/>
              </a:ext>
            </a:extLst>
          </p:cNvPr>
          <p:cNvSpPr txBox="1"/>
          <p:nvPr/>
        </p:nvSpPr>
        <p:spPr>
          <a:xfrm>
            <a:off x="3225539" y="1645497"/>
            <a:ext cx="111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predictions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0C1543-B412-4E4C-A3BD-5DCE4D76F0DE}"/>
              </a:ext>
            </a:extLst>
          </p:cNvPr>
          <p:cNvSpPr txBox="1"/>
          <p:nvPr/>
        </p:nvSpPr>
        <p:spPr>
          <a:xfrm>
            <a:off x="5825765" y="2526384"/>
            <a:ext cx="94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Clipper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BDAAB6-4CCC-487C-A3B9-39F065F8FC2E}"/>
              </a:ext>
            </a:extLst>
          </p:cNvPr>
          <p:cNvSpPr/>
          <p:nvPr/>
        </p:nvSpPr>
        <p:spPr>
          <a:xfrm>
            <a:off x="3299381" y="2262433"/>
            <a:ext cx="2111583" cy="30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selection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842881-99DD-40F7-805F-4143CC156804}"/>
              </a:ext>
            </a:extLst>
          </p:cNvPr>
          <p:cNvSpPr/>
          <p:nvPr/>
        </p:nvSpPr>
        <p:spPr>
          <a:xfrm>
            <a:off x="3299381" y="2755147"/>
            <a:ext cx="2111583" cy="305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abstraction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166AD9-AC33-40B8-843D-A7F85ECA932B}"/>
              </a:ext>
            </a:extLst>
          </p:cNvPr>
          <p:cNvSpPr txBox="1"/>
          <p:nvPr/>
        </p:nvSpPr>
        <p:spPr>
          <a:xfrm>
            <a:off x="7552436" y="1626891"/>
            <a:ext cx="2809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selection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Decide to select “good” model to predict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Multiple models , combine results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Simple API, optimizations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caching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Batching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060A6C1-EDF8-430C-9183-7E34208C1E04}"/>
              </a:ext>
            </a:extLst>
          </p:cNvPr>
          <p:cNvCxnSpPr/>
          <p:nvPr/>
        </p:nvCxnSpPr>
        <p:spPr>
          <a:xfrm>
            <a:off x="2948233" y="4025245"/>
            <a:ext cx="70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B5B0FF0-B2B8-4684-9CB2-D29D534FFAB5}"/>
              </a:ext>
            </a:extLst>
          </p:cNvPr>
          <p:cNvCxnSpPr/>
          <p:nvPr/>
        </p:nvCxnSpPr>
        <p:spPr>
          <a:xfrm>
            <a:off x="4004034" y="4025245"/>
            <a:ext cx="70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8A5753-D7A0-49DE-B3DD-34F7F5FF1CBC}"/>
              </a:ext>
            </a:extLst>
          </p:cNvPr>
          <p:cNvCxnSpPr/>
          <p:nvPr/>
        </p:nvCxnSpPr>
        <p:spPr>
          <a:xfrm>
            <a:off x="5059816" y="4025245"/>
            <a:ext cx="70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321A9522-258F-48FA-8B71-7A12032EF095}"/>
              </a:ext>
            </a:extLst>
          </p:cNvPr>
          <p:cNvCxnSpPr/>
          <p:nvPr/>
        </p:nvCxnSpPr>
        <p:spPr>
          <a:xfrm rot="16200000" flipH="1">
            <a:off x="4019745" y="4747178"/>
            <a:ext cx="235675" cy="73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16334DB-B73E-49F6-AA5F-5445BBD84657}"/>
              </a:ext>
            </a:extLst>
          </p:cNvPr>
          <p:cNvSpPr txBox="1"/>
          <p:nvPr/>
        </p:nvSpPr>
        <p:spPr>
          <a:xfrm>
            <a:off x="4077879" y="4901938"/>
            <a:ext cx="702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GPU</a:t>
            </a:r>
            <a:endParaRPr lang="zh-CN" altLang="en-US" sz="10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870E97-E6F3-41E5-9351-85C3FDB7B21B}"/>
              </a:ext>
            </a:extLst>
          </p:cNvPr>
          <p:cNvSpPr/>
          <p:nvPr/>
        </p:nvSpPr>
        <p:spPr>
          <a:xfrm>
            <a:off x="1338606" y="2415067"/>
            <a:ext cx="575035" cy="28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cache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6C1C9F-14C6-43FD-96D0-3200755FCA9A}"/>
              </a:ext>
            </a:extLst>
          </p:cNvPr>
          <p:cNvSpPr/>
          <p:nvPr/>
        </p:nvSpPr>
        <p:spPr>
          <a:xfrm>
            <a:off x="1338606" y="2895716"/>
            <a:ext cx="1102161" cy="28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Adap</a:t>
            </a:r>
            <a:r>
              <a:rPr lang="en-US" altLang="zh-CN" sz="1100" dirty="0">
                <a:solidFill>
                  <a:schemeClr val="tx1"/>
                </a:solidFill>
              </a:rPr>
              <a:t> batching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8BEB9E-9325-4046-8C1E-3C6CADB7A738}"/>
              </a:ext>
            </a:extLst>
          </p:cNvPr>
          <p:cNvSpPr txBox="1"/>
          <p:nvPr/>
        </p:nvSpPr>
        <p:spPr>
          <a:xfrm>
            <a:off x="1184638" y="3502025"/>
            <a:ext cx="135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Model containers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C977E5-7F21-4369-A50F-118E664C0D49}"/>
              </a:ext>
            </a:extLst>
          </p:cNvPr>
          <p:cNvSpPr txBox="1"/>
          <p:nvPr/>
        </p:nvSpPr>
        <p:spPr>
          <a:xfrm>
            <a:off x="1687010" y="4675690"/>
            <a:ext cx="150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Spark</a:t>
            </a:r>
          </a:p>
          <a:p>
            <a:r>
              <a:rPr lang="en-US" altLang="zh-CN" sz="1400" dirty="0"/>
              <a:t>(Batch jobs)</a:t>
            </a:r>
            <a:endParaRPr lang="zh-CN" altLang="en-US" sz="1400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7DDD5823-5632-4D3C-87A5-909510DD7953}"/>
              </a:ext>
            </a:extLst>
          </p:cNvPr>
          <p:cNvCxnSpPr/>
          <p:nvPr/>
        </p:nvCxnSpPr>
        <p:spPr>
          <a:xfrm rot="10800000" flipV="1">
            <a:off x="2540530" y="4571999"/>
            <a:ext cx="529467" cy="2546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5DFB6F3-BFAE-4988-B5D3-D17B0906343D}"/>
              </a:ext>
            </a:extLst>
          </p:cNvPr>
          <p:cNvCxnSpPr>
            <a:stCxn id="24" idx="3"/>
          </p:cNvCxnSpPr>
          <p:nvPr/>
        </p:nvCxnSpPr>
        <p:spPr>
          <a:xfrm>
            <a:off x="5410964" y="2907782"/>
            <a:ext cx="2055065" cy="855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6DCE30C-2EEE-452B-BC47-8BD9231B65AF}"/>
              </a:ext>
            </a:extLst>
          </p:cNvPr>
          <p:cNvCxnSpPr/>
          <p:nvPr/>
        </p:nvCxnSpPr>
        <p:spPr>
          <a:xfrm flipV="1">
            <a:off x="5615233" y="1958833"/>
            <a:ext cx="1643406" cy="45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81141DA-0018-4D14-8D71-E6D0A5FD313C}"/>
              </a:ext>
            </a:extLst>
          </p:cNvPr>
          <p:cNvCxnSpPr>
            <a:stCxn id="33" idx="3"/>
          </p:cNvCxnSpPr>
          <p:nvPr/>
        </p:nvCxnSpPr>
        <p:spPr>
          <a:xfrm>
            <a:off x="1913641" y="2557822"/>
            <a:ext cx="1280882" cy="33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A6D1C27-C06D-4DEB-842C-DE23A8C282E2}"/>
              </a:ext>
            </a:extLst>
          </p:cNvPr>
          <p:cNvCxnSpPr/>
          <p:nvPr/>
        </p:nvCxnSpPr>
        <p:spPr>
          <a:xfrm flipV="1">
            <a:off x="2540529" y="3007156"/>
            <a:ext cx="653994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A906439-9DA6-4288-AB12-68901210A137}"/>
              </a:ext>
            </a:extLst>
          </p:cNvPr>
          <p:cNvCxnSpPr/>
          <p:nvPr/>
        </p:nvCxnSpPr>
        <p:spPr>
          <a:xfrm>
            <a:off x="5762111" y="4336330"/>
            <a:ext cx="1012619" cy="8272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EFACDB7-8B71-4078-94B4-A7B5AC2452E1}"/>
              </a:ext>
            </a:extLst>
          </p:cNvPr>
          <p:cNvSpPr txBox="1"/>
          <p:nvPr/>
        </p:nvSpPr>
        <p:spPr>
          <a:xfrm>
            <a:off x="6780965" y="4969499"/>
            <a:ext cx="164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predict-batch()</a:t>
            </a:r>
            <a:endParaRPr lang="zh-CN" altLang="en-US" sz="1400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F3A15D6-F0EC-458C-8869-B58BF00D07EF}"/>
              </a:ext>
            </a:extLst>
          </p:cNvPr>
          <p:cNvCxnSpPr>
            <a:cxnSpLocks/>
          </p:cNvCxnSpPr>
          <p:nvPr/>
        </p:nvCxnSpPr>
        <p:spPr>
          <a:xfrm>
            <a:off x="4004034" y="5198910"/>
            <a:ext cx="339350" cy="164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2248EE0-91D0-47EC-8A02-C634DA1DAD06}"/>
              </a:ext>
            </a:extLst>
          </p:cNvPr>
          <p:cNvSpPr txBox="1"/>
          <p:nvPr/>
        </p:nvSpPr>
        <p:spPr>
          <a:xfrm>
            <a:off x="4330045" y="5247186"/>
            <a:ext cx="120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elastically scale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20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8E1B991-46CF-46A1-8CA1-43A5582AB2DA}"/>
              </a:ext>
            </a:extLst>
          </p:cNvPr>
          <p:cNvCxnSpPr/>
          <p:nvPr/>
        </p:nvCxnSpPr>
        <p:spPr>
          <a:xfrm>
            <a:off x="6117996" y="1677971"/>
            <a:ext cx="261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ED1C70-3077-42F4-AD24-029C6E91E2E2}"/>
              </a:ext>
            </a:extLst>
          </p:cNvPr>
          <p:cNvCxnSpPr/>
          <p:nvPr/>
        </p:nvCxnSpPr>
        <p:spPr>
          <a:xfrm>
            <a:off x="6117996" y="1830371"/>
            <a:ext cx="2611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7B9E42-7B34-48DA-8209-94081488D0A3}"/>
                  </a:ext>
                </a:extLst>
              </p:cNvPr>
              <p:cNvSpPr txBox="1"/>
              <p:nvPr/>
            </p:nvSpPr>
            <p:spPr>
              <a:xfrm>
                <a:off x="6372519" y="1230206"/>
                <a:ext cx="23567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         …………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7B9E42-7B34-48DA-8209-94081488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19" y="1230206"/>
                <a:ext cx="2356701" cy="1200329"/>
              </a:xfrm>
              <a:prstGeom prst="rect">
                <a:avLst/>
              </a:prstGeom>
              <a:blipFill>
                <a:blip r:embed="rId2"/>
                <a:stretch>
                  <a:fillRect l="-517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FF1C51A-E2C3-4040-85B8-7F6EC01C03C3}"/>
              </a:ext>
            </a:extLst>
          </p:cNvPr>
          <p:cNvSpPr/>
          <p:nvPr/>
        </p:nvSpPr>
        <p:spPr>
          <a:xfrm>
            <a:off x="6407870" y="1982771"/>
            <a:ext cx="2031476" cy="675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SLAQ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3DEC9B-BA01-43D9-AD85-8C339B5C1851}"/>
              </a:ext>
            </a:extLst>
          </p:cNvPr>
          <p:cNvSpPr txBox="1"/>
          <p:nvPr/>
        </p:nvSpPr>
        <p:spPr>
          <a:xfrm>
            <a:off x="8983743" y="14610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allloc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56C9A2-9B78-43C5-946C-0166DC85465D}"/>
                  </a:ext>
                </a:extLst>
              </p:cNvPr>
              <p:cNvSpPr txBox="1"/>
              <p:nvPr/>
            </p:nvSpPr>
            <p:spPr>
              <a:xfrm>
                <a:off x="6372519" y="2821774"/>
                <a:ext cx="5467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56C9A2-9B78-43C5-946C-0166DC85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19" y="2821774"/>
                <a:ext cx="54675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AEAE09-A167-47EC-92EC-BC6D8418444C}"/>
                  </a:ext>
                </a:extLst>
              </p:cNvPr>
              <p:cNvSpPr txBox="1"/>
              <p:nvPr/>
            </p:nvSpPr>
            <p:spPr>
              <a:xfrm>
                <a:off x="2249078" y="3440158"/>
                <a:ext cx="18547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      → j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 (Resource)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AEAE09-A167-47EC-92EC-BC6D8418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78" y="3440158"/>
                <a:ext cx="1854724" cy="646331"/>
              </a:xfrm>
              <a:prstGeom prst="rect">
                <a:avLst/>
              </a:prstGeom>
              <a:blipFill>
                <a:blip r:embed="rId4"/>
                <a:stretch>
                  <a:fillRect l="-296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B7FB8B-BF5A-4680-86C1-EDC321CDDADF}"/>
                  </a:ext>
                </a:extLst>
              </p:cNvPr>
              <p:cNvSpPr txBox="1"/>
              <p:nvPr/>
            </p:nvSpPr>
            <p:spPr>
              <a:xfrm>
                <a:off x="4412530" y="3400453"/>
                <a:ext cx="2033047" cy="668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 ++ </a:t>
                </a:r>
              </a:p>
              <a:p>
                <a:r>
                  <a:rPr lang="en-US" altLang="zh-CN" dirty="0"/>
                  <a:t>       improvement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5B7FB8B-BF5A-4680-86C1-EDC321CD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30" y="3400453"/>
                <a:ext cx="2033047" cy="668644"/>
              </a:xfrm>
              <a:prstGeom prst="rect">
                <a:avLst/>
              </a:prstGeom>
              <a:blipFill>
                <a:blip r:embed="rId5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7D5912-27D5-498C-B725-AE185FE3BEAB}"/>
              </a:ext>
            </a:extLst>
          </p:cNvPr>
          <p:cNvSpPr txBox="1"/>
          <p:nvPr/>
        </p:nvSpPr>
        <p:spPr>
          <a:xfrm>
            <a:off x="3129699" y="4136343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greedily pick job with greatest expected improvement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CF67F8-13F6-4916-A79F-6DB38F01D272}"/>
                  </a:ext>
                </a:extLst>
              </p:cNvPr>
              <p:cNvSpPr txBox="1"/>
              <p:nvPr/>
            </p:nvSpPr>
            <p:spPr>
              <a:xfrm>
                <a:off x="1591951" y="1806111"/>
                <a:ext cx="26984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Max total Quality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Max total normalized </a:t>
                </a:r>
              </a:p>
              <a:p>
                <a:pPr algn="ctr"/>
                <a:r>
                  <a:rPr lang="en-US" altLang="zh-CN" dirty="0"/>
                  <a:t>loss improvement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CF67F8-13F6-4916-A79F-6DB38F01D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51" y="1806111"/>
                <a:ext cx="2698424" cy="1477328"/>
              </a:xfrm>
              <a:prstGeom prst="rect">
                <a:avLst/>
              </a:prstGeom>
              <a:blipFill>
                <a:blip r:embed="rId6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DAE1E7-835C-4CFF-BD43-F8B80AE41E8A}"/>
              </a:ext>
            </a:extLst>
          </p:cNvPr>
          <p:cNvCxnSpPr/>
          <p:nvPr/>
        </p:nvCxnSpPr>
        <p:spPr>
          <a:xfrm>
            <a:off x="1432874" y="3283439"/>
            <a:ext cx="301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B95975B4-7D08-423F-8AC5-B67926756A2C}"/>
              </a:ext>
            </a:extLst>
          </p:cNvPr>
          <p:cNvSpPr/>
          <p:nvPr/>
        </p:nvSpPr>
        <p:spPr>
          <a:xfrm rot="10215362" flipH="1">
            <a:off x="1293066" y="2837911"/>
            <a:ext cx="279616" cy="104321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左弧形 21">
            <a:extLst>
              <a:ext uri="{FF2B5EF4-FFF2-40B4-BE49-F238E27FC236}">
                <a16:creationId xmlns:a16="http://schemas.microsoft.com/office/drawing/2014/main" id="{D2C40333-B7B3-4FF5-AB5F-2533F3A80CD8}"/>
              </a:ext>
            </a:extLst>
          </p:cNvPr>
          <p:cNvSpPr/>
          <p:nvPr/>
        </p:nvSpPr>
        <p:spPr>
          <a:xfrm rot="10999783" flipH="1">
            <a:off x="1112677" y="1807743"/>
            <a:ext cx="466697" cy="859241"/>
          </a:xfrm>
          <a:prstGeom prst="curv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5480B37-E9E8-4F99-8F1C-49E5331D08E8}"/>
                  </a:ext>
                </a:extLst>
              </p:cNvPr>
              <p:cNvSpPr txBox="1"/>
              <p:nvPr/>
            </p:nvSpPr>
            <p:spPr>
              <a:xfrm>
                <a:off x="6964442" y="3386510"/>
                <a:ext cx="28822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Max min Quality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Max min loss improvement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5480B37-E9E8-4F99-8F1C-49E5331D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442" y="3386510"/>
                <a:ext cx="2882248" cy="923330"/>
              </a:xfrm>
              <a:prstGeom prst="rect">
                <a:avLst/>
              </a:prstGeom>
              <a:blipFill>
                <a:blip r:embed="rId7"/>
                <a:stretch>
                  <a:fillRect l="-1268" t="-3974" r="-126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01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157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YANSHI LUO</dc:creator>
  <cp:lastModifiedBy>YANSHI LUO</cp:lastModifiedBy>
  <cp:revision>1</cp:revision>
  <dcterms:created xsi:type="dcterms:W3CDTF">2017-11-28T15:48:21Z</dcterms:created>
  <dcterms:modified xsi:type="dcterms:W3CDTF">2017-11-30T16:41:43Z</dcterms:modified>
</cp:coreProperties>
</file>