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8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D448D-4FB8-431D-BB23-8B759CB517BD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C3AB9D7B-8CC0-4D32-822B-57D18544CF41}">
      <dgm:prSet phldrT="[文字]" custT="1"/>
      <dgm:spPr/>
      <dgm:t>
        <a:bodyPr/>
        <a:lstStyle/>
        <a:p>
          <a:r>
            <a:rPr lang="en-US" altLang="zh-TW" sz="1400" dirty="0">
              <a:latin typeface="微軟正黑體" pitchFamily="34" charset="-120"/>
              <a:ea typeface="微軟正黑體" pitchFamily="34" charset="-120"/>
            </a:rPr>
            <a:t>index</a:t>
          </a:r>
        </a:p>
        <a:p>
          <a:r>
            <a:rPr lang="en-US" altLang="zh-TW" sz="1200" dirty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dirty="0">
              <a:latin typeface="微軟正黑體" pitchFamily="34" charset="-120"/>
              <a:ea typeface="微軟正黑體" pitchFamily="34" charset="-120"/>
            </a:rPr>
            <a:t>含熱門排行榜</a:t>
          </a:r>
          <a:r>
            <a:rPr lang="en-US" altLang="zh-TW" sz="1200" dirty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67CCBCAE-58CF-4146-887B-350E0600E297}" type="parTrans" cxnId="{076A78FE-C663-4125-B5B1-7E430CEF3D92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43D18C61-3004-467A-8529-32E0D9FCB5D8}" type="sibTrans" cxnId="{076A78FE-C663-4125-B5B1-7E430CEF3D92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38000CC0-092C-48C4-86BD-D1203F4C28AC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吊飾</a:t>
          </a:r>
        </a:p>
      </dgm:t>
    </dgm:pt>
    <dgm:pt modelId="{302C311D-C461-4B63-9DA2-A95CF320DB5B}" type="parTrans" cxnId="{FE0C9571-8C67-4B80-A1D6-AC7AE6137C60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107CC6FC-EF43-4919-ACB2-47C511669C0C}" type="sibTrans" cxnId="{FE0C9571-8C67-4B80-A1D6-AC7AE6137C60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0ECC37F-B156-475F-86D3-3ADE97D458DE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商品評論</a:t>
          </a:r>
        </a:p>
      </dgm:t>
    </dgm:pt>
    <dgm:pt modelId="{8E2E9B87-2E09-4A27-9A10-17D09A5DCBFB}" type="parTrans" cxnId="{F10C6243-E298-493D-B6CE-FB9B99EBFE7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A34D3FC-284E-4402-8E2F-4D95AA383587}" type="sibTrans" cxnId="{F10C6243-E298-493D-B6CE-FB9B99EBFE7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BD44F2A-D8B5-46BC-840C-5C8E876202FE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7CD4974A-C2AA-43E2-AA2C-A2498DEC76A6}" type="parTrans" cxnId="{21A89370-C5F8-4570-B4B6-1D6FB9A9CF43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E37FE5D-CC0D-4968-846A-7CC05F451B81}" type="sibTrans" cxnId="{21A89370-C5F8-4570-B4B6-1D6FB9A9CF43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D2388FD-E1F7-4BAC-BDFD-ADFAF6E964C5}">
      <dgm:prSet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髮箍</a:t>
          </a:r>
        </a:p>
      </dgm:t>
    </dgm:pt>
    <dgm:pt modelId="{787D9BC6-7CC2-4B13-868F-4282DD49F4BA}" type="parTrans" cxnId="{1C395A51-1957-408F-895E-070102D349E3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B06645C-1156-43D6-BC1F-7948F2B7C046}" type="sibTrans" cxnId="{1C395A51-1957-408F-895E-070102D349E3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1D4034F-A2D5-457D-B1EF-5FB49E62E50F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包包</a:t>
          </a:r>
        </a:p>
      </dgm:t>
    </dgm:pt>
    <dgm:pt modelId="{79BEB7E7-AE6C-489E-8266-97B4F9EF61A9}" type="parTrans" cxnId="{181849C3-6426-409D-B8E5-24E556C7037C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6392864-B288-4424-A871-A2EF0C3834CF}" type="sibTrans" cxnId="{181849C3-6426-409D-B8E5-24E556C7037C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EE2096F1-7144-463C-9F69-C0F581488A7F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商品評論</a:t>
          </a:r>
        </a:p>
      </dgm:t>
    </dgm:pt>
    <dgm:pt modelId="{2A8BF791-4A0A-4F2F-B9F0-11759F94FEFC}" type="parTrans" cxnId="{9D2ACB86-BC21-4D69-BE49-7EEBEDEBB320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AC5E45-F3D3-4447-80C9-5C076CD28C75}" type="sibTrans" cxnId="{9D2ACB86-BC21-4D69-BE49-7EEBEDEBB320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E3FC3EC-26B4-4E04-92AB-611FA2C3F33F}">
      <dgm:prSet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商品評論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A28E3612-F93E-419B-B1BB-2C13C165F3FF}" type="parTrans" cxnId="{83C2CB55-7A28-4C59-9A08-142AE8C82C3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F12BF75-5075-4FB7-94E9-E367CA422255}" type="sibTrans" cxnId="{83C2CB55-7A28-4C59-9A08-142AE8C82C3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E7002ED-EFE9-4623-8625-307AEE826634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登入</a:t>
          </a:r>
        </a:p>
      </dgm:t>
    </dgm:pt>
    <dgm:pt modelId="{FD9D1316-5954-43AB-8C1E-CB7129AE7D5E}" type="parTrans" cxnId="{CDA50BE5-EF63-4568-BABF-1DCB45C8B3FC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F7D07C2-EE1B-475F-B0A0-9B132AA5DB3A}" type="sibTrans" cxnId="{CDA50BE5-EF63-4568-BABF-1DCB45C8B3FC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D1E9D11-1D82-4D01-A33D-DABC73665087}">
      <dgm:prSet phldrT="[文字]" custT="1"/>
      <dgm:spPr/>
      <dgm:t>
        <a:bodyPr/>
        <a:lstStyle/>
        <a:p>
          <a:r>
            <a:rPr lang="zh-TW" altLang="en-US" sz="1200" dirty="0">
              <a:latin typeface="微軟正黑體" pitchFamily="34" charset="-120"/>
              <a:ea typeface="微軟正黑體" pitchFamily="34" charset="-120"/>
            </a:rPr>
            <a:t>註冊</a:t>
          </a:r>
        </a:p>
      </dgm:t>
    </dgm:pt>
    <dgm:pt modelId="{0CA9639F-E1EA-4FCC-8397-6AA7CEF968BF}" type="parTrans" cxnId="{145F512E-6F4E-473A-9BF6-6B1D448671C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9ED9190-4652-4E04-8B3D-ECCF8AA623B1}" type="sibTrans" cxnId="{145F512E-6F4E-473A-9BF6-6B1D448671C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0E74B3A3-E01B-44CB-8268-C479E3EA3D0B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購物車</a:t>
          </a:r>
        </a:p>
      </dgm:t>
    </dgm:pt>
    <dgm:pt modelId="{0A889561-930C-4FCE-863B-6167B564D761}" type="parTrans" cxnId="{9C93CB9C-2A63-4515-84F0-E01A6910737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BE506F6E-8E2E-44AC-AE92-797FFB320C41}" type="sibTrans" cxnId="{9C93CB9C-2A63-4515-84F0-E01A6910737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224C603-29E5-42E4-8131-08B78DC4A1EC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購買清單</a:t>
          </a:r>
        </a:p>
      </dgm:t>
    </dgm:pt>
    <dgm:pt modelId="{2A1E6D21-3E8F-44CF-9237-01CE6C598011}" type="parTrans" cxnId="{FD5F83EC-059D-4C1B-A602-77FA5CE63FB8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B0D30E6-7FB1-4DAF-A91B-62F71AADCCC1}" type="sibTrans" cxnId="{FD5F83EC-059D-4C1B-A602-77FA5CE63FB8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E5EEBE8-CA04-4641-A555-564214556768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3EB3F61-99EF-41AA-97BD-4A47FBFEBC5E}" type="parTrans" cxnId="{503652BF-9EFE-47EA-A585-D6B0BA007DB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7623217-0677-4209-BB2F-A3A5322C3316}" type="sibTrans" cxnId="{503652BF-9EFE-47EA-A585-D6B0BA007DB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1191A3F1-05D4-4A5C-BDD1-BA1F4756FEC6}">
      <dgm:prSet phldrT="[文字]" custT="1"/>
      <dgm:spPr/>
      <dgm:t>
        <a:bodyPr/>
        <a:lstStyle/>
        <a:p>
          <a:r>
            <a:rPr lang="zh-TW" altLang="en-US" sz="1200">
              <a:latin typeface="微軟正黑體" pitchFamily="34" charset="-120"/>
              <a:ea typeface="微軟正黑體" pitchFamily="34" charset="-120"/>
            </a:rPr>
            <a:t>組員介紹</a:t>
          </a:r>
        </a:p>
      </dgm:t>
    </dgm:pt>
    <dgm:pt modelId="{150235A7-DEF0-44C2-9048-4009ED3A5C8C}" type="sibTrans" cxnId="{F8D1AB42-72F7-4FDB-8622-5C391148063F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812360D-226A-43B4-BE40-B6CF442B9442}" type="parTrans" cxnId="{F8D1AB42-72F7-4FDB-8622-5C391148063F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97101D6-5A6B-429E-955E-1E20020B3C58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客服中心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691D6755-7CF0-47F4-BAA6-4F9DE23C9AB1}" type="parTrans" cxnId="{3D4578F1-BBD5-4C49-B929-D7BF003A2605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57AD7E0-07BA-4C08-8E1B-AEC494E80D81}" type="sibTrans" cxnId="{3D4578F1-BBD5-4C49-B929-D7BF003A2605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014B7F46-2968-4AE9-AA2D-5F035650D5D7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安全問題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A0889FBB-8F4D-489B-BEEE-21CB34432013}" type="parTrans" cxnId="{AC8D3BE4-92EC-4CD6-969A-E2D4239DA97D}">
      <dgm:prSet/>
      <dgm:spPr/>
      <dgm:t>
        <a:bodyPr/>
        <a:lstStyle/>
        <a:p>
          <a:endParaRPr lang="zh-TW" altLang="en-US"/>
        </a:p>
      </dgm:t>
    </dgm:pt>
    <dgm:pt modelId="{656D748F-2AFB-4169-9F85-AA2AB70DE10A}" type="sibTrans" cxnId="{AC8D3BE4-92EC-4CD6-969A-E2D4239DA97D}">
      <dgm:prSet/>
      <dgm:spPr/>
      <dgm:t>
        <a:bodyPr/>
        <a:lstStyle/>
        <a:p>
          <a:endParaRPr lang="zh-TW" altLang="en-US"/>
        </a:p>
      </dgm:t>
    </dgm:pt>
    <dgm:pt modelId="{30A57570-A6EF-4701-A176-E7A81B20EC8E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忘記密碼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74DDDCA1-429A-41F2-9A01-0DB102855BB9}" type="parTrans" cxnId="{8BBF3A5E-0AEF-4738-A653-7A36C904662C}">
      <dgm:prSet/>
      <dgm:spPr/>
      <dgm:t>
        <a:bodyPr/>
        <a:lstStyle/>
        <a:p>
          <a:endParaRPr lang="zh-TW" altLang="en-US"/>
        </a:p>
      </dgm:t>
    </dgm:pt>
    <dgm:pt modelId="{34FD5CEB-F83A-48A6-B02D-A88BF5F42EE2}" type="sibTrans" cxnId="{8BBF3A5E-0AEF-4738-A653-7A36C904662C}">
      <dgm:prSet/>
      <dgm:spPr/>
      <dgm:t>
        <a:bodyPr/>
        <a:lstStyle/>
        <a:p>
          <a:endParaRPr lang="zh-TW" altLang="en-US"/>
        </a:p>
      </dgm:t>
    </dgm:pt>
    <dgm:pt modelId="{ED31BB5A-401D-4360-931E-F30C7E3AD0C5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CCD0900-55C1-4483-BBEB-5079901037F5}" type="parTrans" cxnId="{56F74F50-4415-4F08-BC11-5A8A43FD53FF}">
      <dgm:prSet/>
      <dgm:spPr/>
      <dgm:t>
        <a:bodyPr/>
        <a:lstStyle/>
        <a:p>
          <a:endParaRPr lang="zh-TW" altLang="en-US"/>
        </a:p>
      </dgm:t>
    </dgm:pt>
    <dgm:pt modelId="{63DE6BEC-673B-4895-84FC-67D8E4231007}" type="sibTrans" cxnId="{56F74F50-4415-4F08-BC11-5A8A43FD53FF}">
      <dgm:prSet/>
      <dgm:spPr/>
      <dgm:t>
        <a:bodyPr/>
        <a:lstStyle/>
        <a:p>
          <a:endParaRPr lang="zh-TW" altLang="en-US"/>
        </a:p>
      </dgm:t>
    </dgm:pt>
    <dgm:pt modelId="{45AC7833-7A1F-4412-B21A-A2B978F1C050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FBA0C27C-60A5-483C-8667-2E4B214B35CD}" type="parTrans" cxnId="{4AD61A8F-2650-4D3D-B2FC-AED2F486246A}">
      <dgm:prSet/>
      <dgm:spPr/>
      <dgm:t>
        <a:bodyPr/>
        <a:lstStyle/>
        <a:p>
          <a:endParaRPr lang="zh-TW" altLang="en-US"/>
        </a:p>
      </dgm:t>
    </dgm:pt>
    <dgm:pt modelId="{553C350B-FFFA-4F19-8023-B5E7FE6844DF}" type="sibTrans" cxnId="{4AD61A8F-2650-4D3D-B2FC-AED2F486246A}">
      <dgm:prSet/>
      <dgm:spPr/>
      <dgm:t>
        <a:bodyPr/>
        <a:lstStyle/>
        <a:p>
          <a:endParaRPr lang="zh-TW" altLang="en-US"/>
        </a:p>
      </dgm:t>
    </dgm:pt>
    <dgm:pt modelId="{C6663F6E-270B-4BC0-BA30-E35448C2684B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A32263C-84F7-4EC1-87DA-B43E2B08752B}" type="parTrans" cxnId="{BB9909C3-E5FF-4432-A8CE-E8BEEBAB4DDE}">
      <dgm:prSet/>
      <dgm:spPr/>
      <dgm:t>
        <a:bodyPr/>
        <a:lstStyle/>
        <a:p>
          <a:endParaRPr lang="zh-TW" altLang="en-US"/>
        </a:p>
      </dgm:t>
    </dgm:pt>
    <dgm:pt modelId="{96C12534-1B51-426F-B4CB-2655D4FAF1D6}" type="sibTrans" cxnId="{BB9909C3-E5FF-4432-A8CE-E8BEEBAB4DDE}">
      <dgm:prSet/>
      <dgm:spPr/>
      <dgm:t>
        <a:bodyPr/>
        <a:lstStyle/>
        <a:p>
          <a:endParaRPr lang="zh-TW" altLang="en-US"/>
        </a:p>
      </dgm:t>
    </dgm:pt>
    <dgm:pt modelId="{CE330AA8-7188-4F60-9198-6B3F6213CA24}" type="pres">
      <dgm:prSet presAssocID="{55AD448D-4FB8-431D-BB23-8B759CB517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A936992-0787-4A4F-BF99-D904750856DB}" type="pres">
      <dgm:prSet presAssocID="{C3AB9D7B-8CC0-4D32-822B-57D18544CF41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C69DD49-F65F-4A08-8FF9-B83A2A1ECF58}" type="pres">
      <dgm:prSet presAssocID="{C3AB9D7B-8CC0-4D32-822B-57D18544CF41}" presName="rootComposite1" presStyleCnt="0"/>
      <dgm:spPr/>
      <dgm:t>
        <a:bodyPr/>
        <a:lstStyle/>
        <a:p>
          <a:endParaRPr lang="zh-TW" altLang="en-US"/>
        </a:p>
      </dgm:t>
    </dgm:pt>
    <dgm:pt modelId="{588A2D96-FC50-4A9D-B050-36B1D2CEE5A7}" type="pres">
      <dgm:prSet presAssocID="{C3AB9D7B-8CC0-4D32-822B-57D18544CF41}" presName="rootText1" presStyleLbl="node0" presStyleIdx="0" presStyleCnt="1" custScaleX="175929" custScaleY="11467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4A7E0B-2E6B-45CF-9FD5-70185F21D1DB}" type="pres">
      <dgm:prSet presAssocID="{C3AB9D7B-8CC0-4D32-822B-57D18544CF4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7E7F71A-D4C4-41CE-AE38-96113BCCD040}" type="pres">
      <dgm:prSet presAssocID="{C3AB9D7B-8CC0-4D32-822B-57D18544CF41}" presName="hierChild2" presStyleCnt="0"/>
      <dgm:spPr/>
      <dgm:t>
        <a:bodyPr/>
        <a:lstStyle/>
        <a:p>
          <a:endParaRPr lang="zh-TW" altLang="en-US"/>
        </a:p>
      </dgm:t>
    </dgm:pt>
    <dgm:pt modelId="{1F47A194-0DEC-4358-8ABF-7FAF045787FA}" type="pres">
      <dgm:prSet presAssocID="{302C311D-C461-4B63-9DA2-A95CF320DB5B}" presName="Name37" presStyleLbl="parChTrans1D2" presStyleIdx="0" presStyleCnt="7"/>
      <dgm:spPr/>
      <dgm:t>
        <a:bodyPr/>
        <a:lstStyle/>
        <a:p>
          <a:endParaRPr lang="zh-TW" altLang="en-US"/>
        </a:p>
      </dgm:t>
    </dgm:pt>
    <dgm:pt modelId="{D04144D5-CDF6-44C6-AE85-D58A37267985}" type="pres">
      <dgm:prSet presAssocID="{38000CC0-092C-48C4-86BD-D1203F4C28A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AAC6F103-66E3-49C3-B63D-0E3DDAD9FFA6}" type="pres">
      <dgm:prSet presAssocID="{38000CC0-092C-48C4-86BD-D1203F4C28AC}" presName="rootComposite" presStyleCnt="0"/>
      <dgm:spPr/>
      <dgm:t>
        <a:bodyPr/>
        <a:lstStyle/>
        <a:p>
          <a:endParaRPr lang="zh-TW" altLang="en-US"/>
        </a:p>
      </dgm:t>
    </dgm:pt>
    <dgm:pt modelId="{51EB3A4A-3038-42BD-A35A-F6964F523B51}" type="pres">
      <dgm:prSet presAssocID="{38000CC0-092C-48C4-86BD-D1203F4C28AC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8DDD42-8B07-48FE-ACB9-FEB0F4B9EA9C}" type="pres">
      <dgm:prSet presAssocID="{38000CC0-092C-48C4-86BD-D1203F4C28AC}" presName="rootConnector" presStyleLbl="node2" presStyleIdx="0" presStyleCnt="7"/>
      <dgm:spPr/>
      <dgm:t>
        <a:bodyPr/>
        <a:lstStyle/>
        <a:p>
          <a:endParaRPr lang="zh-TW" altLang="en-US"/>
        </a:p>
      </dgm:t>
    </dgm:pt>
    <dgm:pt modelId="{F792825E-664B-4F12-B101-3363389CFE8C}" type="pres">
      <dgm:prSet presAssocID="{38000CC0-092C-48C4-86BD-D1203F4C28AC}" presName="hierChild4" presStyleCnt="0"/>
      <dgm:spPr/>
      <dgm:t>
        <a:bodyPr/>
        <a:lstStyle/>
        <a:p>
          <a:endParaRPr lang="zh-TW" altLang="en-US"/>
        </a:p>
      </dgm:t>
    </dgm:pt>
    <dgm:pt modelId="{D2CD2C2A-1179-4979-845E-2950F67D03EB}" type="pres">
      <dgm:prSet presAssocID="{8E2E9B87-2E09-4A27-9A10-17D09A5DCBFB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F2977CA5-6F72-4F63-B63C-0A351C90CF73}" type="pres">
      <dgm:prSet presAssocID="{90ECC37F-B156-475F-86D3-3ADE97D45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485B7F7-47BF-4D85-95C1-5173EA3C2E3A}" type="pres">
      <dgm:prSet presAssocID="{90ECC37F-B156-475F-86D3-3ADE97D458DE}" presName="rootComposite" presStyleCnt="0"/>
      <dgm:spPr/>
      <dgm:t>
        <a:bodyPr/>
        <a:lstStyle/>
        <a:p>
          <a:endParaRPr lang="zh-TW" altLang="en-US"/>
        </a:p>
      </dgm:t>
    </dgm:pt>
    <dgm:pt modelId="{A3CE311C-0B01-4BD1-A49A-FF19FF51F6D6}" type="pres">
      <dgm:prSet presAssocID="{90ECC37F-B156-475F-86D3-3ADE97D458DE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3D97A7C-6DBF-4632-A260-325C294BC09D}" type="pres">
      <dgm:prSet presAssocID="{90ECC37F-B156-475F-86D3-3ADE97D458DE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3987F8ED-F82F-4E8B-8F89-C5E5E913882E}" type="pres">
      <dgm:prSet presAssocID="{90ECC37F-B156-475F-86D3-3ADE97D458DE}" presName="hierChild4" presStyleCnt="0"/>
      <dgm:spPr/>
      <dgm:t>
        <a:bodyPr/>
        <a:lstStyle/>
        <a:p>
          <a:endParaRPr lang="zh-TW" altLang="en-US"/>
        </a:p>
      </dgm:t>
    </dgm:pt>
    <dgm:pt modelId="{CCC45E5D-AA40-4BC5-B304-42EA82A647ED}" type="pres">
      <dgm:prSet presAssocID="{90ECC37F-B156-475F-86D3-3ADE97D458DE}" presName="hierChild5" presStyleCnt="0"/>
      <dgm:spPr/>
      <dgm:t>
        <a:bodyPr/>
        <a:lstStyle/>
        <a:p>
          <a:endParaRPr lang="zh-TW" altLang="en-US"/>
        </a:p>
      </dgm:t>
    </dgm:pt>
    <dgm:pt modelId="{A855596C-E64E-46AC-BA88-3EDE0845F053}" type="pres">
      <dgm:prSet presAssocID="{BCCD0900-55C1-4483-BBEB-5079901037F5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D2D1D4A-1950-4AF9-86C2-468F8029DBE2}" type="pres">
      <dgm:prSet presAssocID="{ED31BB5A-401D-4360-931E-F30C7E3AD0C5}" presName="hierRoot2" presStyleCnt="0">
        <dgm:presLayoutVars>
          <dgm:hierBranch val="init"/>
        </dgm:presLayoutVars>
      </dgm:prSet>
      <dgm:spPr/>
    </dgm:pt>
    <dgm:pt modelId="{523968C9-DC13-455E-A361-2C6865B4005A}" type="pres">
      <dgm:prSet presAssocID="{ED31BB5A-401D-4360-931E-F30C7E3AD0C5}" presName="rootComposite" presStyleCnt="0"/>
      <dgm:spPr/>
    </dgm:pt>
    <dgm:pt modelId="{9E95A85C-88EF-4CF5-820B-2E3FCC68E4A0}" type="pres">
      <dgm:prSet presAssocID="{ED31BB5A-401D-4360-931E-F30C7E3AD0C5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F2772E-74E9-4A01-B82A-CD626281C2F1}" type="pres">
      <dgm:prSet presAssocID="{ED31BB5A-401D-4360-931E-F30C7E3AD0C5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405390D6-1BCD-44DC-9A25-97620BA9E4D2}" type="pres">
      <dgm:prSet presAssocID="{ED31BB5A-401D-4360-931E-F30C7E3AD0C5}" presName="hierChild4" presStyleCnt="0"/>
      <dgm:spPr/>
    </dgm:pt>
    <dgm:pt modelId="{87C106C0-1C7D-46F5-AB3D-AFED662858F5}" type="pres">
      <dgm:prSet presAssocID="{ED31BB5A-401D-4360-931E-F30C7E3AD0C5}" presName="hierChild5" presStyleCnt="0"/>
      <dgm:spPr/>
    </dgm:pt>
    <dgm:pt modelId="{676F11D4-39F4-4C03-BBF2-74A646ECF1FB}" type="pres">
      <dgm:prSet presAssocID="{38000CC0-092C-48C4-86BD-D1203F4C28AC}" presName="hierChild5" presStyleCnt="0"/>
      <dgm:spPr/>
      <dgm:t>
        <a:bodyPr/>
        <a:lstStyle/>
        <a:p>
          <a:endParaRPr lang="zh-TW" altLang="en-US"/>
        </a:p>
      </dgm:t>
    </dgm:pt>
    <dgm:pt modelId="{DA1D1D2A-CBDB-4C23-AFC0-135CFEA15290}" type="pres">
      <dgm:prSet presAssocID="{79BEB7E7-AE6C-489E-8266-97B4F9EF61A9}" presName="Name37" presStyleLbl="parChTrans1D2" presStyleIdx="1" presStyleCnt="7"/>
      <dgm:spPr/>
      <dgm:t>
        <a:bodyPr/>
        <a:lstStyle/>
        <a:p>
          <a:endParaRPr lang="zh-TW" altLang="en-US"/>
        </a:p>
      </dgm:t>
    </dgm:pt>
    <dgm:pt modelId="{A63F64DB-D809-441E-AB91-7500CC0FA223}" type="pres">
      <dgm:prSet presAssocID="{91D4034F-A2D5-457D-B1EF-5FB49E62E50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1C9344C2-E3BE-4446-9E3C-4D0B639DCA23}" type="pres">
      <dgm:prSet presAssocID="{91D4034F-A2D5-457D-B1EF-5FB49E62E50F}" presName="rootComposite" presStyleCnt="0"/>
      <dgm:spPr/>
      <dgm:t>
        <a:bodyPr/>
        <a:lstStyle/>
        <a:p>
          <a:endParaRPr lang="zh-TW" altLang="en-US"/>
        </a:p>
      </dgm:t>
    </dgm:pt>
    <dgm:pt modelId="{D5F6E1F3-1120-4594-BD01-7047B1B543D0}" type="pres">
      <dgm:prSet presAssocID="{91D4034F-A2D5-457D-B1EF-5FB49E62E50F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9B22A7-8851-4B4C-B164-771924B17D57}" type="pres">
      <dgm:prSet presAssocID="{91D4034F-A2D5-457D-B1EF-5FB49E62E50F}" presName="rootConnector" presStyleLbl="node2" presStyleIdx="1" presStyleCnt="7"/>
      <dgm:spPr/>
      <dgm:t>
        <a:bodyPr/>
        <a:lstStyle/>
        <a:p>
          <a:endParaRPr lang="zh-TW" altLang="en-US"/>
        </a:p>
      </dgm:t>
    </dgm:pt>
    <dgm:pt modelId="{5060F7E2-9DE5-4EDB-A44F-F763DEEB8814}" type="pres">
      <dgm:prSet presAssocID="{91D4034F-A2D5-457D-B1EF-5FB49E62E50F}" presName="hierChild4" presStyleCnt="0"/>
      <dgm:spPr/>
      <dgm:t>
        <a:bodyPr/>
        <a:lstStyle/>
        <a:p>
          <a:endParaRPr lang="zh-TW" altLang="en-US"/>
        </a:p>
      </dgm:t>
    </dgm:pt>
    <dgm:pt modelId="{9BBF9A55-A9EB-4898-B412-878E710976E2}" type="pres">
      <dgm:prSet presAssocID="{2A8BF791-4A0A-4F2F-B9F0-11759F94FEFC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F0F14D2A-0AB2-409B-A5BF-CECDBAD25E3A}" type="pres">
      <dgm:prSet presAssocID="{EE2096F1-7144-463C-9F69-C0F581488A7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22C041E2-242D-4A31-882C-40B11B8E2AF3}" type="pres">
      <dgm:prSet presAssocID="{EE2096F1-7144-463C-9F69-C0F581488A7F}" presName="rootComposite" presStyleCnt="0"/>
      <dgm:spPr/>
      <dgm:t>
        <a:bodyPr/>
        <a:lstStyle/>
        <a:p>
          <a:endParaRPr lang="zh-TW" altLang="en-US"/>
        </a:p>
      </dgm:t>
    </dgm:pt>
    <dgm:pt modelId="{ECDFA434-E364-4624-BA57-8D850B0EA29B}" type="pres">
      <dgm:prSet presAssocID="{EE2096F1-7144-463C-9F69-C0F581488A7F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76B50AE-255C-462B-8F9A-B8AFC274FEE1}" type="pres">
      <dgm:prSet presAssocID="{EE2096F1-7144-463C-9F69-C0F581488A7F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2FEE2B71-CCE2-463E-ACA1-E67DB1CDA798}" type="pres">
      <dgm:prSet presAssocID="{EE2096F1-7144-463C-9F69-C0F581488A7F}" presName="hierChild4" presStyleCnt="0"/>
      <dgm:spPr/>
      <dgm:t>
        <a:bodyPr/>
        <a:lstStyle/>
        <a:p>
          <a:endParaRPr lang="zh-TW" altLang="en-US"/>
        </a:p>
      </dgm:t>
    </dgm:pt>
    <dgm:pt modelId="{E96E6525-6D47-44E7-96B7-134FB39985BE}" type="pres">
      <dgm:prSet presAssocID="{EE2096F1-7144-463C-9F69-C0F581488A7F}" presName="hierChild5" presStyleCnt="0"/>
      <dgm:spPr/>
      <dgm:t>
        <a:bodyPr/>
        <a:lstStyle/>
        <a:p>
          <a:endParaRPr lang="zh-TW" altLang="en-US"/>
        </a:p>
      </dgm:t>
    </dgm:pt>
    <dgm:pt modelId="{418A8409-98AC-4AB4-9AD8-F79CC68B23AD}" type="pres">
      <dgm:prSet presAssocID="{FBA0C27C-60A5-483C-8667-2E4B214B35CD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DC92E99F-0733-43B5-A3CF-A32AAC851F90}" type="pres">
      <dgm:prSet presAssocID="{45AC7833-7A1F-4412-B21A-A2B978F1C050}" presName="hierRoot2" presStyleCnt="0">
        <dgm:presLayoutVars>
          <dgm:hierBranch val="init"/>
        </dgm:presLayoutVars>
      </dgm:prSet>
      <dgm:spPr/>
    </dgm:pt>
    <dgm:pt modelId="{570DBC99-0686-472C-8A60-F1D503E378A6}" type="pres">
      <dgm:prSet presAssocID="{45AC7833-7A1F-4412-B21A-A2B978F1C050}" presName="rootComposite" presStyleCnt="0"/>
      <dgm:spPr/>
    </dgm:pt>
    <dgm:pt modelId="{5FCD6254-661C-46F1-838F-FE40E2DD6377}" type="pres">
      <dgm:prSet presAssocID="{45AC7833-7A1F-4412-B21A-A2B978F1C050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A0390D-CC23-4941-B072-AE64501FC97C}" type="pres">
      <dgm:prSet presAssocID="{45AC7833-7A1F-4412-B21A-A2B978F1C050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F40DC59E-6B34-4C98-8F9B-429124062ECE}" type="pres">
      <dgm:prSet presAssocID="{45AC7833-7A1F-4412-B21A-A2B978F1C050}" presName="hierChild4" presStyleCnt="0"/>
      <dgm:spPr/>
    </dgm:pt>
    <dgm:pt modelId="{D52B898C-0606-4ED8-9203-E3E6D5C1E7E0}" type="pres">
      <dgm:prSet presAssocID="{45AC7833-7A1F-4412-B21A-A2B978F1C050}" presName="hierChild5" presStyleCnt="0"/>
      <dgm:spPr/>
    </dgm:pt>
    <dgm:pt modelId="{FCF5626D-C846-4CCA-B101-2FD897AA7C43}" type="pres">
      <dgm:prSet presAssocID="{91D4034F-A2D5-457D-B1EF-5FB49E62E50F}" presName="hierChild5" presStyleCnt="0"/>
      <dgm:spPr/>
      <dgm:t>
        <a:bodyPr/>
        <a:lstStyle/>
        <a:p>
          <a:endParaRPr lang="zh-TW" altLang="en-US"/>
        </a:p>
      </dgm:t>
    </dgm:pt>
    <dgm:pt modelId="{C2CBA3C6-A2A7-41C0-B225-577A57EFFE84}" type="pres">
      <dgm:prSet presAssocID="{787D9BC6-7CC2-4B13-868F-4282DD49F4BA}" presName="Name37" presStyleLbl="parChTrans1D2" presStyleIdx="2" presStyleCnt="7"/>
      <dgm:spPr/>
      <dgm:t>
        <a:bodyPr/>
        <a:lstStyle/>
        <a:p>
          <a:endParaRPr lang="zh-TW" altLang="en-US"/>
        </a:p>
      </dgm:t>
    </dgm:pt>
    <dgm:pt modelId="{9DB5C33E-73B4-442A-B1E6-9094787A9907}" type="pres">
      <dgm:prSet presAssocID="{8D2388FD-E1F7-4BAC-BDFD-ADFAF6E964C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462D9E2-4073-4108-9250-7CB3D486B2D6}" type="pres">
      <dgm:prSet presAssocID="{8D2388FD-E1F7-4BAC-BDFD-ADFAF6E964C5}" presName="rootComposite" presStyleCnt="0"/>
      <dgm:spPr/>
      <dgm:t>
        <a:bodyPr/>
        <a:lstStyle/>
        <a:p>
          <a:endParaRPr lang="zh-TW" altLang="en-US"/>
        </a:p>
      </dgm:t>
    </dgm:pt>
    <dgm:pt modelId="{8BDA5DBA-D24C-475E-AD3E-26A82ADE41C7}" type="pres">
      <dgm:prSet presAssocID="{8D2388FD-E1F7-4BAC-BDFD-ADFAF6E964C5}" presName="rootText" presStyleLbl="node2" presStyleIdx="2" presStyleCnt="7" custLinFactNeighborX="-3052" custLinFactNeighborY="10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99707A-E44D-4FAA-ACB1-2129BD5A6821}" type="pres">
      <dgm:prSet presAssocID="{8D2388FD-E1F7-4BAC-BDFD-ADFAF6E964C5}" presName="rootConnector" presStyleLbl="node2" presStyleIdx="2" presStyleCnt="7"/>
      <dgm:spPr/>
      <dgm:t>
        <a:bodyPr/>
        <a:lstStyle/>
        <a:p>
          <a:endParaRPr lang="zh-TW" altLang="en-US"/>
        </a:p>
      </dgm:t>
    </dgm:pt>
    <dgm:pt modelId="{46D692EE-754D-49EF-9CC8-BFC077A011C5}" type="pres">
      <dgm:prSet presAssocID="{8D2388FD-E1F7-4BAC-BDFD-ADFAF6E964C5}" presName="hierChild4" presStyleCnt="0"/>
      <dgm:spPr/>
      <dgm:t>
        <a:bodyPr/>
        <a:lstStyle/>
        <a:p>
          <a:endParaRPr lang="zh-TW" altLang="en-US"/>
        </a:p>
      </dgm:t>
    </dgm:pt>
    <dgm:pt modelId="{5EA97428-D054-4DC1-841B-9E1A2D403C1C}" type="pres">
      <dgm:prSet presAssocID="{A28E3612-F93E-419B-B1BB-2C13C165F3FF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9ECCB152-9E9B-4244-86B5-C9AE468EC9E1}" type="pres">
      <dgm:prSet presAssocID="{5E3FC3EC-26B4-4E04-92AB-611FA2C3F33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3BD48CE-B0EE-48CE-B90B-ED5451CB7913}" type="pres">
      <dgm:prSet presAssocID="{5E3FC3EC-26B4-4E04-92AB-611FA2C3F33F}" presName="rootComposite" presStyleCnt="0"/>
      <dgm:spPr/>
      <dgm:t>
        <a:bodyPr/>
        <a:lstStyle/>
        <a:p>
          <a:endParaRPr lang="zh-TW" altLang="en-US"/>
        </a:p>
      </dgm:t>
    </dgm:pt>
    <dgm:pt modelId="{D140FA25-4DD9-4EED-9DCC-57D4C82DF22B}" type="pres">
      <dgm:prSet presAssocID="{5E3FC3EC-26B4-4E04-92AB-611FA2C3F33F}" presName="rootText" presStyleLbl="node3" presStyleIdx="4" presStyleCnt="12" custLinFactNeighborX="-3052" custLinFactNeighborY="101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A6D115-54D7-47A6-83FD-39D20CBA560A}" type="pres">
      <dgm:prSet presAssocID="{5E3FC3EC-26B4-4E04-92AB-611FA2C3F33F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2880D711-934D-4F02-AAC7-6E113DBD9653}" type="pres">
      <dgm:prSet presAssocID="{5E3FC3EC-26B4-4E04-92AB-611FA2C3F33F}" presName="hierChild4" presStyleCnt="0"/>
      <dgm:spPr/>
      <dgm:t>
        <a:bodyPr/>
        <a:lstStyle/>
        <a:p>
          <a:endParaRPr lang="zh-TW" altLang="en-US"/>
        </a:p>
      </dgm:t>
    </dgm:pt>
    <dgm:pt modelId="{C2A7EF6E-2BD3-4148-AC73-38699EDD4C81}" type="pres">
      <dgm:prSet presAssocID="{5E3FC3EC-26B4-4E04-92AB-611FA2C3F33F}" presName="hierChild5" presStyleCnt="0"/>
      <dgm:spPr/>
      <dgm:t>
        <a:bodyPr/>
        <a:lstStyle/>
        <a:p>
          <a:endParaRPr lang="zh-TW" altLang="en-US"/>
        </a:p>
      </dgm:t>
    </dgm:pt>
    <dgm:pt modelId="{A8130DCD-6DC7-440B-BB8A-2CA0CF49936E}" type="pres">
      <dgm:prSet presAssocID="{9A32263C-84F7-4EC1-87DA-B43E2B08752B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FD6B36E2-1A01-4470-9275-34BC330F53F1}" type="pres">
      <dgm:prSet presAssocID="{C6663F6E-270B-4BC0-BA30-E35448C2684B}" presName="hierRoot2" presStyleCnt="0">
        <dgm:presLayoutVars>
          <dgm:hierBranch val="init"/>
        </dgm:presLayoutVars>
      </dgm:prSet>
      <dgm:spPr/>
    </dgm:pt>
    <dgm:pt modelId="{4CC93E24-D325-4853-93ED-BBE758AE823F}" type="pres">
      <dgm:prSet presAssocID="{C6663F6E-270B-4BC0-BA30-E35448C2684B}" presName="rootComposite" presStyleCnt="0"/>
      <dgm:spPr/>
    </dgm:pt>
    <dgm:pt modelId="{15536E2C-5A4A-46D0-BDC8-EE00915B34A2}" type="pres">
      <dgm:prSet presAssocID="{C6663F6E-270B-4BC0-BA30-E35448C2684B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B7727E-84A2-4151-8778-26AD9222B558}" type="pres">
      <dgm:prSet presAssocID="{C6663F6E-270B-4BC0-BA30-E35448C2684B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D07B2219-AAD7-47B5-B2D0-1F18A4DCEBC6}" type="pres">
      <dgm:prSet presAssocID="{C6663F6E-270B-4BC0-BA30-E35448C2684B}" presName="hierChild4" presStyleCnt="0"/>
      <dgm:spPr/>
    </dgm:pt>
    <dgm:pt modelId="{3E46472C-F650-4BA5-AC8A-D71D10CB2062}" type="pres">
      <dgm:prSet presAssocID="{C6663F6E-270B-4BC0-BA30-E35448C2684B}" presName="hierChild5" presStyleCnt="0"/>
      <dgm:spPr/>
    </dgm:pt>
    <dgm:pt modelId="{BC14240C-5240-4397-857A-5B84D4682908}" type="pres">
      <dgm:prSet presAssocID="{8D2388FD-E1F7-4BAC-BDFD-ADFAF6E964C5}" presName="hierChild5" presStyleCnt="0"/>
      <dgm:spPr/>
      <dgm:t>
        <a:bodyPr/>
        <a:lstStyle/>
        <a:p>
          <a:endParaRPr lang="zh-TW" altLang="en-US"/>
        </a:p>
      </dgm:t>
    </dgm:pt>
    <dgm:pt modelId="{5FCA7D33-CAA4-410F-878B-ADFFB848E002}" type="pres">
      <dgm:prSet presAssocID="{7CD4974A-C2AA-43E2-AA2C-A2498DEC76A6}" presName="Name37" presStyleLbl="parChTrans1D2" presStyleIdx="3" presStyleCnt="7"/>
      <dgm:spPr/>
      <dgm:t>
        <a:bodyPr/>
        <a:lstStyle/>
        <a:p>
          <a:endParaRPr lang="zh-TW" altLang="en-US"/>
        </a:p>
      </dgm:t>
    </dgm:pt>
    <dgm:pt modelId="{F79C65FA-59A9-45D4-809E-B5F6B12EAB25}" type="pres">
      <dgm:prSet presAssocID="{9BD44F2A-D8B5-46BC-840C-5C8E876202F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070F90C5-3017-49F3-963A-021A47DAF55E}" type="pres">
      <dgm:prSet presAssocID="{9BD44F2A-D8B5-46BC-840C-5C8E876202FE}" presName="rootComposite" presStyleCnt="0"/>
      <dgm:spPr/>
      <dgm:t>
        <a:bodyPr/>
        <a:lstStyle/>
        <a:p>
          <a:endParaRPr lang="zh-TW" altLang="en-US"/>
        </a:p>
      </dgm:t>
    </dgm:pt>
    <dgm:pt modelId="{A36EDEF4-7A38-42C0-AEE6-D081ABB36C2F}" type="pres">
      <dgm:prSet presAssocID="{9BD44F2A-D8B5-46BC-840C-5C8E876202FE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A596C2-2DA2-4A04-B384-7547338E7246}" type="pres">
      <dgm:prSet presAssocID="{9BD44F2A-D8B5-46BC-840C-5C8E876202FE}" presName="rootConnector" presStyleLbl="node2" presStyleIdx="3" presStyleCnt="7"/>
      <dgm:spPr/>
      <dgm:t>
        <a:bodyPr/>
        <a:lstStyle/>
        <a:p>
          <a:endParaRPr lang="zh-TW" altLang="en-US"/>
        </a:p>
      </dgm:t>
    </dgm:pt>
    <dgm:pt modelId="{515CD070-3DE4-43A0-85B5-A4A792C80A55}" type="pres">
      <dgm:prSet presAssocID="{9BD44F2A-D8B5-46BC-840C-5C8E876202FE}" presName="hierChild4" presStyleCnt="0"/>
      <dgm:spPr/>
      <dgm:t>
        <a:bodyPr/>
        <a:lstStyle/>
        <a:p>
          <a:endParaRPr lang="zh-TW" altLang="en-US"/>
        </a:p>
      </dgm:t>
    </dgm:pt>
    <dgm:pt modelId="{180FA3BB-A149-4D7C-9D92-CB1632746A50}" type="pres">
      <dgm:prSet presAssocID="{FD9D1316-5954-43AB-8C1E-CB7129AE7D5E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AB57B52B-FD77-4E42-B815-A033BF2FD66C}" type="pres">
      <dgm:prSet presAssocID="{AE7002ED-EFE9-4623-8625-307AEE82663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456CB5F5-821A-49C3-AA78-4807B052B63B}" type="pres">
      <dgm:prSet presAssocID="{AE7002ED-EFE9-4623-8625-307AEE826634}" presName="rootComposite" presStyleCnt="0"/>
      <dgm:spPr/>
      <dgm:t>
        <a:bodyPr/>
        <a:lstStyle/>
        <a:p>
          <a:endParaRPr lang="zh-TW" altLang="en-US"/>
        </a:p>
      </dgm:t>
    </dgm:pt>
    <dgm:pt modelId="{BA49340C-D67C-465A-B054-ED94A5C8E87C}" type="pres">
      <dgm:prSet presAssocID="{AE7002ED-EFE9-4623-8625-307AEE826634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FED494-5B29-4D67-A002-DB6E80733CF7}" type="pres">
      <dgm:prSet presAssocID="{AE7002ED-EFE9-4623-8625-307AEE826634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14D3F998-6E1B-49CC-ADFC-615DDD5732D5}" type="pres">
      <dgm:prSet presAssocID="{AE7002ED-EFE9-4623-8625-307AEE826634}" presName="hierChild4" presStyleCnt="0"/>
      <dgm:spPr/>
      <dgm:t>
        <a:bodyPr/>
        <a:lstStyle/>
        <a:p>
          <a:endParaRPr lang="zh-TW" altLang="en-US"/>
        </a:p>
      </dgm:t>
    </dgm:pt>
    <dgm:pt modelId="{211678E4-39EA-4023-8893-E364E699824C}" type="pres">
      <dgm:prSet presAssocID="{AE7002ED-EFE9-4623-8625-307AEE826634}" presName="hierChild5" presStyleCnt="0"/>
      <dgm:spPr/>
      <dgm:t>
        <a:bodyPr/>
        <a:lstStyle/>
        <a:p>
          <a:endParaRPr lang="zh-TW" altLang="en-US"/>
        </a:p>
      </dgm:t>
    </dgm:pt>
    <dgm:pt modelId="{14567F37-9065-4ADC-9A81-5D842BF360B1}" type="pres">
      <dgm:prSet presAssocID="{0CA9639F-E1EA-4FCC-8397-6AA7CEF968BF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DFA5571A-ECA6-47E6-99E4-4BEA4321CDA2}" type="pres">
      <dgm:prSet presAssocID="{2D1E9D11-1D82-4D01-A33D-DABC7366508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6A4B353-313D-4315-A986-1A67A6FF3BBD}" type="pres">
      <dgm:prSet presAssocID="{2D1E9D11-1D82-4D01-A33D-DABC73665087}" presName="rootComposite" presStyleCnt="0"/>
      <dgm:spPr/>
      <dgm:t>
        <a:bodyPr/>
        <a:lstStyle/>
        <a:p>
          <a:endParaRPr lang="zh-TW" altLang="en-US"/>
        </a:p>
      </dgm:t>
    </dgm:pt>
    <dgm:pt modelId="{022C2410-73C9-43F0-ADA9-BDC09DB54AB7}" type="pres">
      <dgm:prSet presAssocID="{2D1E9D11-1D82-4D01-A33D-DABC73665087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24D49E-E874-4ECE-B55B-6F88EBD4037B}" type="pres">
      <dgm:prSet presAssocID="{2D1E9D11-1D82-4D01-A33D-DABC73665087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3EC0D62C-5016-4BBD-9B6B-EEB950255403}" type="pres">
      <dgm:prSet presAssocID="{2D1E9D11-1D82-4D01-A33D-DABC73665087}" presName="hierChild4" presStyleCnt="0"/>
      <dgm:spPr/>
      <dgm:t>
        <a:bodyPr/>
        <a:lstStyle/>
        <a:p>
          <a:endParaRPr lang="zh-TW" altLang="en-US"/>
        </a:p>
      </dgm:t>
    </dgm:pt>
    <dgm:pt modelId="{29655434-FDEB-4F75-AAA3-1458B2488094}" type="pres">
      <dgm:prSet presAssocID="{2D1E9D11-1D82-4D01-A33D-DABC73665087}" presName="hierChild5" presStyleCnt="0"/>
      <dgm:spPr/>
      <dgm:t>
        <a:bodyPr/>
        <a:lstStyle/>
        <a:p>
          <a:endParaRPr lang="zh-TW" altLang="en-US"/>
        </a:p>
      </dgm:t>
    </dgm:pt>
    <dgm:pt modelId="{79505BE1-22B0-4DDA-BAA1-8C417A4B0AED}" type="pres">
      <dgm:prSet presAssocID="{A0889FBB-8F4D-489B-BEEE-21CB34432013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D355C5A4-17C9-47E3-A304-E69E3383CA7A}" type="pres">
      <dgm:prSet presAssocID="{014B7F46-2968-4AE9-AA2D-5F035650D5D7}" presName="hierRoot2" presStyleCnt="0">
        <dgm:presLayoutVars>
          <dgm:hierBranch val="init"/>
        </dgm:presLayoutVars>
      </dgm:prSet>
      <dgm:spPr/>
    </dgm:pt>
    <dgm:pt modelId="{862FFA42-57B9-423E-ACE6-FA31FE272171}" type="pres">
      <dgm:prSet presAssocID="{014B7F46-2968-4AE9-AA2D-5F035650D5D7}" presName="rootComposite" presStyleCnt="0"/>
      <dgm:spPr/>
    </dgm:pt>
    <dgm:pt modelId="{94A6F78A-CD4F-4814-B587-F942ADACD814}" type="pres">
      <dgm:prSet presAssocID="{014B7F46-2968-4AE9-AA2D-5F035650D5D7}" presName="rootText" presStyleLbl="node3" presStyleIdx="8" presStyleCnt="12" custLinFactY="33525" custLinFactNeighborX="175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9F80FE-8358-4350-B882-E54D1F753D34}" type="pres">
      <dgm:prSet presAssocID="{014B7F46-2968-4AE9-AA2D-5F035650D5D7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1086DF5C-29A7-4526-8B47-75346C779880}" type="pres">
      <dgm:prSet presAssocID="{014B7F46-2968-4AE9-AA2D-5F035650D5D7}" presName="hierChild4" presStyleCnt="0"/>
      <dgm:spPr/>
    </dgm:pt>
    <dgm:pt modelId="{5681AB38-7A29-4BE8-8649-3EC8B3A13BBB}" type="pres">
      <dgm:prSet presAssocID="{014B7F46-2968-4AE9-AA2D-5F035650D5D7}" presName="hierChild5" presStyleCnt="0"/>
      <dgm:spPr/>
    </dgm:pt>
    <dgm:pt modelId="{F31BE219-66C3-47B5-860D-0DE02933E56F}" type="pres">
      <dgm:prSet presAssocID="{74DDDCA1-429A-41F2-9A01-0DB102855BB9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69689F3E-7082-4775-A4F3-8A9D31383401}" type="pres">
      <dgm:prSet presAssocID="{30A57570-A6EF-4701-A176-E7A81B20EC8E}" presName="hierRoot2" presStyleCnt="0">
        <dgm:presLayoutVars>
          <dgm:hierBranch val="init"/>
        </dgm:presLayoutVars>
      </dgm:prSet>
      <dgm:spPr/>
    </dgm:pt>
    <dgm:pt modelId="{24C700A6-7528-4118-9374-29846F476525}" type="pres">
      <dgm:prSet presAssocID="{30A57570-A6EF-4701-A176-E7A81B20EC8E}" presName="rootComposite" presStyleCnt="0"/>
      <dgm:spPr/>
    </dgm:pt>
    <dgm:pt modelId="{E9D11727-E889-47EF-8944-009E0C59B509}" type="pres">
      <dgm:prSet presAssocID="{30A57570-A6EF-4701-A176-E7A81B20EC8E}" presName="rootText" presStyleLbl="node3" presStyleIdx="9" presStyleCnt="12" custLinFactY="-47973" custLinFactNeighborX="175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0E0337-04D3-4FF9-B5F6-6D02CB985FF5}" type="pres">
      <dgm:prSet presAssocID="{30A57570-A6EF-4701-A176-E7A81B20EC8E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EAE4681B-5F72-460B-BC7A-61AA4966E4A5}" type="pres">
      <dgm:prSet presAssocID="{30A57570-A6EF-4701-A176-E7A81B20EC8E}" presName="hierChild4" presStyleCnt="0"/>
      <dgm:spPr/>
    </dgm:pt>
    <dgm:pt modelId="{300016D8-8664-4C6B-9994-B5E123387E87}" type="pres">
      <dgm:prSet presAssocID="{30A57570-A6EF-4701-A176-E7A81B20EC8E}" presName="hierChild5" presStyleCnt="0"/>
      <dgm:spPr/>
    </dgm:pt>
    <dgm:pt modelId="{EE137480-7C2E-467F-A153-3B8CD729C89F}" type="pres">
      <dgm:prSet presAssocID="{9BD44F2A-D8B5-46BC-840C-5C8E876202FE}" presName="hierChild5" presStyleCnt="0"/>
      <dgm:spPr/>
      <dgm:t>
        <a:bodyPr/>
        <a:lstStyle/>
        <a:p>
          <a:endParaRPr lang="zh-TW" altLang="en-US"/>
        </a:p>
      </dgm:t>
    </dgm:pt>
    <dgm:pt modelId="{D2ECD9A6-C9A8-40FD-819B-3B0BFF5ADF4F}" type="pres">
      <dgm:prSet presAssocID="{0A889561-930C-4FCE-863B-6167B564D761}" presName="Name37" presStyleLbl="parChTrans1D2" presStyleIdx="4" presStyleCnt="7"/>
      <dgm:spPr/>
      <dgm:t>
        <a:bodyPr/>
        <a:lstStyle/>
        <a:p>
          <a:endParaRPr lang="zh-TW" altLang="en-US"/>
        </a:p>
      </dgm:t>
    </dgm:pt>
    <dgm:pt modelId="{6ECB13CF-1A63-4F22-A9F4-2D312E054F6F}" type="pres">
      <dgm:prSet presAssocID="{0E74B3A3-E01B-44CB-8268-C479E3EA3D0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938C43D0-1448-440F-8B05-9A6FF649681F}" type="pres">
      <dgm:prSet presAssocID="{0E74B3A3-E01B-44CB-8268-C479E3EA3D0B}" presName="rootComposite" presStyleCnt="0"/>
      <dgm:spPr/>
      <dgm:t>
        <a:bodyPr/>
        <a:lstStyle/>
        <a:p>
          <a:endParaRPr lang="zh-TW" altLang="en-US"/>
        </a:p>
      </dgm:t>
    </dgm:pt>
    <dgm:pt modelId="{9964F81B-2329-40CB-9CE1-E083B07DFD41}" type="pres">
      <dgm:prSet presAssocID="{0E74B3A3-E01B-44CB-8268-C479E3EA3D0B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BEDB4D-5FD5-4179-B01F-AFDD8E24ACD7}" type="pres">
      <dgm:prSet presAssocID="{0E74B3A3-E01B-44CB-8268-C479E3EA3D0B}" presName="rootConnector" presStyleLbl="node2" presStyleIdx="4" presStyleCnt="7"/>
      <dgm:spPr/>
      <dgm:t>
        <a:bodyPr/>
        <a:lstStyle/>
        <a:p>
          <a:endParaRPr lang="zh-TW" altLang="en-US"/>
        </a:p>
      </dgm:t>
    </dgm:pt>
    <dgm:pt modelId="{69021DDE-9C31-41AB-98CE-A3D0DE377587}" type="pres">
      <dgm:prSet presAssocID="{0E74B3A3-E01B-44CB-8268-C479E3EA3D0B}" presName="hierChild4" presStyleCnt="0"/>
      <dgm:spPr/>
      <dgm:t>
        <a:bodyPr/>
        <a:lstStyle/>
        <a:p>
          <a:endParaRPr lang="zh-TW" altLang="en-US"/>
        </a:p>
      </dgm:t>
    </dgm:pt>
    <dgm:pt modelId="{21DD2A54-CF59-4420-AEE3-24EBF79E0155}" type="pres">
      <dgm:prSet presAssocID="{2A1E6D21-3E8F-44CF-9237-01CE6C598011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B4E99356-2525-43DC-8E57-57AED3B59B03}" type="pres">
      <dgm:prSet presAssocID="{5224C603-29E5-42E4-8131-08B78DC4A1E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7524DEE-DB05-4487-9733-76A82E7A28FC}" type="pres">
      <dgm:prSet presAssocID="{5224C603-29E5-42E4-8131-08B78DC4A1EC}" presName="rootComposite" presStyleCnt="0"/>
      <dgm:spPr/>
      <dgm:t>
        <a:bodyPr/>
        <a:lstStyle/>
        <a:p>
          <a:endParaRPr lang="zh-TW" altLang="en-US"/>
        </a:p>
      </dgm:t>
    </dgm:pt>
    <dgm:pt modelId="{F434DDE2-BE7B-4D35-8FDB-FF1B32A97706}" type="pres">
      <dgm:prSet presAssocID="{5224C603-29E5-42E4-8131-08B78DC4A1EC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183095-F8E5-45E7-A257-864426A277E3}" type="pres">
      <dgm:prSet presAssocID="{5224C603-29E5-42E4-8131-08B78DC4A1EC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AE8ABBEC-FCE2-4E87-8583-B7020D046DEE}" type="pres">
      <dgm:prSet presAssocID="{5224C603-29E5-42E4-8131-08B78DC4A1EC}" presName="hierChild4" presStyleCnt="0"/>
      <dgm:spPr/>
      <dgm:t>
        <a:bodyPr/>
        <a:lstStyle/>
        <a:p>
          <a:endParaRPr lang="zh-TW" altLang="en-US"/>
        </a:p>
      </dgm:t>
    </dgm:pt>
    <dgm:pt modelId="{A7798845-2A7F-4C95-9D06-62CEDA0E7448}" type="pres">
      <dgm:prSet presAssocID="{5224C603-29E5-42E4-8131-08B78DC4A1EC}" presName="hierChild5" presStyleCnt="0"/>
      <dgm:spPr/>
      <dgm:t>
        <a:bodyPr/>
        <a:lstStyle/>
        <a:p>
          <a:endParaRPr lang="zh-TW" altLang="en-US"/>
        </a:p>
      </dgm:t>
    </dgm:pt>
    <dgm:pt modelId="{D74963B5-B684-465B-9907-1CEBF7806497}" type="pres">
      <dgm:prSet presAssocID="{0E74B3A3-E01B-44CB-8268-C479E3EA3D0B}" presName="hierChild5" presStyleCnt="0"/>
      <dgm:spPr/>
      <dgm:t>
        <a:bodyPr/>
        <a:lstStyle/>
        <a:p>
          <a:endParaRPr lang="zh-TW" altLang="en-US"/>
        </a:p>
      </dgm:t>
    </dgm:pt>
    <dgm:pt modelId="{4F44147B-27FC-47A2-92E9-0F420F57E7FF}" type="pres">
      <dgm:prSet presAssocID="{F3EB3F61-99EF-41AA-97BD-4A47FBFEBC5E}" presName="Name37" presStyleLbl="parChTrans1D2" presStyleIdx="5" presStyleCnt="7"/>
      <dgm:spPr/>
      <dgm:t>
        <a:bodyPr/>
        <a:lstStyle/>
        <a:p>
          <a:endParaRPr lang="zh-TW" altLang="en-US"/>
        </a:p>
      </dgm:t>
    </dgm:pt>
    <dgm:pt modelId="{1A564C6E-4BD8-437E-A6E7-241AB045470A}" type="pres">
      <dgm:prSet presAssocID="{5E5EEBE8-CA04-4641-A555-56421455676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DCC70FBA-CF9D-4C30-9538-EF065C5230E4}" type="pres">
      <dgm:prSet presAssocID="{5E5EEBE8-CA04-4641-A555-564214556768}" presName="rootComposite" presStyleCnt="0"/>
      <dgm:spPr/>
      <dgm:t>
        <a:bodyPr/>
        <a:lstStyle/>
        <a:p>
          <a:endParaRPr lang="zh-TW" altLang="en-US"/>
        </a:p>
      </dgm:t>
    </dgm:pt>
    <dgm:pt modelId="{EE344127-4BFF-4BE6-9BC4-956BABFD4D8B}" type="pres">
      <dgm:prSet presAssocID="{5E5EEBE8-CA04-4641-A555-564214556768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3F2ABB-4B30-4EDD-87E0-340329C7124F}" type="pres">
      <dgm:prSet presAssocID="{5E5EEBE8-CA04-4641-A555-564214556768}" presName="rootConnector" presStyleLbl="node2" presStyleIdx="5" presStyleCnt="7"/>
      <dgm:spPr/>
      <dgm:t>
        <a:bodyPr/>
        <a:lstStyle/>
        <a:p>
          <a:endParaRPr lang="zh-TW" altLang="en-US"/>
        </a:p>
      </dgm:t>
    </dgm:pt>
    <dgm:pt modelId="{341612C7-EFA2-4BEE-8100-5E2AA06EB760}" type="pres">
      <dgm:prSet presAssocID="{5E5EEBE8-CA04-4641-A555-564214556768}" presName="hierChild4" presStyleCnt="0"/>
      <dgm:spPr/>
      <dgm:t>
        <a:bodyPr/>
        <a:lstStyle/>
        <a:p>
          <a:endParaRPr lang="zh-TW" altLang="en-US"/>
        </a:p>
      </dgm:t>
    </dgm:pt>
    <dgm:pt modelId="{5FAE1B08-A643-4D3F-803A-8358376E08C6}" type="pres">
      <dgm:prSet presAssocID="{9812360D-226A-43B4-BE40-B6CF442B944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9593A87F-637C-4EB3-BBA5-C35B7879BFA1}" type="pres">
      <dgm:prSet presAssocID="{1191A3F1-05D4-4A5C-BDD1-BA1F4756FEC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7D491904-FBDE-435B-B8B5-82C44C5B166E}" type="pres">
      <dgm:prSet presAssocID="{1191A3F1-05D4-4A5C-BDD1-BA1F4756FEC6}" presName="rootComposite" presStyleCnt="0"/>
      <dgm:spPr/>
      <dgm:t>
        <a:bodyPr/>
        <a:lstStyle/>
        <a:p>
          <a:endParaRPr lang="zh-TW" altLang="en-US"/>
        </a:p>
      </dgm:t>
    </dgm:pt>
    <dgm:pt modelId="{D4AB5797-20E5-4CB5-9646-683586EF907D}" type="pres">
      <dgm:prSet presAssocID="{1191A3F1-05D4-4A5C-BDD1-BA1F4756FEC6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FF9B65-EBB0-4C6A-A482-CEA95D991F85}" type="pres">
      <dgm:prSet presAssocID="{1191A3F1-05D4-4A5C-BDD1-BA1F4756FEC6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3EC13A89-CECC-41A1-8ACD-0132DB0BCE46}" type="pres">
      <dgm:prSet presAssocID="{1191A3F1-05D4-4A5C-BDD1-BA1F4756FEC6}" presName="hierChild4" presStyleCnt="0"/>
      <dgm:spPr/>
      <dgm:t>
        <a:bodyPr/>
        <a:lstStyle/>
        <a:p>
          <a:endParaRPr lang="zh-TW" altLang="en-US"/>
        </a:p>
      </dgm:t>
    </dgm:pt>
    <dgm:pt modelId="{6B82A9D2-61C9-40D1-AF91-3F2BE0E5FF14}" type="pres">
      <dgm:prSet presAssocID="{1191A3F1-05D4-4A5C-BDD1-BA1F4756FEC6}" presName="hierChild5" presStyleCnt="0"/>
      <dgm:spPr/>
      <dgm:t>
        <a:bodyPr/>
        <a:lstStyle/>
        <a:p>
          <a:endParaRPr lang="zh-TW" altLang="en-US"/>
        </a:p>
      </dgm:t>
    </dgm:pt>
    <dgm:pt modelId="{817C25F3-5A25-4837-A71A-2B1FFCC4BB39}" type="pres">
      <dgm:prSet presAssocID="{5E5EEBE8-CA04-4641-A555-564214556768}" presName="hierChild5" presStyleCnt="0"/>
      <dgm:spPr/>
      <dgm:t>
        <a:bodyPr/>
        <a:lstStyle/>
        <a:p>
          <a:endParaRPr lang="zh-TW" altLang="en-US"/>
        </a:p>
      </dgm:t>
    </dgm:pt>
    <dgm:pt modelId="{63930F83-BBDB-4C84-BA94-A8A7CE20EB63}" type="pres">
      <dgm:prSet presAssocID="{691D6755-7CF0-47F4-BAA6-4F9DE23C9AB1}" presName="Name37" presStyleLbl="parChTrans1D2" presStyleIdx="6" presStyleCnt="7"/>
      <dgm:spPr/>
      <dgm:t>
        <a:bodyPr/>
        <a:lstStyle/>
        <a:p>
          <a:endParaRPr lang="zh-TW" altLang="en-US"/>
        </a:p>
      </dgm:t>
    </dgm:pt>
    <dgm:pt modelId="{AD8350F0-9D06-40EE-B2AC-615EAE09BADF}" type="pres">
      <dgm:prSet presAssocID="{D97101D6-5A6B-429E-955E-1E20020B3C5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F2AF9A1-0BC0-4092-AEB3-01459EFC6270}" type="pres">
      <dgm:prSet presAssocID="{D97101D6-5A6B-429E-955E-1E20020B3C58}" presName="rootComposite" presStyleCnt="0"/>
      <dgm:spPr/>
      <dgm:t>
        <a:bodyPr/>
        <a:lstStyle/>
        <a:p>
          <a:endParaRPr lang="zh-TW" altLang="en-US"/>
        </a:p>
      </dgm:t>
    </dgm:pt>
    <dgm:pt modelId="{7F868859-A97C-4571-BD33-8F88A01FBCE5}" type="pres">
      <dgm:prSet presAssocID="{D97101D6-5A6B-429E-955E-1E20020B3C58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1992E93-E590-4D5B-A939-C4452DB8A4D9}" type="pres">
      <dgm:prSet presAssocID="{D97101D6-5A6B-429E-955E-1E20020B3C58}" presName="rootConnector" presStyleLbl="node2" presStyleIdx="6" presStyleCnt="7"/>
      <dgm:spPr/>
      <dgm:t>
        <a:bodyPr/>
        <a:lstStyle/>
        <a:p>
          <a:endParaRPr lang="zh-TW" altLang="en-US"/>
        </a:p>
      </dgm:t>
    </dgm:pt>
    <dgm:pt modelId="{AC4B76CC-702C-4C2B-B1CB-AFAB819BD5B3}" type="pres">
      <dgm:prSet presAssocID="{D97101D6-5A6B-429E-955E-1E20020B3C58}" presName="hierChild4" presStyleCnt="0"/>
      <dgm:spPr/>
      <dgm:t>
        <a:bodyPr/>
        <a:lstStyle/>
        <a:p>
          <a:endParaRPr lang="zh-TW" altLang="en-US"/>
        </a:p>
      </dgm:t>
    </dgm:pt>
    <dgm:pt modelId="{E9EDD2B3-CB9F-4917-A7A6-C1CEFF8C2D09}" type="pres">
      <dgm:prSet presAssocID="{D97101D6-5A6B-429E-955E-1E20020B3C58}" presName="hierChild5" presStyleCnt="0"/>
      <dgm:spPr/>
      <dgm:t>
        <a:bodyPr/>
        <a:lstStyle/>
        <a:p>
          <a:endParaRPr lang="zh-TW" altLang="en-US"/>
        </a:p>
      </dgm:t>
    </dgm:pt>
    <dgm:pt modelId="{A3F96CC3-42E2-4DBB-A693-D2CFA946EFBD}" type="pres">
      <dgm:prSet presAssocID="{C3AB9D7B-8CC0-4D32-822B-57D18544CF41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968EFE62-BF57-40D4-B751-7D4301F38496}" type="presOf" srcId="{0E74B3A3-E01B-44CB-8268-C479E3EA3D0B}" destId="{23BEDB4D-5FD5-4179-B01F-AFDD8E24ACD7}" srcOrd="1" destOrd="0" presId="urn:microsoft.com/office/officeart/2005/8/layout/orgChart1"/>
    <dgm:cxn modelId="{8A1FA618-DF63-4FBE-BF62-6CA44F027D62}" type="presOf" srcId="{691D6755-7CF0-47F4-BAA6-4F9DE23C9AB1}" destId="{63930F83-BBDB-4C84-BA94-A8A7CE20EB63}" srcOrd="0" destOrd="0" presId="urn:microsoft.com/office/officeart/2005/8/layout/orgChart1"/>
    <dgm:cxn modelId="{29BCD2E6-2B9B-4E8B-99BA-F165CFBCCBDC}" type="presOf" srcId="{91D4034F-A2D5-457D-B1EF-5FB49E62E50F}" destId="{D5F6E1F3-1120-4594-BD01-7047B1B543D0}" srcOrd="0" destOrd="0" presId="urn:microsoft.com/office/officeart/2005/8/layout/orgChart1"/>
    <dgm:cxn modelId="{6E7DAEB6-8AC7-4A00-9EEC-B9CDCC70ED4B}" type="presOf" srcId="{30A57570-A6EF-4701-A176-E7A81B20EC8E}" destId="{E9D11727-E889-47EF-8944-009E0C59B509}" srcOrd="0" destOrd="0" presId="urn:microsoft.com/office/officeart/2005/8/layout/orgChart1"/>
    <dgm:cxn modelId="{3D4578F1-BBD5-4C49-B929-D7BF003A2605}" srcId="{C3AB9D7B-8CC0-4D32-822B-57D18544CF41}" destId="{D97101D6-5A6B-429E-955E-1E20020B3C58}" srcOrd="6" destOrd="0" parTransId="{691D6755-7CF0-47F4-BAA6-4F9DE23C9AB1}" sibTransId="{857AD7E0-07BA-4C08-8E1B-AEC494E80D81}"/>
    <dgm:cxn modelId="{FCB6B30F-8C33-4BB7-863A-4A653BC07EEA}" type="presOf" srcId="{302C311D-C461-4B63-9DA2-A95CF320DB5B}" destId="{1F47A194-0DEC-4358-8ABF-7FAF045787FA}" srcOrd="0" destOrd="0" presId="urn:microsoft.com/office/officeart/2005/8/layout/orgChart1"/>
    <dgm:cxn modelId="{587FB025-7A43-489B-9C6B-9665C2556840}" type="presOf" srcId="{0A889561-930C-4FCE-863B-6167B564D761}" destId="{D2ECD9A6-C9A8-40FD-819B-3B0BFF5ADF4F}" srcOrd="0" destOrd="0" presId="urn:microsoft.com/office/officeart/2005/8/layout/orgChart1"/>
    <dgm:cxn modelId="{BFB37399-2192-48F2-8C86-7884F4C0A822}" type="presOf" srcId="{C3AB9D7B-8CC0-4D32-822B-57D18544CF41}" destId="{054A7E0B-2E6B-45CF-9FD5-70185F21D1DB}" srcOrd="1" destOrd="0" presId="urn:microsoft.com/office/officeart/2005/8/layout/orgChart1"/>
    <dgm:cxn modelId="{A968922B-AD30-4EED-98DD-3F466CC9CE00}" type="presOf" srcId="{BCCD0900-55C1-4483-BBEB-5079901037F5}" destId="{A855596C-E64E-46AC-BA88-3EDE0845F053}" srcOrd="0" destOrd="0" presId="urn:microsoft.com/office/officeart/2005/8/layout/orgChart1"/>
    <dgm:cxn modelId="{1D23A219-0AE6-43E9-A3BE-E30C92B363A4}" type="presOf" srcId="{1191A3F1-05D4-4A5C-BDD1-BA1F4756FEC6}" destId="{88FF9B65-EBB0-4C6A-A482-CEA95D991F85}" srcOrd="1" destOrd="0" presId="urn:microsoft.com/office/officeart/2005/8/layout/orgChart1"/>
    <dgm:cxn modelId="{8D640C61-08ED-4365-A26B-B0927EC228C7}" type="presOf" srcId="{38000CC0-092C-48C4-86BD-D1203F4C28AC}" destId="{338DDD42-8B07-48FE-ACB9-FEB0F4B9EA9C}" srcOrd="1" destOrd="0" presId="urn:microsoft.com/office/officeart/2005/8/layout/orgChart1"/>
    <dgm:cxn modelId="{2EB88CAD-3A24-4A9F-959F-A010B33AC6F1}" type="presOf" srcId="{8D2388FD-E1F7-4BAC-BDFD-ADFAF6E964C5}" destId="{8BDA5DBA-D24C-475E-AD3E-26A82ADE41C7}" srcOrd="0" destOrd="0" presId="urn:microsoft.com/office/officeart/2005/8/layout/orgChart1"/>
    <dgm:cxn modelId="{20F87DBD-7181-424E-BF7C-FF9DF6366B06}" type="presOf" srcId="{38000CC0-092C-48C4-86BD-D1203F4C28AC}" destId="{51EB3A4A-3038-42BD-A35A-F6964F523B51}" srcOrd="0" destOrd="0" presId="urn:microsoft.com/office/officeart/2005/8/layout/orgChart1"/>
    <dgm:cxn modelId="{8EF2E1F2-B561-48A1-A721-7AABBE8E533F}" type="presOf" srcId="{ED31BB5A-401D-4360-931E-F30C7E3AD0C5}" destId="{9E95A85C-88EF-4CF5-820B-2E3FCC68E4A0}" srcOrd="0" destOrd="0" presId="urn:microsoft.com/office/officeart/2005/8/layout/orgChart1"/>
    <dgm:cxn modelId="{56F74F50-4415-4F08-BC11-5A8A43FD53FF}" srcId="{38000CC0-092C-48C4-86BD-D1203F4C28AC}" destId="{ED31BB5A-401D-4360-931E-F30C7E3AD0C5}" srcOrd="1" destOrd="0" parTransId="{BCCD0900-55C1-4483-BBEB-5079901037F5}" sibTransId="{63DE6BEC-673B-4895-84FC-67D8E4231007}"/>
    <dgm:cxn modelId="{CA0C80BA-8F08-4D80-B217-A13A73055B15}" type="presOf" srcId="{1191A3F1-05D4-4A5C-BDD1-BA1F4756FEC6}" destId="{D4AB5797-20E5-4CB5-9646-683586EF907D}" srcOrd="0" destOrd="0" presId="urn:microsoft.com/office/officeart/2005/8/layout/orgChart1"/>
    <dgm:cxn modelId="{5A90A0E0-66C3-427B-8CF5-1B431ECB43CC}" type="presOf" srcId="{A0889FBB-8F4D-489B-BEEE-21CB34432013}" destId="{79505BE1-22B0-4DDA-BAA1-8C417A4B0AED}" srcOrd="0" destOrd="0" presId="urn:microsoft.com/office/officeart/2005/8/layout/orgChart1"/>
    <dgm:cxn modelId="{B043A472-3F25-4AEF-880D-352879B3AD11}" type="presOf" srcId="{A28E3612-F93E-419B-B1BB-2C13C165F3FF}" destId="{5EA97428-D054-4DC1-841B-9E1A2D403C1C}" srcOrd="0" destOrd="0" presId="urn:microsoft.com/office/officeart/2005/8/layout/orgChart1"/>
    <dgm:cxn modelId="{B1D406E1-3DC0-4E79-8E7F-776BBA98979F}" type="presOf" srcId="{5E5EEBE8-CA04-4641-A555-564214556768}" destId="{EE344127-4BFF-4BE6-9BC4-956BABFD4D8B}" srcOrd="0" destOrd="0" presId="urn:microsoft.com/office/officeart/2005/8/layout/orgChart1"/>
    <dgm:cxn modelId="{076A78FE-C663-4125-B5B1-7E430CEF3D92}" srcId="{55AD448D-4FB8-431D-BB23-8B759CB517BD}" destId="{C3AB9D7B-8CC0-4D32-822B-57D18544CF41}" srcOrd="0" destOrd="0" parTransId="{67CCBCAE-58CF-4146-887B-350E0600E297}" sibTransId="{43D18C61-3004-467A-8529-32E0D9FCB5D8}"/>
    <dgm:cxn modelId="{8E32EA1F-A72E-4ABB-B275-E14138129DD2}" type="presOf" srcId="{5224C603-29E5-42E4-8131-08B78DC4A1EC}" destId="{0F183095-F8E5-45E7-A257-864426A277E3}" srcOrd="1" destOrd="0" presId="urn:microsoft.com/office/officeart/2005/8/layout/orgChart1"/>
    <dgm:cxn modelId="{A310C3A9-B478-4169-B16F-2417CFA6F194}" type="presOf" srcId="{5E3FC3EC-26B4-4E04-92AB-611FA2C3F33F}" destId="{73A6D115-54D7-47A6-83FD-39D20CBA560A}" srcOrd="1" destOrd="0" presId="urn:microsoft.com/office/officeart/2005/8/layout/orgChart1"/>
    <dgm:cxn modelId="{4C2652E5-4ECF-4B83-8037-E32F2F5635AB}" type="presOf" srcId="{ED31BB5A-401D-4360-931E-F30C7E3AD0C5}" destId="{D8F2772E-74E9-4A01-B82A-CD626281C2F1}" srcOrd="1" destOrd="0" presId="urn:microsoft.com/office/officeart/2005/8/layout/orgChart1"/>
    <dgm:cxn modelId="{21A89370-C5F8-4570-B4B6-1D6FB9A9CF43}" srcId="{C3AB9D7B-8CC0-4D32-822B-57D18544CF41}" destId="{9BD44F2A-D8B5-46BC-840C-5C8E876202FE}" srcOrd="3" destOrd="0" parTransId="{7CD4974A-C2AA-43E2-AA2C-A2498DEC76A6}" sibTransId="{2E37FE5D-CC0D-4968-846A-7CC05F451B81}"/>
    <dgm:cxn modelId="{F10C6243-E298-493D-B6CE-FB9B99EBFE7E}" srcId="{38000CC0-092C-48C4-86BD-D1203F4C28AC}" destId="{90ECC37F-B156-475F-86D3-3ADE97D458DE}" srcOrd="0" destOrd="0" parTransId="{8E2E9B87-2E09-4A27-9A10-17D09A5DCBFB}" sibTransId="{CA34D3FC-284E-4402-8E2F-4D95AA383587}"/>
    <dgm:cxn modelId="{AC8D3BE4-92EC-4CD6-969A-E2D4239DA97D}" srcId="{9BD44F2A-D8B5-46BC-840C-5C8E876202FE}" destId="{014B7F46-2968-4AE9-AA2D-5F035650D5D7}" srcOrd="2" destOrd="0" parTransId="{A0889FBB-8F4D-489B-BEEE-21CB34432013}" sibTransId="{656D748F-2AFB-4169-9F85-AA2AB70DE10A}"/>
    <dgm:cxn modelId="{9ABE0FDF-04C3-4D73-8C00-ED49FF0D5D53}" type="presOf" srcId="{EE2096F1-7144-463C-9F69-C0F581488A7F}" destId="{976B50AE-255C-462B-8F9A-B8AFC274FEE1}" srcOrd="1" destOrd="0" presId="urn:microsoft.com/office/officeart/2005/8/layout/orgChart1"/>
    <dgm:cxn modelId="{0A46D22A-4C31-43BD-95BF-C1FF28D6914F}" type="presOf" srcId="{AE7002ED-EFE9-4623-8625-307AEE826634}" destId="{BA49340C-D67C-465A-B054-ED94A5C8E87C}" srcOrd="0" destOrd="0" presId="urn:microsoft.com/office/officeart/2005/8/layout/orgChart1"/>
    <dgm:cxn modelId="{47E0469D-EC1F-45E4-9E6A-55831237B5E9}" type="presOf" srcId="{45AC7833-7A1F-4412-B21A-A2B978F1C050}" destId="{C3A0390D-CC23-4941-B072-AE64501FC97C}" srcOrd="1" destOrd="0" presId="urn:microsoft.com/office/officeart/2005/8/layout/orgChart1"/>
    <dgm:cxn modelId="{9C79685F-DF14-44E7-846F-2C9EC0148064}" type="presOf" srcId="{0E74B3A3-E01B-44CB-8268-C479E3EA3D0B}" destId="{9964F81B-2329-40CB-9CE1-E083B07DFD41}" srcOrd="0" destOrd="0" presId="urn:microsoft.com/office/officeart/2005/8/layout/orgChart1"/>
    <dgm:cxn modelId="{13CDBCA8-B31D-4F12-9AB7-45DC532E2D1E}" type="presOf" srcId="{F3EB3F61-99EF-41AA-97BD-4A47FBFEBC5E}" destId="{4F44147B-27FC-47A2-92E9-0F420F57E7FF}" srcOrd="0" destOrd="0" presId="urn:microsoft.com/office/officeart/2005/8/layout/orgChart1"/>
    <dgm:cxn modelId="{503652BF-9EFE-47EA-A585-D6B0BA007DBE}" srcId="{C3AB9D7B-8CC0-4D32-822B-57D18544CF41}" destId="{5E5EEBE8-CA04-4641-A555-564214556768}" srcOrd="5" destOrd="0" parTransId="{F3EB3F61-99EF-41AA-97BD-4A47FBFEBC5E}" sibTransId="{27623217-0677-4209-BB2F-A3A5322C3316}"/>
    <dgm:cxn modelId="{C58AFC98-3B0E-453C-A4CD-CA4050F13557}" type="presOf" srcId="{C3AB9D7B-8CC0-4D32-822B-57D18544CF41}" destId="{588A2D96-FC50-4A9D-B050-36B1D2CEE5A7}" srcOrd="0" destOrd="0" presId="urn:microsoft.com/office/officeart/2005/8/layout/orgChart1"/>
    <dgm:cxn modelId="{9C93CB9C-2A63-4515-84F0-E01A69107371}" srcId="{C3AB9D7B-8CC0-4D32-822B-57D18544CF41}" destId="{0E74B3A3-E01B-44CB-8268-C479E3EA3D0B}" srcOrd="4" destOrd="0" parTransId="{0A889561-930C-4FCE-863B-6167B564D761}" sibTransId="{BE506F6E-8E2E-44AC-AE92-797FFB320C41}"/>
    <dgm:cxn modelId="{F009A5EF-F2F6-42E9-AD8F-FC75ADE1551E}" type="presOf" srcId="{45AC7833-7A1F-4412-B21A-A2B978F1C050}" destId="{5FCD6254-661C-46F1-838F-FE40E2DD6377}" srcOrd="0" destOrd="0" presId="urn:microsoft.com/office/officeart/2005/8/layout/orgChart1"/>
    <dgm:cxn modelId="{8343E6B8-4C44-456C-B564-0C7D47765481}" type="presOf" srcId="{5E3FC3EC-26B4-4E04-92AB-611FA2C3F33F}" destId="{D140FA25-4DD9-4EED-9DCC-57D4C82DF22B}" srcOrd="0" destOrd="0" presId="urn:microsoft.com/office/officeart/2005/8/layout/orgChart1"/>
    <dgm:cxn modelId="{539187E9-7AA8-4256-B59A-C6EAEFD8188F}" type="presOf" srcId="{C6663F6E-270B-4BC0-BA30-E35448C2684B}" destId="{15536E2C-5A4A-46D0-BDC8-EE00915B34A2}" srcOrd="0" destOrd="0" presId="urn:microsoft.com/office/officeart/2005/8/layout/orgChart1"/>
    <dgm:cxn modelId="{C83D33F1-60AD-430E-976C-B776E484FAF7}" type="presOf" srcId="{74DDDCA1-429A-41F2-9A01-0DB102855BB9}" destId="{F31BE219-66C3-47B5-860D-0DE02933E56F}" srcOrd="0" destOrd="0" presId="urn:microsoft.com/office/officeart/2005/8/layout/orgChart1"/>
    <dgm:cxn modelId="{272A45B8-7A4F-4260-B0BD-D7EAC11EEEA0}" type="presOf" srcId="{79BEB7E7-AE6C-489E-8266-97B4F9EF61A9}" destId="{DA1D1D2A-CBDB-4C23-AFC0-135CFEA15290}" srcOrd="0" destOrd="0" presId="urn:microsoft.com/office/officeart/2005/8/layout/orgChart1"/>
    <dgm:cxn modelId="{40B47F5C-577C-4C49-8A84-322F046A3CBF}" type="presOf" srcId="{30A57570-A6EF-4701-A176-E7A81B20EC8E}" destId="{990E0337-04D3-4FF9-B5F6-6D02CB985FF5}" srcOrd="1" destOrd="0" presId="urn:microsoft.com/office/officeart/2005/8/layout/orgChart1"/>
    <dgm:cxn modelId="{BA744E25-4063-409D-AAA5-C65DEC505BBD}" type="presOf" srcId="{9BD44F2A-D8B5-46BC-840C-5C8E876202FE}" destId="{E7A596C2-2DA2-4A04-B384-7547338E7246}" srcOrd="1" destOrd="0" presId="urn:microsoft.com/office/officeart/2005/8/layout/orgChart1"/>
    <dgm:cxn modelId="{865C52A8-4CEE-486B-885A-8B9DCF11036D}" type="presOf" srcId="{8E2E9B87-2E09-4A27-9A10-17D09A5DCBFB}" destId="{D2CD2C2A-1179-4979-845E-2950F67D03EB}" srcOrd="0" destOrd="0" presId="urn:microsoft.com/office/officeart/2005/8/layout/orgChart1"/>
    <dgm:cxn modelId="{404F7F09-3F9F-4A86-B181-409177F5D3F9}" type="presOf" srcId="{2A1E6D21-3E8F-44CF-9237-01CE6C598011}" destId="{21DD2A54-CF59-4420-AEE3-24EBF79E0155}" srcOrd="0" destOrd="0" presId="urn:microsoft.com/office/officeart/2005/8/layout/orgChart1"/>
    <dgm:cxn modelId="{CCF632CF-9094-4517-8ECA-77EB1C14F0BF}" type="presOf" srcId="{FD9D1316-5954-43AB-8C1E-CB7129AE7D5E}" destId="{180FA3BB-A149-4D7C-9D92-CB1632746A50}" srcOrd="0" destOrd="0" presId="urn:microsoft.com/office/officeart/2005/8/layout/orgChart1"/>
    <dgm:cxn modelId="{0C394A10-2BD0-47F7-B41F-B4E673062297}" type="presOf" srcId="{8D2388FD-E1F7-4BAC-BDFD-ADFAF6E964C5}" destId="{1599707A-E44D-4FAA-ACB1-2129BD5A6821}" srcOrd="1" destOrd="0" presId="urn:microsoft.com/office/officeart/2005/8/layout/orgChart1"/>
    <dgm:cxn modelId="{FD5F83EC-059D-4C1B-A602-77FA5CE63FB8}" srcId="{0E74B3A3-E01B-44CB-8268-C479E3EA3D0B}" destId="{5224C603-29E5-42E4-8131-08B78DC4A1EC}" srcOrd="0" destOrd="0" parTransId="{2A1E6D21-3E8F-44CF-9237-01CE6C598011}" sibTransId="{AB0D30E6-7FB1-4DAF-A91B-62F71AADCCC1}"/>
    <dgm:cxn modelId="{27CC872B-A584-475F-8574-6071E799AB0F}" type="presOf" srcId="{9BD44F2A-D8B5-46BC-840C-5C8E876202FE}" destId="{A36EDEF4-7A38-42C0-AEE6-D081ABB36C2F}" srcOrd="0" destOrd="0" presId="urn:microsoft.com/office/officeart/2005/8/layout/orgChart1"/>
    <dgm:cxn modelId="{CA19AD66-1AA5-42E7-89BC-44AA2D84BC2E}" type="presOf" srcId="{FBA0C27C-60A5-483C-8667-2E4B214B35CD}" destId="{418A8409-98AC-4AB4-9AD8-F79CC68B23AD}" srcOrd="0" destOrd="0" presId="urn:microsoft.com/office/officeart/2005/8/layout/orgChart1"/>
    <dgm:cxn modelId="{322D29B7-3B16-4239-9EC5-90360EA006E6}" type="presOf" srcId="{7CD4974A-C2AA-43E2-AA2C-A2498DEC76A6}" destId="{5FCA7D33-CAA4-410F-878B-ADFFB848E002}" srcOrd="0" destOrd="0" presId="urn:microsoft.com/office/officeart/2005/8/layout/orgChart1"/>
    <dgm:cxn modelId="{D7C1007A-979B-45D0-ACED-B86913F315D8}" type="presOf" srcId="{2D1E9D11-1D82-4D01-A33D-DABC73665087}" destId="{022C2410-73C9-43F0-ADA9-BDC09DB54AB7}" srcOrd="0" destOrd="0" presId="urn:microsoft.com/office/officeart/2005/8/layout/orgChart1"/>
    <dgm:cxn modelId="{8CE72C33-8B5A-41A3-881E-2AEDEC35024A}" type="presOf" srcId="{014B7F46-2968-4AE9-AA2D-5F035650D5D7}" destId="{A29F80FE-8358-4350-B882-E54D1F753D34}" srcOrd="1" destOrd="0" presId="urn:microsoft.com/office/officeart/2005/8/layout/orgChart1"/>
    <dgm:cxn modelId="{8BBF3A5E-0AEF-4738-A653-7A36C904662C}" srcId="{9BD44F2A-D8B5-46BC-840C-5C8E876202FE}" destId="{30A57570-A6EF-4701-A176-E7A81B20EC8E}" srcOrd="3" destOrd="0" parTransId="{74DDDCA1-429A-41F2-9A01-0DB102855BB9}" sibTransId="{34FD5CEB-F83A-48A6-B02D-A88BF5F42EE2}"/>
    <dgm:cxn modelId="{83C2CB55-7A28-4C59-9A08-142AE8C82C3A}" srcId="{8D2388FD-E1F7-4BAC-BDFD-ADFAF6E964C5}" destId="{5E3FC3EC-26B4-4E04-92AB-611FA2C3F33F}" srcOrd="0" destOrd="0" parTransId="{A28E3612-F93E-419B-B1BB-2C13C165F3FF}" sibTransId="{8F12BF75-5075-4FB7-94E9-E367CA422255}"/>
    <dgm:cxn modelId="{314B4171-0601-4F96-975C-A7FA453CEE12}" type="presOf" srcId="{EE2096F1-7144-463C-9F69-C0F581488A7F}" destId="{ECDFA434-E364-4624-BA57-8D850B0EA29B}" srcOrd="0" destOrd="0" presId="urn:microsoft.com/office/officeart/2005/8/layout/orgChart1"/>
    <dgm:cxn modelId="{B6095946-762B-4839-A7BF-D9EC42886898}" type="presOf" srcId="{D97101D6-5A6B-429E-955E-1E20020B3C58}" destId="{91992E93-E590-4D5B-A939-C4452DB8A4D9}" srcOrd="1" destOrd="0" presId="urn:microsoft.com/office/officeart/2005/8/layout/orgChart1"/>
    <dgm:cxn modelId="{F8D1AB42-72F7-4FDB-8622-5C391148063F}" srcId="{5E5EEBE8-CA04-4641-A555-564214556768}" destId="{1191A3F1-05D4-4A5C-BDD1-BA1F4756FEC6}" srcOrd="0" destOrd="0" parTransId="{9812360D-226A-43B4-BE40-B6CF442B9442}" sibTransId="{150235A7-DEF0-44C2-9048-4009ED3A5C8C}"/>
    <dgm:cxn modelId="{4AD61A8F-2650-4D3D-B2FC-AED2F486246A}" srcId="{91D4034F-A2D5-457D-B1EF-5FB49E62E50F}" destId="{45AC7833-7A1F-4412-B21A-A2B978F1C050}" srcOrd="1" destOrd="0" parTransId="{FBA0C27C-60A5-483C-8667-2E4B214B35CD}" sibTransId="{553C350B-FFFA-4F19-8023-B5E7FE6844DF}"/>
    <dgm:cxn modelId="{B6A56A7D-66A2-441B-B95A-7B9A1E11F6D7}" type="presOf" srcId="{90ECC37F-B156-475F-86D3-3ADE97D458DE}" destId="{A3CE311C-0B01-4BD1-A49A-FF19FF51F6D6}" srcOrd="0" destOrd="0" presId="urn:microsoft.com/office/officeart/2005/8/layout/orgChart1"/>
    <dgm:cxn modelId="{93CBE5FB-3EBF-458B-A5F3-8BD2E4B36A6A}" type="presOf" srcId="{5E5EEBE8-CA04-4641-A555-564214556768}" destId="{C43F2ABB-4B30-4EDD-87E0-340329C7124F}" srcOrd="1" destOrd="0" presId="urn:microsoft.com/office/officeart/2005/8/layout/orgChart1"/>
    <dgm:cxn modelId="{0F364502-A3CC-46CD-8C80-48A4473CEE95}" type="presOf" srcId="{55AD448D-4FB8-431D-BB23-8B759CB517BD}" destId="{CE330AA8-7188-4F60-9198-6B3F6213CA24}" srcOrd="0" destOrd="0" presId="urn:microsoft.com/office/officeart/2005/8/layout/orgChart1"/>
    <dgm:cxn modelId="{181849C3-6426-409D-B8E5-24E556C7037C}" srcId="{C3AB9D7B-8CC0-4D32-822B-57D18544CF41}" destId="{91D4034F-A2D5-457D-B1EF-5FB49E62E50F}" srcOrd="1" destOrd="0" parTransId="{79BEB7E7-AE6C-489E-8266-97B4F9EF61A9}" sibTransId="{26392864-B288-4424-A871-A2EF0C3834CF}"/>
    <dgm:cxn modelId="{9D2ACB86-BC21-4D69-BE49-7EEBEDEBB320}" srcId="{91D4034F-A2D5-457D-B1EF-5FB49E62E50F}" destId="{EE2096F1-7144-463C-9F69-C0F581488A7F}" srcOrd="0" destOrd="0" parTransId="{2A8BF791-4A0A-4F2F-B9F0-11759F94FEFC}" sibTransId="{C5AC5E45-F3D3-4447-80C9-5C076CD28C75}"/>
    <dgm:cxn modelId="{D37D0783-A99D-4C38-B3A8-3C4706A49E0A}" type="presOf" srcId="{D97101D6-5A6B-429E-955E-1E20020B3C58}" destId="{7F868859-A97C-4571-BD33-8F88A01FBCE5}" srcOrd="0" destOrd="0" presId="urn:microsoft.com/office/officeart/2005/8/layout/orgChart1"/>
    <dgm:cxn modelId="{1C395A51-1957-408F-895E-070102D349E3}" srcId="{C3AB9D7B-8CC0-4D32-822B-57D18544CF41}" destId="{8D2388FD-E1F7-4BAC-BDFD-ADFAF6E964C5}" srcOrd="2" destOrd="0" parTransId="{787D9BC6-7CC2-4B13-868F-4282DD49F4BA}" sibTransId="{2B06645C-1156-43D6-BC1F-7948F2B7C046}"/>
    <dgm:cxn modelId="{145F512E-6F4E-473A-9BF6-6B1D448671CB}" srcId="{9BD44F2A-D8B5-46BC-840C-5C8E876202FE}" destId="{2D1E9D11-1D82-4D01-A33D-DABC73665087}" srcOrd="1" destOrd="0" parTransId="{0CA9639F-E1EA-4FCC-8397-6AA7CEF968BF}" sibTransId="{89ED9190-4652-4E04-8B3D-ECCF8AA623B1}"/>
    <dgm:cxn modelId="{CDA50BE5-EF63-4568-BABF-1DCB45C8B3FC}" srcId="{9BD44F2A-D8B5-46BC-840C-5C8E876202FE}" destId="{AE7002ED-EFE9-4623-8625-307AEE826634}" srcOrd="0" destOrd="0" parTransId="{FD9D1316-5954-43AB-8C1E-CB7129AE7D5E}" sibTransId="{9F7D07C2-EE1B-475F-B0A0-9B132AA5DB3A}"/>
    <dgm:cxn modelId="{D7E6EB2F-8E75-4A60-A88E-31B4F16345A5}" type="presOf" srcId="{9812360D-226A-43B4-BE40-B6CF442B9442}" destId="{5FAE1B08-A643-4D3F-803A-8358376E08C6}" srcOrd="0" destOrd="0" presId="urn:microsoft.com/office/officeart/2005/8/layout/orgChart1"/>
    <dgm:cxn modelId="{DE7B1E4E-0950-44E6-B797-B48F46C83F41}" type="presOf" srcId="{90ECC37F-B156-475F-86D3-3ADE97D458DE}" destId="{13D97A7C-6DBF-4632-A260-325C294BC09D}" srcOrd="1" destOrd="0" presId="urn:microsoft.com/office/officeart/2005/8/layout/orgChart1"/>
    <dgm:cxn modelId="{138681C9-9BCA-483C-9E66-45210D5BF8F8}" type="presOf" srcId="{014B7F46-2968-4AE9-AA2D-5F035650D5D7}" destId="{94A6F78A-CD4F-4814-B587-F942ADACD814}" srcOrd="0" destOrd="0" presId="urn:microsoft.com/office/officeart/2005/8/layout/orgChart1"/>
    <dgm:cxn modelId="{EDF3FA8B-4EFE-46A8-998F-D02470D0023B}" type="presOf" srcId="{787D9BC6-7CC2-4B13-868F-4282DD49F4BA}" destId="{C2CBA3C6-A2A7-41C0-B225-577A57EFFE84}" srcOrd="0" destOrd="0" presId="urn:microsoft.com/office/officeart/2005/8/layout/orgChart1"/>
    <dgm:cxn modelId="{2F2428C7-ACA5-4B9A-ADED-BBCDFC608FD6}" type="presOf" srcId="{5224C603-29E5-42E4-8131-08B78DC4A1EC}" destId="{F434DDE2-BE7B-4D35-8FDB-FF1B32A97706}" srcOrd="0" destOrd="0" presId="urn:microsoft.com/office/officeart/2005/8/layout/orgChart1"/>
    <dgm:cxn modelId="{83EF9C85-A847-46FE-8E82-51C383AB0813}" type="presOf" srcId="{0CA9639F-E1EA-4FCC-8397-6AA7CEF968BF}" destId="{14567F37-9065-4ADC-9A81-5D842BF360B1}" srcOrd="0" destOrd="0" presId="urn:microsoft.com/office/officeart/2005/8/layout/orgChart1"/>
    <dgm:cxn modelId="{DB5A12C4-B10D-419B-B2DA-E968B1B81A96}" type="presOf" srcId="{2A8BF791-4A0A-4F2F-B9F0-11759F94FEFC}" destId="{9BBF9A55-A9EB-4898-B412-878E710976E2}" srcOrd="0" destOrd="0" presId="urn:microsoft.com/office/officeart/2005/8/layout/orgChart1"/>
    <dgm:cxn modelId="{A546CC4C-3AEA-4283-B7A9-30C734EDE567}" type="presOf" srcId="{91D4034F-A2D5-457D-B1EF-5FB49E62E50F}" destId="{7E9B22A7-8851-4B4C-B164-771924B17D57}" srcOrd="1" destOrd="0" presId="urn:microsoft.com/office/officeart/2005/8/layout/orgChart1"/>
    <dgm:cxn modelId="{FE0C9571-8C67-4B80-A1D6-AC7AE6137C60}" srcId="{C3AB9D7B-8CC0-4D32-822B-57D18544CF41}" destId="{38000CC0-092C-48C4-86BD-D1203F4C28AC}" srcOrd="0" destOrd="0" parTransId="{302C311D-C461-4B63-9DA2-A95CF320DB5B}" sibTransId="{107CC6FC-EF43-4919-ACB2-47C511669C0C}"/>
    <dgm:cxn modelId="{DB1A8509-692C-434B-9B95-259563A7CC7B}" type="presOf" srcId="{2D1E9D11-1D82-4D01-A33D-DABC73665087}" destId="{D724D49E-E874-4ECE-B55B-6F88EBD4037B}" srcOrd="1" destOrd="0" presId="urn:microsoft.com/office/officeart/2005/8/layout/orgChart1"/>
    <dgm:cxn modelId="{BB9909C3-E5FF-4432-A8CE-E8BEEBAB4DDE}" srcId="{8D2388FD-E1F7-4BAC-BDFD-ADFAF6E964C5}" destId="{C6663F6E-270B-4BC0-BA30-E35448C2684B}" srcOrd="1" destOrd="0" parTransId="{9A32263C-84F7-4EC1-87DA-B43E2B08752B}" sibTransId="{96C12534-1B51-426F-B4CB-2655D4FAF1D6}"/>
    <dgm:cxn modelId="{F0CC260A-F138-43FD-82E9-EE17456C0742}" type="presOf" srcId="{C6663F6E-270B-4BC0-BA30-E35448C2684B}" destId="{E5B7727E-84A2-4151-8778-26AD9222B558}" srcOrd="1" destOrd="0" presId="urn:microsoft.com/office/officeart/2005/8/layout/orgChart1"/>
    <dgm:cxn modelId="{3DB55AF4-090E-4155-90EA-D94671DFDD1C}" type="presOf" srcId="{9A32263C-84F7-4EC1-87DA-B43E2B08752B}" destId="{A8130DCD-6DC7-440B-BB8A-2CA0CF49936E}" srcOrd="0" destOrd="0" presId="urn:microsoft.com/office/officeart/2005/8/layout/orgChart1"/>
    <dgm:cxn modelId="{2176DBA0-A099-46AC-AD69-47FD0D4CF12B}" type="presOf" srcId="{AE7002ED-EFE9-4623-8625-307AEE826634}" destId="{ECFED494-5B29-4D67-A002-DB6E80733CF7}" srcOrd="1" destOrd="0" presId="urn:microsoft.com/office/officeart/2005/8/layout/orgChart1"/>
    <dgm:cxn modelId="{CA7EF041-8458-4C9D-B47A-82BAA6BFB2F3}" type="presParOf" srcId="{CE330AA8-7188-4F60-9198-6B3F6213CA24}" destId="{4A936992-0787-4A4F-BF99-D904750856DB}" srcOrd="0" destOrd="0" presId="urn:microsoft.com/office/officeart/2005/8/layout/orgChart1"/>
    <dgm:cxn modelId="{DB7DC675-70F4-4821-BD1C-2F5185D285F8}" type="presParOf" srcId="{4A936992-0787-4A4F-BF99-D904750856DB}" destId="{2C69DD49-F65F-4A08-8FF9-B83A2A1ECF58}" srcOrd="0" destOrd="0" presId="urn:microsoft.com/office/officeart/2005/8/layout/orgChart1"/>
    <dgm:cxn modelId="{D5E0518C-609E-4509-BAEA-D1F0BF25E30D}" type="presParOf" srcId="{2C69DD49-F65F-4A08-8FF9-B83A2A1ECF58}" destId="{588A2D96-FC50-4A9D-B050-36B1D2CEE5A7}" srcOrd="0" destOrd="0" presId="urn:microsoft.com/office/officeart/2005/8/layout/orgChart1"/>
    <dgm:cxn modelId="{C7FE491B-C21C-4FDD-BFBF-3AF1548076DC}" type="presParOf" srcId="{2C69DD49-F65F-4A08-8FF9-B83A2A1ECF58}" destId="{054A7E0B-2E6B-45CF-9FD5-70185F21D1DB}" srcOrd="1" destOrd="0" presId="urn:microsoft.com/office/officeart/2005/8/layout/orgChart1"/>
    <dgm:cxn modelId="{0443BB60-D11D-4E3D-91C3-544C465DD57B}" type="presParOf" srcId="{4A936992-0787-4A4F-BF99-D904750856DB}" destId="{B7E7F71A-D4C4-41CE-AE38-96113BCCD040}" srcOrd="1" destOrd="0" presId="urn:microsoft.com/office/officeart/2005/8/layout/orgChart1"/>
    <dgm:cxn modelId="{98035027-3785-4A9E-920C-71D7057A3BA0}" type="presParOf" srcId="{B7E7F71A-D4C4-41CE-AE38-96113BCCD040}" destId="{1F47A194-0DEC-4358-8ABF-7FAF045787FA}" srcOrd="0" destOrd="0" presId="urn:microsoft.com/office/officeart/2005/8/layout/orgChart1"/>
    <dgm:cxn modelId="{82A94C0C-CDF3-48AF-B160-B23DC79E575F}" type="presParOf" srcId="{B7E7F71A-D4C4-41CE-AE38-96113BCCD040}" destId="{D04144D5-CDF6-44C6-AE85-D58A37267985}" srcOrd="1" destOrd="0" presId="urn:microsoft.com/office/officeart/2005/8/layout/orgChart1"/>
    <dgm:cxn modelId="{081D35BC-97FC-4034-8D6D-EE803315EB32}" type="presParOf" srcId="{D04144D5-CDF6-44C6-AE85-D58A37267985}" destId="{AAC6F103-66E3-49C3-B63D-0E3DDAD9FFA6}" srcOrd="0" destOrd="0" presId="urn:microsoft.com/office/officeart/2005/8/layout/orgChart1"/>
    <dgm:cxn modelId="{D9231E6E-DF83-4C72-9744-444ADECFCCD9}" type="presParOf" srcId="{AAC6F103-66E3-49C3-B63D-0E3DDAD9FFA6}" destId="{51EB3A4A-3038-42BD-A35A-F6964F523B51}" srcOrd="0" destOrd="0" presId="urn:microsoft.com/office/officeart/2005/8/layout/orgChart1"/>
    <dgm:cxn modelId="{D0870361-4B43-475A-BF13-AF7C7B7B5275}" type="presParOf" srcId="{AAC6F103-66E3-49C3-B63D-0E3DDAD9FFA6}" destId="{338DDD42-8B07-48FE-ACB9-FEB0F4B9EA9C}" srcOrd="1" destOrd="0" presId="urn:microsoft.com/office/officeart/2005/8/layout/orgChart1"/>
    <dgm:cxn modelId="{44124865-6B48-4591-90D3-457B295896BE}" type="presParOf" srcId="{D04144D5-CDF6-44C6-AE85-D58A37267985}" destId="{F792825E-664B-4F12-B101-3363389CFE8C}" srcOrd="1" destOrd="0" presId="urn:microsoft.com/office/officeart/2005/8/layout/orgChart1"/>
    <dgm:cxn modelId="{6333147D-90B2-41E0-A4CD-FCBAF18935D5}" type="presParOf" srcId="{F792825E-664B-4F12-B101-3363389CFE8C}" destId="{D2CD2C2A-1179-4979-845E-2950F67D03EB}" srcOrd="0" destOrd="0" presId="urn:microsoft.com/office/officeart/2005/8/layout/orgChart1"/>
    <dgm:cxn modelId="{4FDE95B5-4131-4D76-BEFB-326090DD88C2}" type="presParOf" srcId="{F792825E-664B-4F12-B101-3363389CFE8C}" destId="{F2977CA5-6F72-4F63-B63C-0A351C90CF73}" srcOrd="1" destOrd="0" presId="urn:microsoft.com/office/officeart/2005/8/layout/orgChart1"/>
    <dgm:cxn modelId="{68C0D942-BACF-4EAC-8C02-D8F4D6FC5238}" type="presParOf" srcId="{F2977CA5-6F72-4F63-B63C-0A351C90CF73}" destId="{C485B7F7-47BF-4D85-95C1-5173EA3C2E3A}" srcOrd="0" destOrd="0" presId="urn:microsoft.com/office/officeart/2005/8/layout/orgChart1"/>
    <dgm:cxn modelId="{57F3B4B5-E60B-41D4-AB39-DA0938DCBA34}" type="presParOf" srcId="{C485B7F7-47BF-4D85-95C1-5173EA3C2E3A}" destId="{A3CE311C-0B01-4BD1-A49A-FF19FF51F6D6}" srcOrd="0" destOrd="0" presId="urn:microsoft.com/office/officeart/2005/8/layout/orgChart1"/>
    <dgm:cxn modelId="{D697394B-12B1-4DE4-B82A-9C7001DC123A}" type="presParOf" srcId="{C485B7F7-47BF-4D85-95C1-5173EA3C2E3A}" destId="{13D97A7C-6DBF-4632-A260-325C294BC09D}" srcOrd="1" destOrd="0" presId="urn:microsoft.com/office/officeart/2005/8/layout/orgChart1"/>
    <dgm:cxn modelId="{A76CF3E6-58A3-4D8B-BCAA-0080A10BB8A8}" type="presParOf" srcId="{F2977CA5-6F72-4F63-B63C-0A351C90CF73}" destId="{3987F8ED-F82F-4E8B-8F89-C5E5E913882E}" srcOrd="1" destOrd="0" presId="urn:microsoft.com/office/officeart/2005/8/layout/orgChart1"/>
    <dgm:cxn modelId="{F3DFF3A5-B398-4524-ADAF-A51C12754372}" type="presParOf" srcId="{F2977CA5-6F72-4F63-B63C-0A351C90CF73}" destId="{CCC45E5D-AA40-4BC5-B304-42EA82A647ED}" srcOrd="2" destOrd="0" presId="urn:microsoft.com/office/officeart/2005/8/layout/orgChart1"/>
    <dgm:cxn modelId="{CF0EDC35-2AD7-4E26-93A7-F826F0643DAC}" type="presParOf" srcId="{F792825E-664B-4F12-B101-3363389CFE8C}" destId="{A855596C-E64E-46AC-BA88-3EDE0845F053}" srcOrd="2" destOrd="0" presId="urn:microsoft.com/office/officeart/2005/8/layout/orgChart1"/>
    <dgm:cxn modelId="{B60B30C9-C3FA-4062-BBEB-88992B8F5B86}" type="presParOf" srcId="{F792825E-664B-4F12-B101-3363389CFE8C}" destId="{3D2D1D4A-1950-4AF9-86C2-468F8029DBE2}" srcOrd="3" destOrd="0" presId="urn:microsoft.com/office/officeart/2005/8/layout/orgChart1"/>
    <dgm:cxn modelId="{53A1B82A-2850-41B7-831C-7B4DD15B15E9}" type="presParOf" srcId="{3D2D1D4A-1950-4AF9-86C2-468F8029DBE2}" destId="{523968C9-DC13-455E-A361-2C6865B4005A}" srcOrd="0" destOrd="0" presId="urn:microsoft.com/office/officeart/2005/8/layout/orgChart1"/>
    <dgm:cxn modelId="{5C054A7A-17EE-4227-8E4B-129284268A27}" type="presParOf" srcId="{523968C9-DC13-455E-A361-2C6865B4005A}" destId="{9E95A85C-88EF-4CF5-820B-2E3FCC68E4A0}" srcOrd="0" destOrd="0" presId="urn:microsoft.com/office/officeart/2005/8/layout/orgChart1"/>
    <dgm:cxn modelId="{E607349B-7872-4E73-8510-5F19183D3669}" type="presParOf" srcId="{523968C9-DC13-455E-A361-2C6865B4005A}" destId="{D8F2772E-74E9-4A01-B82A-CD626281C2F1}" srcOrd="1" destOrd="0" presId="urn:microsoft.com/office/officeart/2005/8/layout/orgChart1"/>
    <dgm:cxn modelId="{0F5F2895-B7A2-4B90-AE2A-AF44BD761566}" type="presParOf" srcId="{3D2D1D4A-1950-4AF9-86C2-468F8029DBE2}" destId="{405390D6-1BCD-44DC-9A25-97620BA9E4D2}" srcOrd="1" destOrd="0" presId="urn:microsoft.com/office/officeart/2005/8/layout/orgChart1"/>
    <dgm:cxn modelId="{EEB75F90-1027-454C-A443-41C7136D70F5}" type="presParOf" srcId="{3D2D1D4A-1950-4AF9-86C2-468F8029DBE2}" destId="{87C106C0-1C7D-46F5-AB3D-AFED662858F5}" srcOrd="2" destOrd="0" presId="urn:microsoft.com/office/officeart/2005/8/layout/orgChart1"/>
    <dgm:cxn modelId="{E280F64E-0136-4D09-93BB-4EFE7A0E47F2}" type="presParOf" srcId="{D04144D5-CDF6-44C6-AE85-D58A37267985}" destId="{676F11D4-39F4-4C03-BBF2-74A646ECF1FB}" srcOrd="2" destOrd="0" presId="urn:microsoft.com/office/officeart/2005/8/layout/orgChart1"/>
    <dgm:cxn modelId="{E0633050-F33C-4CE1-AA25-30B47B90C75B}" type="presParOf" srcId="{B7E7F71A-D4C4-41CE-AE38-96113BCCD040}" destId="{DA1D1D2A-CBDB-4C23-AFC0-135CFEA15290}" srcOrd="2" destOrd="0" presId="urn:microsoft.com/office/officeart/2005/8/layout/orgChart1"/>
    <dgm:cxn modelId="{527FC905-55EE-4D5E-B072-D4C47B9BEE6E}" type="presParOf" srcId="{B7E7F71A-D4C4-41CE-AE38-96113BCCD040}" destId="{A63F64DB-D809-441E-AB91-7500CC0FA223}" srcOrd="3" destOrd="0" presId="urn:microsoft.com/office/officeart/2005/8/layout/orgChart1"/>
    <dgm:cxn modelId="{54A80F84-2D59-4BF5-978D-458CE2FA4D8F}" type="presParOf" srcId="{A63F64DB-D809-441E-AB91-7500CC0FA223}" destId="{1C9344C2-E3BE-4446-9E3C-4D0B639DCA23}" srcOrd="0" destOrd="0" presId="urn:microsoft.com/office/officeart/2005/8/layout/orgChart1"/>
    <dgm:cxn modelId="{CC4EDA5E-8C39-468A-A74E-54BF402E129A}" type="presParOf" srcId="{1C9344C2-E3BE-4446-9E3C-4D0B639DCA23}" destId="{D5F6E1F3-1120-4594-BD01-7047B1B543D0}" srcOrd="0" destOrd="0" presId="urn:microsoft.com/office/officeart/2005/8/layout/orgChart1"/>
    <dgm:cxn modelId="{C9C44CCF-78C8-43EC-98DE-525469F63FA3}" type="presParOf" srcId="{1C9344C2-E3BE-4446-9E3C-4D0B639DCA23}" destId="{7E9B22A7-8851-4B4C-B164-771924B17D57}" srcOrd="1" destOrd="0" presId="urn:microsoft.com/office/officeart/2005/8/layout/orgChart1"/>
    <dgm:cxn modelId="{748305D1-5D32-442C-9A95-26E292B9E341}" type="presParOf" srcId="{A63F64DB-D809-441E-AB91-7500CC0FA223}" destId="{5060F7E2-9DE5-4EDB-A44F-F763DEEB8814}" srcOrd="1" destOrd="0" presId="urn:microsoft.com/office/officeart/2005/8/layout/orgChart1"/>
    <dgm:cxn modelId="{9A95ACF0-8A7D-4E0B-BF66-E0130DDF9AF0}" type="presParOf" srcId="{5060F7E2-9DE5-4EDB-A44F-F763DEEB8814}" destId="{9BBF9A55-A9EB-4898-B412-878E710976E2}" srcOrd="0" destOrd="0" presId="urn:microsoft.com/office/officeart/2005/8/layout/orgChart1"/>
    <dgm:cxn modelId="{64E125FF-C7EC-4A9B-B2E8-5AE494F3A346}" type="presParOf" srcId="{5060F7E2-9DE5-4EDB-A44F-F763DEEB8814}" destId="{F0F14D2A-0AB2-409B-A5BF-CECDBAD25E3A}" srcOrd="1" destOrd="0" presId="urn:microsoft.com/office/officeart/2005/8/layout/orgChart1"/>
    <dgm:cxn modelId="{06CC3DBD-EC51-4556-9B66-1716430AA665}" type="presParOf" srcId="{F0F14D2A-0AB2-409B-A5BF-CECDBAD25E3A}" destId="{22C041E2-242D-4A31-882C-40B11B8E2AF3}" srcOrd="0" destOrd="0" presId="urn:microsoft.com/office/officeart/2005/8/layout/orgChart1"/>
    <dgm:cxn modelId="{7F79905E-86B0-48F5-AF5E-03872E6338AB}" type="presParOf" srcId="{22C041E2-242D-4A31-882C-40B11B8E2AF3}" destId="{ECDFA434-E364-4624-BA57-8D850B0EA29B}" srcOrd="0" destOrd="0" presId="urn:microsoft.com/office/officeart/2005/8/layout/orgChart1"/>
    <dgm:cxn modelId="{8E35ABA1-2DEE-4A94-A534-F0CC481BAB93}" type="presParOf" srcId="{22C041E2-242D-4A31-882C-40B11B8E2AF3}" destId="{976B50AE-255C-462B-8F9A-B8AFC274FEE1}" srcOrd="1" destOrd="0" presId="urn:microsoft.com/office/officeart/2005/8/layout/orgChart1"/>
    <dgm:cxn modelId="{AB530DE4-FDC6-482C-9FAE-CCBEB152B369}" type="presParOf" srcId="{F0F14D2A-0AB2-409B-A5BF-CECDBAD25E3A}" destId="{2FEE2B71-CCE2-463E-ACA1-E67DB1CDA798}" srcOrd="1" destOrd="0" presId="urn:microsoft.com/office/officeart/2005/8/layout/orgChart1"/>
    <dgm:cxn modelId="{0E43DEF3-B6B8-4EEB-9A51-7CF2AB22AC9C}" type="presParOf" srcId="{F0F14D2A-0AB2-409B-A5BF-CECDBAD25E3A}" destId="{E96E6525-6D47-44E7-96B7-134FB39985BE}" srcOrd="2" destOrd="0" presId="urn:microsoft.com/office/officeart/2005/8/layout/orgChart1"/>
    <dgm:cxn modelId="{CAE6DD7D-4925-488D-9A76-6F87787AD088}" type="presParOf" srcId="{5060F7E2-9DE5-4EDB-A44F-F763DEEB8814}" destId="{418A8409-98AC-4AB4-9AD8-F79CC68B23AD}" srcOrd="2" destOrd="0" presId="urn:microsoft.com/office/officeart/2005/8/layout/orgChart1"/>
    <dgm:cxn modelId="{9753C499-CCDD-4AE6-90D8-61CE8B2A7C46}" type="presParOf" srcId="{5060F7E2-9DE5-4EDB-A44F-F763DEEB8814}" destId="{DC92E99F-0733-43B5-A3CF-A32AAC851F90}" srcOrd="3" destOrd="0" presId="urn:microsoft.com/office/officeart/2005/8/layout/orgChart1"/>
    <dgm:cxn modelId="{18298F6F-41F5-4809-899E-D5F9B2A2C9E9}" type="presParOf" srcId="{DC92E99F-0733-43B5-A3CF-A32AAC851F90}" destId="{570DBC99-0686-472C-8A60-F1D503E378A6}" srcOrd="0" destOrd="0" presId="urn:microsoft.com/office/officeart/2005/8/layout/orgChart1"/>
    <dgm:cxn modelId="{909C1EDC-1620-41FF-9F75-E15D105EC3F3}" type="presParOf" srcId="{570DBC99-0686-472C-8A60-F1D503E378A6}" destId="{5FCD6254-661C-46F1-838F-FE40E2DD6377}" srcOrd="0" destOrd="0" presId="urn:microsoft.com/office/officeart/2005/8/layout/orgChart1"/>
    <dgm:cxn modelId="{E7806526-0FFA-4DCC-95EC-EFD65A06F29D}" type="presParOf" srcId="{570DBC99-0686-472C-8A60-F1D503E378A6}" destId="{C3A0390D-CC23-4941-B072-AE64501FC97C}" srcOrd="1" destOrd="0" presId="urn:microsoft.com/office/officeart/2005/8/layout/orgChart1"/>
    <dgm:cxn modelId="{D9627CC6-2667-4CF2-AFEA-6EBE5ED6452F}" type="presParOf" srcId="{DC92E99F-0733-43B5-A3CF-A32AAC851F90}" destId="{F40DC59E-6B34-4C98-8F9B-429124062ECE}" srcOrd="1" destOrd="0" presId="urn:microsoft.com/office/officeart/2005/8/layout/orgChart1"/>
    <dgm:cxn modelId="{7F15A8CA-0DC3-4940-A692-CED994ABD4BE}" type="presParOf" srcId="{DC92E99F-0733-43B5-A3CF-A32AAC851F90}" destId="{D52B898C-0606-4ED8-9203-E3E6D5C1E7E0}" srcOrd="2" destOrd="0" presId="urn:microsoft.com/office/officeart/2005/8/layout/orgChart1"/>
    <dgm:cxn modelId="{FC8A49D1-E386-49E7-AECE-260AAC497E49}" type="presParOf" srcId="{A63F64DB-D809-441E-AB91-7500CC0FA223}" destId="{FCF5626D-C846-4CCA-B101-2FD897AA7C43}" srcOrd="2" destOrd="0" presId="urn:microsoft.com/office/officeart/2005/8/layout/orgChart1"/>
    <dgm:cxn modelId="{B2D94D29-F0FE-436F-A333-CC6C70CE7D37}" type="presParOf" srcId="{B7E7F71A-D4C4-41CE-AE38-96113BCCD040}" destId="{C2CBA3C6-A2A7-41C0-B225-577A57EFFE84}" srcOrd="4" destOrd="0" presId="urn:microsoft.com/office/officeart/2005/8/layout/orgChart1"/>
    <dgm:cxn modelId="{D52E1739-C0FE-4FD5-96FB-B676A5242F64}" type="presParOf" srcId="{B7E7F71A-D4C4-41CE-AE38-96113BCCD040}" destId="{9DB5C33E-73B4-442A-B1E6-9094787A9907}" srcOrd="5" destOrd="0" presId="urn:microsoft.com/office/officeart/2005/8/layout/orgChart1"/>
    <dgm:cxn modelId="{C9FAAC3E-34AA-4E15-9578-20E8E361A250}" type="presParOf" srcId="{9DB5C33E-73B4-442A-B1E6-9094787A9907}" destId="{C462D9E2-4073-4108-9250-7CB3D486B2D6}" srcOrd="0" destOrd="0" presId="urn:microsoft.com/office/officeart/2005/8/layout/orgChart1"/>
    <dgm:cxn modelId="{4B395D71-618A-4DBA-9EF5-A50481CC2474}" type="presParOf" srcId="{C462D9E2-4073-4108-9250-7CB3D486B2D6}" destId="{8BDA5DBA-D24C-475E-AD3E-26A82ADE41C7}" srcOrd="0" destOrd="0" presId="urn:microsoft.com/office/officeart/2005/8/layout/orgChart1"/>
    <dgm:cxn modelId="{6A61B7F6-572F-4363-B300-1A7E2BA26338}" type="presParOf" srcId="{C462D9E2-4073-4108-9250-7CB3D486B2D6}" destId="{1599707A-E44D-4FAA-ACB1-2129BD5A6821}" srcOrd="1" destOrd="0" presId="urn:microsoft.com/office/officeart/2005/8/layout/orgChart1"/>
    <dgm:cxn modelId="{385C28B2-C5F6-408B-9326-A7B4F1E73AAD}" type="presParOf" srcId="{9DB5C33E-73B4-442A-B1E6-9094787A9907}" destId="{46D692EE-754D-49EF-9CC8-BFC077A011C5}" srcOrd="1" destOrd="0" presId="urn:microsoft.com/office/officeart/2005/8/layout/orgChart1"/>
    <dgm:cxn modelId="{B0F78741-F11D-4379-986E-16C748674C86}" type="presParOf" srcId="{46D692EE-754D-49EF-9CC8-BFC077A011C5}" destId="{5EA97428-D054-4DC1-841B-9E1A2D403C1C}" srcOrd="0" destOrd="0" presId="urn:microsoft.com/office/officeart/2005/8/layout/orgChart1"/>
    <dgm:cxn modelId="{327C6316-EE1C-413E-8F02-B75A7B105D60}" type="presParOf" srcId="{46D692EE-754D-49EF-9CC8-BFC077A011C5}" destId="{9ECCB152-9E9B-4244-86B5-C9AE468EC9E1}" srcOrd="1" destOrd="0" presId="urn:microsoft.com/office/officeart/2005/8/layout/orgChart1"/>
    <dgm:cxn modelId="{4FC5A6CE-22FC-4541-B605-9CB4A4372C3B}" type="presParOf" srcId="{9ECCB152-9E9B-4244-86B5-C9AE468EC9E1}" destId="{C3BD48CE-B0EE-48CE-B90B-ED5451CB7913}" srcOrd="0" destOrd="0" presId="urn:microsoft.com/office/officeart/2005/8/layout/orgChart1"/>
    <dgm:cxn modelId="{D4B0DC16-338E-48AF-A66A-BC6FD0B8F5BA}" type="presParOf" srcId="{C3BD48CE-B0EE-48CE-B90B-ED5451CB7913}" destId="{D140FA25-4DD9-4EED-9DCC-57D4C82DF22B}" srcOrd="0" destOrd="0" presId="urn:microsoft.com/office/officeart/2005/8/layout/orgChart1"/>
    <dgm:cxn modelId="{03AF65EE-0219-4833-92E0-672E2089D4AB}" type="presParOf" srcId="{C3BD48CE-B0EE-48CE-B90B-ED5451CB7913}" destId="{73A6D115-54D7-47A6-83FD-39D20CBA560A}" srcOrd="1" destOrd="0" presId="urn:microsoft.com/office/officeart/2005/8/layout/orgChart1"/>
    <dgm:cxn modelId="{39D1DAB3-BC51-4D1F-BF62-79425DDDB59E}" type="presParOf" srcId="{9ECCB152-9E9B-4244-86B5-C9AE468EC9E1}" destId="{2880D711-934D-4F02-AAC7-6E113DBD9653}" srcOrd="1" destOrd="0" presId="urn:microsoft.com/office/officeart/2005/8/layout/orgChart1"/>
    <dgm:cxn modelId="{8F466AB0-F2C2-4D3C-89DF-0776850D37CA}" type="presParOf" srcId="{9ECCB152-9E9B-4244-86B5-C9AE468EC9E1}" destId="{C2A7EF6E-2BD3-4148-AC73-38699EDD4C81}" srcOrd="2" destOrd="0" presId="urn:microsoft.com/office/officeart/2005/8/layout/orgChart1"/>
    <dgm:cxn modelId="{C5CF6842-12F1-4B24-97BB-D5D908B9A7DB}" type="presParOf" srcId="{46D692EE-754D-49EF-9CC8-BFC077A011C5}" destId="{A8130DCD-6DC7-440B-BB8A-2CA0CF49936E}" srcOrd="2" destOrd="0" presId="urn:microsoft.com/office/officeart/2005/8/layout/orgChart1"/>
    <dgm:cxn modelId="{7C5E10E4-552D-4BD0-9EC7-EEB9BBDCFDAE}" type="presParOf" srcId="{46D692EE-754D-49EF-9CC8-BFC077A011C5}" destId="{FD6B36E2-1A01-4470-9275-34BC330F53F1}" srcOrd="3" destOrd="0" presId="urn:microsoft.com/office/officeart/2005/8/layout/orgChart1"/>
    <dgm:cxn modelId="{88AC7406-27B3-483D-8E21-7082BEC364CE}" type="presParOf" srcId="{FD6B36E2-1A01-4470-9275-34BC330F53F1}" destId="{4CC93E24-D325-4853-93ED-BBE758AE823F}" srcOrd="0" destOrd="0" presId="urn:microsoft.com/office/officeart/2005/8/layout/orgChart1"/>
    <dgm:cxn modelId="{A16E8203-485B-4E52-9A4F-3E3AB6402C78}" type="presParOf" srcId="{4CC93E24-D325-4853-93ED-BBE758AE823F}" destId="{15536E2C-5A4A-46D0-BDC8-EE00915B34A2}" srcOrd="0" destOrd="0" presId="urn:microsoft.com/office/officeart/2005/8/layout/orgChart1"/>
    <dgm:cxn modelId="{225CDDEC-38E4-4133-B90F-D435A1A53165}" type="presParOf" srcId="{4CC93E24-D325-4853-93ED-BBE758AE823F}" destId="{E5B7727E-84A2-4151-8778-26AD9222B558}" srcOrd="1" destOrd="0" presId="urn:microsoft.com/office/officeart/2005/8/layout/orgChart1"/>
    <dgm:cxn modelId="{5F8FD5A5-5B66-4EF9-817B-6330DE904273}" type="presParOf" srcId="{FD6B36E2-1A01-4470-9275-34BC330F53F1}" destId="{D07B2219-AAD7-47B5-B2D0-1F18A4DCEBC6}" srcOrd="1" destOrd="0" presId="urn:microsoft.com/office/officeart/2005/8/layout/orgChart1"/>
    <dgm:cxn modelId="{0EB4A932-7CA1-4D03-9683-0BD3412ABBFD}" type="presParOf" srcId="{FD6B36E2-1A01-4470-9275-34BC330F53F1}" destId="{3E46472C-F650-4BA5-AC8A-D71D10CB2062}" srcOrd="2" destOrd="0" presId="urn:microsoft.com/office/officeart/2005/8/layout/orgChart1"/>
    <dgm:cxn modelId="{3C0965E3-443D-4D26-9EFA-E2E53B05E082}" type="presParOf" srcId="{9DB5C33E-73B4-442A-B1E6-9094787A9907}" destId="{BC14240C-5240-4397-857A-5B84D4682908}" srcOrd="2" destOrd="0" presId="urn:microsoft.com/office/officeart/2005/8/layout/orgChart1"/>
    <dgm:cxn modelId="{15A300F3-1BB5-4A53-B2B5-FCD60C22CD7A}" type="presParOf" srcId="{B7E7F71A-D4C4-41CE-AE38-96113BCCD040}" destId="{5FCA7D33-CAA4-410F-878B-ADFFB848E002}" srcOrd="6" destOrd="0" presId="urn:microsoft.com/office/officeart/2005/8/layout/orgChart1"/>
    <dgm:cxn modelId="{53ADEE06-E993-48BB-913B-2FD5C444F050}" type="presParOf" srcId="{B7E7F71A-D4C4-41CE-AE38-96113BCCD040}" destId="{F79C65FA-59A9-45D4-809E-B5F6B12EAB25}" srcOrd="7" destOrd="0" presId="urn:microsoft.com/office/officeart/2005/8/layout/orgChart1"/>
    <dgm:cxn modelId="{F45A8C55-24EF-4F82-989A-ACF2CCDFD3E4}" type="presParOf" srcId="{F79C65FA-59A9-45D4-809E-B5F6B12EAB25}" destId="{070F90C5-3017-49F3-963A-021A47DAF55E}" srcOrd="0" destOrd="0" presId="urn:microsoft.com/office/officeart/2005/8/layout/orgChart1"/>
    <dgm:cxn modelId="{8A5A746D-54C8-4FE2-AC30-AD0BCFA0F9B0}" type="presParOf" srcId="{070F90C5-3017-49F3-963A-021A47DAF55E}" destId="{A36EDEF4-7A38-42C0-AEE6-D081ABB36C2F}" srcOrd="0" destOrd="0" presId="urn:microsoft.com/office/officeart/2005/8/layout/orgChart1"/>
    <dgm:cxn modelId="{CF1A739D-3DE5-4272-A755-D9070B040EC0}" type="presParOf" srcId="{070F90C5-3017-49F3-963A-021A47DAF55E}" destId="{E7A596C2-2DA2-4A04-B384-7547338E7246}" srcOrd="1" destOrd="0" presId="urn:microsoft.com/office/officeart/2005/8/layout/orgChart1"/>
    <dgm:cxn modelId="{6D2A5808-79C3-4715-B116-588959CD5A8C}" type="presParOf" srcId="{F79C65FA-59A9-45D4-809E-B5F6B12EAB25}" destId="{515CD070-3DE4-43A0-85B5-A4A792C80A55}" srcOrd="1" destOrd="0" presId="urn:microsoft.com/office/officeart/2005/8/layout/orgChart1"/>
    <dgm:cxn modelId="{11722CAA-FE27-4240-B62C-24CE3869C269}" type="presParOf" srcId="{515CD070-3DE4-43A0-85B5-A4A792C80A55}" destId="{180FA3BB-A149-4D7C-9D92-CB1632746A50}" srcOrd="0" destOrd="0" presId="urn:microsoft.com/office/officeart/2005/8/layout/orgChart1"/>
    <dgm:cxn modelId="{78A5A575-3F91-4C46-BDC0-8B2448AB0EA8}" type="presParOf" srcId="{515CD070-3DE4-43A0-85B5-A4A792C80A55}" destId="{AB57B52B-FD77-4E42-B815-A033BF2FD66C}" srcOrd="1" destOrd="0" presId="urn:microsoft.com/office/officeart/2005/8/layout/orgChart1"/>
    <dgm:cxn modelId="{BA8E29A4-CD69-4F11-9FBE-93030E653D75}" type="presParOf" srcId="{AB57B52B-FD77-4E42-B815-A033BF2FD66C}" destId="{456CB5F5-821A-49C3-AA78-4807B052B63B}" srcOrd="0" destOrd="0" presId="urn:microsoft.com/office/officeart/2005/8/layout/orgChart1"/>
    <dgm:cxn modelId="{FBB5CF19-91DF-4EC5-9811-6F665C91D197}" type="presParOf" srcId="{456CB5F5-821A-49C3-AA78-4807B052B63B}" destId="{BA49340C-D67C-465A-B054-ED94A5C8E87C}" srcOrd="0" destOrd="0" presId="urn:microsoft.com/office/officeart/2005/8/layout/orgChart1"/>
    <dgm:cxn modelId="{478C2429-D77C-4CD5-8BE9-3C3EB08916ED}" type="presParOf" srcId="{456CB5F5-821A-49C3-AA78-4807B052B63B}" destId="{ECFED494-5B29-4D67-A002-DB6E80733CF7}" srcOrd="1" destOrd="0" presId="urn:microsoft.com/office/officeart/2005/8/layout/orgChart1"/>
    <dgm:cxn modelId="{F49CCFA0-9A8A-4FAD-9D66-2AB9252C25B1}" type="presParOf" srcId="{AB57B52B-FD77-4E42-B815-A033BF2FD66C}" destId="{14D3F998-6E1B-49CC-ADFC-615DDD5732D5}" srcOrd="1" destOrd="0" presId="urn:microsoft.com/office/officeart/2005/8/layout/orgChart1"/>
    <dgm:cxn modelId="{DBCC37D3-2FAA-49E8-A767-91A2B12194F2}" type="presParOf" srcId="{AB57B52B-FD77-4E42-B815-A033BF2FD66C}" destId="{211678E4-39EA-4023-8893-E364E699824C}" srcOrd="2" destOrd="0" presId="urn:microsoft.com/office/officeart/2005/8/layout/orgChart1"/>
    <dgm:cxn modelId="{1E88504F-86E5-41F0-9231-A4CAE1D7240F}" type="presParOf" srcId="{515CD070-3DE4-43A0-85B5-A4A792C80A55}" destId="{14567F37-9065-4ADC-9A81-5D842BF360B1}" srcOrd="2" destOrd="0" presId="urn:microsoft.com/office/officeart/2005/8/layout/orgChart1"/>
    <dgm:cxn modelId="{3688BFE1-ED9E-4D87-B3A2-196E3F35E069}" type="presParOf" srcId="{515CD070-3DE4-43A0-85B5-A4A792C80A55}" destId="{DFA5571A-ECA6-47E6-99E4-4BEA4321CDA2}" srcOrd="3" destOrd="0" presId="urn:microsoft.com/office/officeart/2005/8/layout/orgChart1"/>
    <dgm:cxn modelId="{8E135D8E-11ED-48B3-A244-8C6D93851645}" type="presParOf" srcId="{DFA5571A-ECA6-47E6-99E4-4BEA4321CDA2}" destId="{C6A4B353-313D-4315-A986-1A67A6FF3BBD}" srcOrd="0" destOrd="0" presId="urn:microsoft.com/office/officeart/2005/8/layout/orgChart1"/>
    <dgm:cxn modelId="{D9C235B2-925D-4A28-B8DF-6503F621F669}" type="presParOf" srcId="{C6A4B353-313D-4315-A986-1A67A6FF3BBD}" destId="{022C2410-73C9-43F0-ADA9-BDC09DB54AB7}" srcOrd="0" destOrd="0" presId="urn:microsoft.com/office/officeart/2005/8/layout/orgChart1"/>
    <dgm:cxn modelId="{37099313-157A-4F05-8D7F-D45E52B73106}" type="presParOf" srcId="{C6A4B353-313D-4315-A986-1A67A6FF3BBD}" destId="{D724D49E-E874-4ECE-B55B-6F88EBD4037B}" srcOrd="1" destOrd="0" presId="urn:microsoft.com/office/officeart/2005/8/layout/orgChart1"/>
    <dgm:cxn modelId="{15D28BCB-536F-47E2-AB9B-F5DE5A290958}" type="presParOf" srcId="{DFA5571A-ECA6-47E6-99E4-4BEA4321CDA2}" destId="{3EC0D62C-5016-4BBD-9B6B-EEB950255403}" srcOrd="1" destOrd="0" presId="urn:microsoft.com/office/officeart/2005/8/layout/orgChart1"/>
    <dgm:cxn modelId="{800BB039-E429-4AFB-87D0-79656576148F}" type="presParOf" srcId="{DFA5571A-ECA6-47E6-99E4-4BEA4321CDA2}" destId="{29655434-FDEB-4F75-AAA3-1458B2488094}" srcOrd="2" destOrd="0" presId="urn:microsoft.com/office/officeart/2005/8/layout/orgChart1"/>
    <dgm:cxn modelId="{7D18645D-7724-44DF-88BA-DFD866F5276E}" type="presParOf" srcId="{515CD070-3DE4-43A0-85B5-A4A792C80A55}" destId="{79505BE1-22B0-4DDA-BAA1-8C417A4B0AED}" srcOrd="4" destOrd="0" presId="urn:microsoft.com/office/officeart/2005/8/layout/orgChart1"/>
    <dgm:cxn modelId="{0EA078FF-FD0A-49F6-B8E6-C7A6AF75E7C8}" type="presParOf" srcId="{515CD070-3DE4-43A0-85B5-A4A792C80A55}" destId="{D355C5A4-17C9-47E3-A304-E69E3383CA7A}" srcOrd="5" destOrd="0" presId="urn:microsoft.com/office/officeart/2005/8/layout/orgChart1"/>
    <dgm:cxn modelId="{3BF5B0E0-51A3-4E68-AAE7-C11686F9220A}" type="presParOf" srcId="{D355C5A4-17C9-47E3-A304-E69E3383CA7A}" destId="{862FFA42-57B9-423E-ACE6-FA31FE272171}" srcOrd="0" destOrd="0" presId="urn:microsoft.com/office/officeart/2005/8/layout/orgChart1"/>
    <dgm:cxn modelId="{57174E6A-FA6F-465C-98EF-8974B1ABB71D}" type="presParOf" srcId="{862FFA42-57B9-423E-ACE6-FA31FE272171}" destId="{94A6F78A-CD4F-4814-B587-F942ADACD814}" srcOrd="0" destOrd="0" presId="urn:microsoft.com/office/officeart/2005/8/layout/orgChart1"/>
    <dgm:cxn modelId="{901CA6CF-C357-421E-BA6E-AE4CD474FEA4}" type="presParOf" srcId="{862FFA42-57B9-423E-ACE6-FA31FE272171}" destId="{A29F80FE-8358-4350-B882-E54D1F753D34}" srcOrd="1" destOrd="0" presId="urn:microsoft.com/office/officeart/2005/8/layout/orgChart1"/>
    <dgm:cxn modelId="{2D01BF9D-9C2B-4971-ABA7-3E3E5828ACB8}" type="presParOf" srcId="{D355C5A4-17C9-47E3-A304-E69E3383CA7A}" destId="{1086DF5C-29A7-4526-8B47-75346C779880}" srcOrd="1" destOrd="0" presId="urn:microsoft.com/office/officeart/2005/8/layout/orgChart1"/>
    <dgm:cxn modelId="{235AEF1F-3C94-4AB4-A627-95D587C5E618}" type="presParOf" srcId="{D355C5A4-17C9-47E3-A304-E69E3383CA7A}" destId="{5681AB38-7A29-4BE8-8649-3EC8B3A13BBB}" srcOrd="2" destOrd="0" presId="urn:microsoft.com/office/officeart/2005/8/layout/orgChart1"/>
    <dgm:cxn modelId="{86B62362-1CB5-4BC9-BF27-33E971E42A07}" type="presParOf" srcId="{515CD070-3DE4-43A0-85B5-A4A792C80A55}" destId="{F31BE219-66C3-47B5-860D-0DE02933E56F}" srcOrd="6" destOrd="0" presId="urn:microsoft.com/office/officeart/2005/8/layout/orgChart1"/>
    <dgm:cxn modelId="{784A6529-6DBA-46BE-BA18-2E9012E9E2EC}" type="presParOf" srcId="{515CD070-3DE4-43A0-85B5-A4A792C80A55}" destId="{69689F3E-7082-4775-A4F3-8A9D31383401}" srcOrd="7" destOrd="0" presId="urn:microsoft.com/office/officeart/2005/8/layout/orgChart1"/>
    <dgm:cxn modelId="{63776C59-2E21-4910-A2D0-AA531CEE5DA5}" type="presParOf" srcId="{69689F3E-7082-4775-A4F3-8A9D31383401}" destId="{24C700A6-7528-4118-9374-29846F476525}" srcOrd="0" destOrd="0" presId="urn:microsoft.com/office/officeart/2005/8/layout/orgChart1"/>
    <dgm:cxn modelId="{8911E05E-BFCE-4E15-9936-16BFD96B2E74}" type="presParOf" srcId="{24C700A6-7528-4118-9374-29846F476525}" destId="{E9D11727-E889-47EF-8944-009E0C59B509}" srcOrd="0" destOrd="0" presId="urn:microsoft.com/office/officeart/2005/8/layout/orgChart1"/>
    <dgm:cxn modelId="{48BC14CC-EF35-4CCF-ACB9-57D94B641DA7}" type="presParOf" srcId="{24C700A6-7528-4118-9374-29846F476525}" destId="{990E0337-04D3-4FF9-B5F6-6D02CB985FF5}" srcOrd="1" destOrd="0" presId="urn:microsoft.com/office/officeart/2005/8/layout/orgChart1"/>
    <dgm:cxn modelId="{3B5990B3-7CDC-4A54-B829-BB84F44EB962}" type="presParOf" srcId="{69689F3E-7082-4775-A4F3-8A9D31383401}" destId="{EAE4681B-5F72-460B-BC7A-61AA4966E4A5}" srcOrd="1" destOrd="0" presId="urn:microsoft.com/office/officeart/2005/8/layout/orgChart1"/>
    <dgm:cxn modelId="{0C8ABA33-8537-49F1-A853-CE4585B2E11B}" type="presParOf" srcId="{69689F3E-7082-4775-A4F3-8A9D31383401}" destId="{300016D8-8664-4C6B-9994-B5E123387E87}" srcOrd="2" destOrd="0" presId="urn:microsoft.com/office/officeart/2005/8/layout/orgChart1"/>
    <dgm:cxn modelId="{40E952DE-C62D-4128-8A28-8CBA8587BC65}" type="presParOf" srcId="{F79C65FA-59A9-45D4-809E-B5F6B12EAB25}" destId="{EE137480-7C2E-467F-A153-3B8CD729C89F}" srcOrd="2" destOrd="0" presId="urn:microsoft.com/office/officeart/2005/8/layout/orgChart1"/>
    <dgm:cxn modelId="{360CA85A-5888-4B51-8213-5CFBFFB391E9}" type="presParOf" srcId="{B7E7F71A-D4C4-41CE-AE38-96113BCCD040}" destId="{D2ECD9A6-C9A8-40FD-819B-3B0BFF5ADF4F}" srcOrd="8" destOrd="0" presId="urn:microsoft.com/office/officeart/2005/8/layout/orgChart1"/>
    <dgm:cxn modelId="{9EB5483D-895D-410B-84B5-928EC50E76C1}" type="presParOf" srcId="{B7E7F71A-D4C4-41CE-AE38-96113BCCD040}" destId="{6ECB13CF-1A63-4F22-A9F4-2D312E054F6F}" srcOrd="9" destOrd="0" presId="urn:microsoft.com/office/officeart/2005/8/layout/orgChart1"/>
    <dgm:cxn modelId="{984EA94A-E3A3-4A09-9DDD-DF0FA2BD5261}" type="presParOf" srcId="{6ECB13CF-1A63-4F22-A9F4-2D312E054F6F}" destId="{938C43D0-1448-440F-8B05-9A6FF649681F}" srcOrd="0" destOrd="0" presId="urn:microsoft.com/office/officeart/2005/8/layout/orgChart1"/>
    <dgm:cxn modelId="{2FF68CEB-DA85-4815-9F22-55F1EEAC7038}" type="presParOf" srcId="{938C43D0-1448-440F-8B05-9A6FF649681F}" destId="{9964F81B-2329-40CB-9CE1-E083B07DFD41}" srcOrd="0" destOrd="0" presId="urn:microsoft.com/office/officeart/2005/8/layout/orgChart1"/>
    <dgm:cxn modelId="{215409D0-1A86-4E55-AFE4-31E8DF4625E6}" type="presParOf" srcId="{938C43D0-1448-440F-8B05-9A6FF649681F}" destId="{23BEDB4D-5FD5-4179-B01F-AFDD8E24ACD7}" srcOrd="1" destOrd="0" presId="urn:microsoft.com/office/officeart/2005/8/layout/orgChart1"/>
    <dgm:cxn modelId="{FE633699-C717-4AFF-8D75-24444CFE2D8E}" type="presParOf" srcId="{6ECB13CF-1A63-4F22-A9F4-2D312E054F6F}" destId="{69021DDE-9C31-41AB-98CE-A3D0DE377587}" srcOrd="1" destOrd="0" presId="urn:microsoft.com/office/officeart/2005/8/layout/orgChart1"/>
    <dgm:cxn modelId="{C7C0BE08-C7C6-421C-ABEC-1484574C41C0}" type="presParOf" srcId="{69021DDE-9C31-41AB-98CE-A3D0DE377587}" destId="{21DD2A54-CF59-4420-AEE3-24EBF79E0155}" srcOrd="0" destOrd="0" presId="urn:microsoft.com/office/officeart/2005/8/layout/orgChart1"/>
    <dgm:cxn modelId="{6DC8AC4E-6170-4165-909F-EDD8FE693DD5}" type="presParOf" srcId="{69021DDE-9C31-41AB-98CE-A3D0DE377587}" destId="{B4E99356-2525-43DC-8E57-57AED3B59B03}" srcOrd="1" destOrd="0" presId="urn:microsoft.com/office/officeart/2005/8/layout/orgChart1"/>
    <dgm:cxn modelId="{F8D18873-81E1-447D-B78E-0CD0A63D7371}" type="presParOf" srcId="{B4E99356-2525-43DC-8E57-57AED3B59B03}" destId="{F7524DEE-DB05-4487-9733-76A82E7A28FC}" srcOrd="0" destOrd="0" presId="urn:microsoft.com/office/officeart/2005/8/layout/orgChart1"/>
    <dgm:cxn modelId="{9F80C1A7-35EA-41AC-91F9-70D5ED7DD76E}" type="presParOf" srcId="{F7524DEE-DB05-4487-9733-76A82E7A28FC}" destId="{F434DDE2-BE7B-4D35-8FDB-FF1B32A97706}" srcOrd="0" destOrd="0" presId="urn:microsoft.com/office/officeart/2005/8/layout/orgChart1"/>
    <dgm:cxn modelId="{7C173B75-249A-4E96-A304-87279650A2E2}" type="presParOf" srcId="{F7524DEE-DB05-4487-9733-76A82E7A28FC}" destId="{0F183095-F8E5-45E7-A257-864426A277E3}" srcOrd="1" destOrd="0" presId="urn:microsoft.com/office/officeart/2005/8/layout/orgChart1"/>
    <dgm:cxn modelId="{8BB0B640-5CFD-46E7-8CEC-3ACDD0A19E2B}" type="presParOf" srcId="{B4E99356-2525-43DC-8E57-57AED3B59B03}" destId="{AE8ABBEC-FCE2-4E87-8583-B7020D046DEE}" srcOrd="1" destOrd="0" presId="urn:microsoft.com/office/officeart/2005/8/layout/orgChart1"/>
    <dgm:cxn modelId="{F566237C-C714-4F4E-9A4E-C8F03E357A59}" type="presParOf" srcId="{B4E99356-2525-43DC-8E57-57AED3B59B03}" destId="{A7798845-2A7F-4C95-9D06-62CEDA0E7448}" srcOrd="2" destOrd="0" presId="urn:microsoft.com/office/officeart/2005/8/layout/orgChart1"/>
    <dgm:cxn modelId="{254A7CA2-8325-458D-BE4F-783484D65FA3}" type="presParOf" srcId="{6ECB13CF-1A63-4F22-A9F4-2D312E054F6F}" destId="{D74963B5-B684-465B-9907-1CEBF7806497}" srcOrd="2" destOrd="0" presId="urn:microsoft.com/office/officeart/2005/8/layout/orgChart1"/>
    <dgm:cxn modelId="{FBC6D036-24B1-431A-BF0A-2DD78077B70C}" type="presParOf" srcId="{B7E7F71A-D4C4-41CE-AE38-96113BCCD040}" destId="{4F44147B-27FC-47A2-92E9-0F420F57E7FF}" srcOrd="10" destOrd="0" presId="urn:microsoft.com/office/officeart/2005/8/layout/orgChart1"/>
    <dgm:cxn modelId="{FA655576-F637-4310-A597-1B90DB2ADFEA}" type="presParOf" srcId="{B7E7F71A-D4C4-41CE-AE38-96113BCCD040}" destId="{1A564C6E-4BD8-437E-A6E7-241AB045470A}" srcOrd="11" destOrd="0" presId="urn:microsoft.com/office/officeart/2005/8/layout/orgChart1"/>
    <dgm:cxn modelId="{7682A479-F726-46DB-9901-EB709BADD39D}" type="presParOf" srcId="{1A564C6E-4BD8-437E-A6E7-241AB045470A}" destId="{DCC70FBA-CF9D-4C30-9538-EF065C5230E4}" srcOrd="0" destOrd="0" presId="urn:microsoft.com/office/officeart/2005/8/layout/orgChart1"/>
    <dgm:cxn modelId="{8F2B7729-F807-4D8A-B8BB-83718BEE7144}" type="presParOf" srcId="{DCC70FBA-CF9D-4C30-9538-EF065C5230E4}" destId="{EE344127-4BFF-4BE6-9BC4-956BABFD4D8B}" srcOrd="0" destOrd="0" presId="urn:microsoft.com/office/officeart/2005/8/layout/orgChart1"/>
    <dgm:cxn modelId="{E3C9F8B2-FDBB-43CE-B8E2-DFF49FD22982}" type="presParOf" srcId="{DCC70FBA-CF9D-4C30-9538-EF065C5230E4}" destId="{C43F2ABB-4B30-4EDD-87E0-340329C7124F}" srcOrd="1" destOrd="0" presId="urn:microsoft.com/office/officeart/2005/8/layout/orgChart1"/>
    <dgm:cxn modelId="{E5C59C3A-0075-47BA-9C8F-5A7157CD80F5}" type="presParOf" srcId="{1A564C6E-4BD8-437E-A6E7-241AB045470A}" destId="{341612C7-EFA2-4BEE-8100-5E2AA06EB760}" srcOrd="1" destOrd="0" presId="urn:microsoft.com/office/officeart/2005/8/layout/orgChart1"/>
    <dgm:cxn modelId="{4780FB94-830F-4AE8-9110-74CD84A87DB1}" type="presParOf" srcId="{341612C7-EFA2-4BEE-8100-5E2AA06EB760}" destId="{5FAE1B08-A643-4D3F-803A-8358376E08C6}" srcOrd="0" destOrd="0" presId="urn:microsoft.com/office/officeart/2005/8/layout/orgChart1"/>
    <dgm:cxn modelId="{12FA7534-C7B1-484B-8179-3FFA4607EF05}" type="presParOf" srcId="{341612C7-EFA2-4BEE-8100-5E2AA06EB760}" destId="{9593A87F-637C-4EB3-BBA5-C35B7879BFA1}" srcOrd="1" destOrd="0" presId="urn:microsoft.com/office/officeart/2005/8/layout/orgChart1"/>
    <dgm:cxn modelId="{A351353F-E042-4BB0-9B65-E2B9153FE216}" type="presParOf" srcId="{9593A87F-637C-4EB3-BBA5-C35B7879BFA1}" destId="{7D491904-FBDE-435B-B8B5-82C44C5B166E}" srcOrd="0" destOrd="0" presId="urn:microsoft.com/office/officeart/2005/8/layout/orgChart1"/>
    <dgm:cxn modelId="{318C2366-E835-4031-8D28-E8D9A5AA4480}" type="presParOf" srcId="{7D491904-FBDE-435B-B8B5-82C44C5B166E}" destId="{D4AB5797-20E5-4CB5-9646-683586EF907D}" srcOrd="0" destOrd="0" presId="urn:microsoft.com/office/officeart/2005/8/layout/orgChart1"/>
    <dgm:cxn modelId="{8D9BFCF4-760B-415D-BFCA-1F178E9AC9F2}" type="presParOf" srcId="{7D491904-FBDE-435B-B8B5-82C44C5B166E}" destId="{88FF9B65-EBB0-4C6A-A482-CEA95D991F85}" srcOrd="1" destOrd="0" presId="urn:microsoft.com/office/officeart/2005/8/layout/orgChart1"/>
    <dgm:cxn modelId="{7F248FD2-089F-4C93-91AC-2969D7BEEE7D}" type="presParOf" srcId="{9593A87F-637C-4EB3-BBA5-C35B7879BFA1}" destId="{3EC13A89-CECC-41A1-8ACD-0132DB0BCE46}" srcOrd="1" destOrd="0" presId="urn:microsoft.com/office/officeart/2005/8/layout/orgChart1"/>
    <dgm:cxn modelId="{6B9A63EB-955A-469B-A388-064B117F882D}" type="presParOf" srcId="{9593A87F-637C-4EB3-BBA5-C35B7879BFA1}" destId="{6B82A9D2-61C9-40D1-AF91-3F2BE0E5FF14}" srcOrd="2" destOrd="0" presId="urn:microsoft.com/office/officeart/2005/8/layout/orgChart1"/>
    <dgm:cxn modelId="{B5601756-E0EB-4960-9836-2725352F3785}" type="presParOf" srcId="{1A564C6E-4BD8-437E-A6E7-241AB045470A}" destId="{817C25F3-5A25-4837-A71A-2B1FFCC4BB39}" srcOrd="2" destOrd="0" presId="urn:microsoft.com/office/officeart/2005/8/layout/orgChart1"/>
    <dgm:cxn modelId="{E24FFE15-1487-444A-A124-2F8DB148E25D}" type="presParOf" srcId="{B7E7F71A-D4C4-41CE-AE38-96113BCCD040}" destId="{63930F83-BBDB-4C84-BA94-A8A7CE20EB63}" srcOrd="12" destOrd="0" presId="urn:microsoft.com/office/officeart/2005/8/layout/orgChart1"/>
    <dgm:cxn modelId="{78D39878-0BE8-455A-8190-873942177DFE}" type="presParOf" srcId="{B7E7F71A-D4C4-41CE-AE38-96113BCCD040}" destId="{AD8350F0-9D06-40EE-B2AC-615EAE09BADF}" srcOrd="13" destOrd="0" presId="urn:microsoft.com/office/officeart/2005/8/layout/orgChart1"/>
    <dgm:cxn modelId="{72803F4A-A302-47E0-939F-EF256D61FF7F}" type="presParOf" srcId="{AD8350F0-9D06-40EE-B2AC-615EAE09BADF}" destId="{FF2AF9A1-0BC0-4092-AEB3-01459EFC6270}" srcOrd="0" destOrd="0" presId="urn:microsoft.com/office/officeart/2005/8/layout/orgChart1"/>
    <dgm:cxn modelId="{76CF9F32-6B34-4363-B8CA-26BA85BB12B0}" type="presParOf" srcId="{FF2AF9A1-0BC0-4092-AEB3-01459EFC6270}" destId="{7F868859-A97C-4571-BD33-8F88A01FBCE5}" srcOrd="0" destOrd="0" presId="urn:microsoft.com/office/officeart/2005/8/layout/orgChart1"/>
    <dgm:cxn modelId="{CA6DF033-1D29-455B-A1D7-6C0F2AD94F6F}" type="presParOf" srcId="{FF2AF9A1-0BC0-4092-AEB3-01459EFC6270}" destId="{91992E93-E590-4D5B-A939-C4452DB8A4D9}" srcOrd="1" destOrd="0" presId="urn:microsoft.com/office/officeart/2005/8/layout/orgChart1"/>
    <dgm:cxn modelId="{636F3F8E-8286-46F5-BCB0-9F433E0E9FA8}" type="presParOf" srcId="{AD8350F0-9D06-40EE-B2AC-615EAE09BADF}" destId="{AC4B76CC-702C-4C2B-B1CB-AFAB819BD5B3}" srcOrd="1" destOrd="0" presId="urn:microsoft.com/office/officeart/2005/8/layout/orgChart1"/>
    <dgm:cxn modelId="{9991C530-C374-4AC5-803A-1EB21A5B8F5E}" type="presParOf" srcId="{AD8350F0-9D06-40EE-B2AC-615EAE09BADF}" destId="{E9EDD2B3-CB9F-4917-A7A6-C1CEFF8C2D09}" srcOrd="2" destOrd="0" presId="urn:microsoft.com/office/officeart/2005/8/layout/orgChart1"/>
    <dgm:cxn modelId="{D9F155DF-80DD-4743-ABA6-A367BC194EE3}" type="presParOf" srcId="{4A936992-0787-4A4F-BF99-D904750856DB}" destId="{A3F96CC3-42E2-4DBB-A693-D2CFA946EF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53DB3-E88D-4C35-B200-653FC207AE71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</dgm:pt>
    <dgm:pt modelId="{E8BC4447-3354-4A04-8356-9C26F90021BE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主頁</a:t>
          </a:r>
        </a:p>
      </dgm:t>
    </dgm:pt>
    <dgm:pt modelId="{F5BDD776-DA66-442E-A312-8953FCA3475F}" type="parTrans" cxnId="{6D00B4CD-CE8F-4160-A681-78ED97207CFA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03B75D8C-C9FD-48B1-8612-BA16FC0C0CB5}" type="sibTrans" cxnId="{6D00B4CD-CE8F-4160-A681-78ED97207CFA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DD418999-1BDF-479A-A53C-B751AE317D3A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選擇</a:t>
          </a:r>
          <a:endParaRPr lang="en-US" altLang="zh-TW" sz="1800">
            <a:latin typeface="微軟正黑體" pitchFamily="34" charset="-120"/>
            <a:ea typeface="微軟正黑體" pitchFamily="34" charset="-120"/>
          </a:endParaRPr>
        </a:p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分類</a:t>
          </a:r>
        </a:p>
      </dgm:t>
    </dgm:pt>
    <dgm:pt modelId="{CBB0FD1D-6DB5-452A-83E0-972E4E166CC9}" type="parTrans" cxnId="{8081459C-2604-4328-87D9-3166A217D716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1784A3AE-1088-4217-9244-F13C2FE94CC6}" type="sibTrans" cxnId="{8081459C-2604-4328-87D9-3166A217D716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52D127CE-213A-4299-BF12-7EC143F78FCF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商品頁</a:t>
          </a:r>
        </a:p>
      </dgm:t>
    </dgm:pt>
    <dgm:pt modelId="{0BC06D81-70AE-4249-9C60-5222473BB852}" type="parTrans" cxnId="{5622662E-350C-432A-9B12-572BC6B904F4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3F2AE728-FFE8-4598-BEA6-6AE0DCD73956}" type="sibTrans" cxnId="{5622662E-350C-432A-9B12-572BC6B904F4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DFCA8949-9E0B-4028-9659-B63C5B1A3E2B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看更多</a:t>
          </a:r>
        </a:p>
      </dgm:t>
    </dgm:pt>
    <dgm:pt modelId="{E228C7AD-C2B0-4AAC-B5DC-88F0F7733DD9}" type="parTrans" cxnId="{CC35BD9E-B3EB-4E1C-B1C2-5D44B272C23A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958DD3F7-D4FE-487E-AA1F-2CA036CE9A22}" type="sibTrans" cxnId="{CC35BD9E-B3EB-4E1C-B1C2-5D44B272C23A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A4E78018-B6C3-4360-B90D-AA02E38ACD7A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加入</a:t>
          </a:r>
          <a:endParaRPr lang="en-US" altLang="zh-TW" sz="1800">
            <a:latin typeface="微軟正黑體" pitchFamily="34" charset="-120"/>
            <a:ea typeface="微軟正黑體" pitchFamily="34" charset="-120"/>
          </a:endParaRPr>
        </a:p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購物車</a:t>
          </a:r>
        </a:p>
      </dgm:t>
    </dgm:pt>
    <dgm:pt modelId="{C6EE007F-6E52-48CE-B0F7-992961203782}" type="parTrans" cxnId="{384B4D39-A3DB-4C7B-8B28-16203890CE48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506D17DF-2EE8-4D88-9938-C36D6BE157E9}" type="sibTrans" cxnId="{384B4D39-A3DB-4C7B-8B28-16203890CE48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13B40998-0F8E-4F12-9CEA-3BAB001F8583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註冊</a:t>
          </a:r>
          <a:r>
            <a:rPr lang="en-US" altLang="zh-TW" sz="1800" dirty="0">
              <a:latin typeface="微軟正黑體" pitchFamily="34" charset="-120"/>
              <a:ea typeface="微軟正黑體" pitchFamily="34" charset="-120"/>
            </a:rPr>
            <a:t>OR</a:t>
          </a:r>
        </a:p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登入</a:t>
          </a:r>
        </a:p>
      </dgm:t>
    </dgm:pt>
    <dgm:pt modelId="{1A611901-FDC5-479D-B216-E7B0734EF0D3}" type="parTrans" cxnId="{72163F94-5BB9-4594-A62B-97B0D7B67455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99B3426C-A8D7-402C-AEC7-FAAFAE4CFF7C}" type="sibTrans" cxnId="{72163F94-5BB9-4594-A62B-97B0D7B67455}">
      <dgm:prSet custT="1"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B8B6E88F-32EF-4899-9386-5F933C55FA38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結帳</a:t>
          </a:r>
        </a:p>
      </dgm:t>
    </dgm:pt>
    <dgm:pt modelId="{24A06A86-1CF2-46B3-B196-C894ACB94C71}" type="parTrans" cxnId="{ADB207B6-3170-418B-9043-04843B6E3F7C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694629E0-E032-45CF-9EAF-943A89BA59DC}" type="sibTrans" cxnId="{ADB207B6-3170-418B-9043-04843B6E3F7C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0527182E-0435-4423-9AA8-6A894D8DA335}" type="pres">
      <dgm:prSet presAssocID="{72953DB3-E88D-4C35-B200-653FC207AE71}" presName="Name0" presStyleCnt="0">
        <dgm:presLayoutVars>
          <dgm:dir/>
          <dgm:resizeHandles val="exact"/>
        </dgm:presLayoutVars>
      </dgm:prSet>
      <dgm:spPr/>
    </dgm:pt>
    <dgm:pt modelId="{24D4153F-7E35-4C0B-8067-518A717C2A56}" type="pres">
      <dgm:prSet presAssocID="{E8BC4447-3354-4A04-8356-9C26F90021BE}" presName="node" presStyleLbl="node1" presStyleIdx="0" presStyleCnt="7" custScaleX="138148" custScaleY="993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9D45D5-A2C0-4316-9169-4CC50EA3B496}" type="pres">
      <dgm:prSet presAssocID="{03B75D8C-C9FD-48B1-8612-BA16FC0C0CB5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1346FBF6-8DD7-4490-BEF5-290E2501E3D6}" type="pres">
      <dgm:prSet presAssocID="{03B75D8C-C9FD-48B1-8612-BA16FC0C0CB5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7A940473-D5DF-46AF-96F3-73104D1CB913}" type="pres">
      <dgm:prSet presAssocID="{DD418999-1BDF-479A-A53C-B751AE317D3A}" presName="node" presStyleLbl="node1" presStyleIdx="1" presStyleCnt="7" custScaleX="13393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DA2577-3A6D-4991-85C3-D610741C162A}" type="pres">
      <dgm:prSet presAssocID="{1784A3AE-1088-4217-9244-F13C2FE94CC6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87E48BAD-16C3-4117-A423-A058201FC872}" type="pres">
      <dgm:prSet presAssocID="{1784A3AE-1088-4217-9244-F13C2FE94CC6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951C06B3-2CD2-4191-9E3D-1156C9EA20B8}" type="pres">
      <dgm:prSet presAssocID="{52D127CE-213A-4299-BF12-7EC143F78FCF}" presName="node" presStyleLbl="node1" presStyleIdx="2" presStyleCnt="7" custScaleX="1352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262FBC-8719-47F3-BB02-2B7986397BDA}" type="pres">
      <dgm:prSet presAssocID="{3F2AE728-FFE8-4598-BEA6-6AE0DCD73956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6717A393-6B30-479F-B7E6-21D02C9CB2D9}" type="pres">
      <dgm:prSet presAssocID="{3F2AE728-FFE8-4598-BEA6-6AE0DCD73956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D2FEE7EA-D6DE-4B13-B1AE-72CCF6DE9CC6}" type="pres">
      <dgm:prSet presAssocID="{DFCA8949-9E0B-4028-9659-B63C5B1A3E2B}" presName="node" presStyleLbl="node1" presStyleIdx="3" presStyleCnt="7" custScaleX="1311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0207F03-9966-47D7-8ADE-E44E0C47C8F4}" type="pres">
      <dgm:prSet presAssocID="{958DD3F7-D4FE-487E-AA1F-2CA036CE9A22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94C42487-2C1B-4ADC-A07E-85011A6F95F1}" type="pres">
      <dgm:prSet presAssocID="{958DD3F7-D4FE-487E-AA1F-2CA036CE9A22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42D985F5-3828-408D-BB2E-17C38BD60ACB}" type="pres">
      <dgm:prSet presAssocID="{A4E78018-B6C3-4360-B90D-AA02E38ACD7A}" presName="node" presStyleLbl="node1" presStyleIdx="4" presStyleCnt="7" custScaleX="1330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3B33B6-2587-4366-A717-15D4B8CFDF69}" type="pres">
      <dgm:prSet presAssocID="{506D17DF-2EE8-4D88-9938-C36D6BE157E9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D59EC1AF-AF9B-4B62-9229-5ED9091EFD44}" type="pres">
      <dgm:prSet presAssocID="{506D17DF-2EE8-4D88-9938-C36D6BE157E9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AC26EE73-806D-4B08-9143-E5DBC5A36FD6}" type="pres">
      <dgm:prSet presAssocID="{13B40998-0F8E-4F12-9CEA-3BAB001F8583}" presName="node" presStyleLbl="node1" presStyleIdx="5" presStyleCnt="7" custScaleX="1255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725CA5-6438-4117-B790-9714741E31B4}" type="pres">
      <dgm:prSet presAssocID="{99B3426C-A8D7-402C-AEC7-FAAFAE4CFF7C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94ECA750-770E-495E-A87B-BFE84814F148}" type="pres">
      <dgm:prSet presAssocID="{99B3426C-A8D7-402C-AEC7-FAAFAE4CFF7C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EC12CDE3-CBDD-448E-BD0F-0B82CBAF2D57}" type="pres">
      <dgm:prSet presAssocID="{B8B6E88F-32EF-4899-9386-5F933C55FA38}" presName="node" presStyleLbl="node1" presStyleIdx="6" presStyleCnt="7" custScaleX="11655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1472D9-F3F9-4FAF-B39E-C7AFC1ACB9EB}" type="presOf" srcId="{B8B6E88F-32EF-4899-9386-5F933C55FA38}" destId="{EC12CDE3-CBDD-448E-BD0F-0B82CBAF2D57}" srcOrd="0" destOrd="0" presId="urn:microsoft.com/office/officeart/2005/8/layout/process1"/>
    <dgm:cxn modelId="{1256C635-508D-4824-94AC-C826ED534E2B}" type="presOf" srcId="{99B3426C-A8D7-402C-AEC7-FAAFAE4CFF7C}" destId="{59725CA5-6438-4117-B790-9714741E31B4}" srcOrd="0" destOrd="0" presId="urn:microsoft.com/office/officeart/2005/8/layout/process1"/>
    <dgm:cxn modelId="{8081459C-2604-4328-87D9-3166A217D716}" srcId="{72953DB3-E88D-4C35-B200-653FC207AE71}" destId="{DD418999-1BDF-479A-A53C-B751AE317D3A}" srcOrd="1" destOrd="0" parTransId="{CBB0FD1D-6DB5-452A-83E0-972E4E166CC9}" sibTransId="{1784A3AE-1088-4217-9244-F13C2FE94CC6}"/>
    <dgm:cxn modelId="{184EC38F-FAB7-46C0-B3EF-9563D8EC844A}" type="presOf" srcId="{3F2AE728-FFE8-4598-BEA6-6AE0DCD73956}" destId="{6717A393-6B30-479F-B7E6-21D02C9CB2D9}" srcOrd="1" destOrd="0" presId="urn:microsoft.com/office/officeart/2005/8/layout/process1"/>
    <dgm:cxn modelId="{84D55389-4A55-4CBD-A990-C408B4B8AD24}" type="presOf" srcId="{958DD3F7-D4FE-487E-AA1F-2CA036CE9A22}" destId="{B0207F03-9966-47D7-8ADE-E44E0C47C8F4}" srcOrd="0" destOrd="0" presId="urn:microsoft.com/office/officeart/2005/8/layout/process1"/>
    <dgm:cxn modelId="{53B2AC29-5471-4FE8-8A63-7D484569961D}" type="presOf" srcId="{13B40998-0F8E-4F12-9CEA-3BAB001F8583}" destId="{AC26EE73-806D-4B08-9143-E5DBC5A36FD6}" srcOrd="0" destOrd="0" presId="urn:microsoft.com/office/officeart/2005/8/layout/process1"/>
    <dgm:cxn modelId="{32AFF63D-518E-44F1-B013-1F683E884866}" type="presOf" srcId="{E8BC4447-3354-4A04-8356-9C26F90021BE}" destId="{24D4153F-7E35-4C0B-8067-518A717C2A56}" srcOrd="0" destOrd="0" presId="urn:microsoft.com/office/officeart/2005/8/layout/process1"/>
    <dgm:cxn modelId="{5622662E-350C-432A-9B12-572BC6B904F4}" srcId="{72953DB3-E88D-4C35-B200-653FC207AE71}" destId="{52D127CE-213A-4299-BF12-7EC143F78FCF}" srcOrd="2" destOrd="0" parTransId="{0BC06D81-70AE-4249-9C60-5222473BB852}" sibTransId="{3F2AE728-FFE8-4598-BEA6-6AE0DCD73956}"/>
    <dgm:cxn modelId="{CFDFF9C7-168F-4DED-ACF2-9C7DEB40BF4E}" type="presOf" srcId="{99B3426C-A8D7-402C-AEC7-FAAFAE4CFF7C}" destId="{94ECA750-770E-495E-A87B-BFE84814F148}" srcOrd="1" destOrd="0" presId="urn:microsoft.com/office/officeart/2005/8/layout/process1"/>
    <dgm:cxn modelId="{6DCF38F6-2AE0-4B10-8D4A-A2770FD5ADED}" type="presOf" srcId="{52D127CE-213A-4299-BF12-7EC143F78FCF}" destId="{951C06B3-2CD2-4191-9E3D-1156C9EA20B8}" srcOrd="0" destOrd="0" presId="urn:microsoft.com/office/officeart/2005/8/layout/process1"/>
    <dgm:cxn modelId="{72163F94-5BB9-4594-A62B-97B0D7B67455}" srcId="{72953DB3-E88D-4C35-B200-653FC207AE71}" destId="{13B40998-0F8E-4F12-9CEA-3BAB001F8583}" srcOrd="5" destOrd="0" parTransId="{1A611901-FDC5-479D-B216-E7B0734EF0D3}" sibTransId="{99B3426C-A8D7-402C-AEC7-FAAFAE4CFF7C}"/>
    <dgm:cxn modelId="{384B4D39-A3DB-4C7B-8B28-16203890CE48}" srcId="{72953DB3-E88D-4C35-B200-653FC207AE71}" destId="{A4E78018-B6C3-4360-B90D-AA02E38ACD7A}" srcOrd="4" destOrd="0" parTransId="{C6EE007F-6E52-48CE-B0F7-992961203782}" sibTransId="{506D17DF-2EE8-4D88-9938-C36D6BE157E9}"/>
    <dgm:cxn modelId="{D403EC0A-4128-45A6-92FD-05D91423E327}" type="presOf" srcId="{1784A3AE-1088-4217-9244-F13C2FE94CC6}" destId="{87E48BAD-16C3-4117-A423-A058201FC872}" srcOrd="1" destOrd="0" presId="urn:microsoft.com/office/officeart/2005/8/layout/process1"/>
    <dgm:cxn modelId="{97C4FC54-8875-4766-87AE-FED3B9A41876}" type="presOf" srcId="{3F2AE728-FFE8-4598-BEA6-6AE0DCD73956}" destId="{99262FBC-8719-47F3-BB02-2B7986397BDA}" srcOrd="0" destOrd="0" presId="urn:microsoft.com/office/officeart/2005/8/layout/process1"/>
    <dgm:cxn modelId="{1D50440E-F384-4094-8932-600568EB01EC}" type="presOf" srcId="{506D17DF-2EE8-4D88-9938-C36D6BE157E9}" destId="{743B33B6-2587-4366-A717-15D4B8CFDF69}" srcOrd="0" destOrd="0" presId="urn:microsoft.com/office/officeart/2005/8/layout/process1"/>
    <dgm:cxn modelId="{01B8E7D4-FD5A-48F6-951A-52350E1EAB88}" type="presOf" srcId="{DFCA8949-9E0B-4028-9659-B63C5B1A3E2B}" destId="{D2FEE7EA-D6DE-4B13-B1AE-72CCF6DE9CC6}" srcOrd="0" destOrd="0" presId="urn:microsoft.com/office/officeart/2005/8/layout/process1"/>
    <dgm:cxn modelId="{194415FB-789D-4936-B1B6-607AD5835333}" type="presOf" srcId="{DD418999-1BDF-479A-A53C-B751AE317D3A}" destId="{7A940473-D5DF-46AF-96F3-73104D1CB913}" srcOrd="0" destOrd="0" presId="urn:microsoft.com/office/officeart/2005/8/layout/process1"/>
    <dgm:cxn modelId="{CC35BD9E-B3EB-4E1C-B1C2-5D44B272C23A}" srcId="{72953DB3-E88D-4C35-B200-653FC207AE71}" destId="{DFCA8949-9E0B-4028-9659-B63C5B1A3E2B}" srcOrd="3" destOrd="0" parTransId="{E228C7AD-C2B0-4AAC-B5DC-88F0F7733DD9}" sibTransId="{958DD3F7-D4FE-487E-AA1F-2CA036CE9A22}"/>
    <dgm:cxn modelId="{C236AE20-0340-4792-8E36-05C22F3C66C9}" type="presOf" srcId="{A4E78018-B6C3-4360-B90D-AA02E38ACD7A}" destId="{42D985F5-3828-408D-BB2E-17C38BD60ACB}" srcOrd="0" destOrd="0" presId="urn:microsoft.com/office/officeart/2005/8/layout/process1"/>
    <dgm:cxn modelId="{6262468F-3D48-49D4-B95E-4800D532EC20}" type="presOf" srcId="{1784A3AE-1088-4217-9244-F13C2FE94CC6}" destId="{6BDA2577-3A6D-4991-85C3-D610741C162A}" srcOrd="0" destOrd="0" presId="urn:microsoft.com/office/officeart/2005/8/layout/process1"/>
    <dgm:cxn modelId="{ADB207B6-3170-418B-9043-04843B6E3F7C}" srcId="{72953DB3-E88D-4C35-B200-653FC207AE71}" destId="{B8B6E88F-32EF-4899-9386-5F933C55FA38}" srcOrd="6" destOrd="0" parTransId="{24A06A86-1CF2-46B3-B196-C894ACB94C71}" sibTransId="{694629E0-E032-45CF-9EAF-943A89BA59DC}"/>
    <dgm:cxn modelId="{8EE6F71A-34DF-4269-B087-DE9B334B96DA}" type="presOf" srcId="{03B75D8C-C9FD-48B1-8612-BA16FC0C0CB5}" destId="{1346FBF6-8DD7-4490-BEF5-290E2501E3D6}" srcOrd="1" destOrd="0" presId="urn:microsoft.com/office/officeart/2005/8/layout/process1"/>
    <dgm:cxn modelId="{95E64022-1A63-4C0C-A88A-FCA55C7C4BF4}" type="presOf" srcId="{958DD3F7-D4FE-487E-AA1F-2CA036CE9A22}" destId="{94C42487-2C1B-4ADC-A07E-85011A6F95F1}" srcOrd="1" destOrd="0" presId="urn:microsoft.com/office/officeart/2005/8/layout/process1"/>
    <dgm:cxn modelId="{32657536-1855-42E9-8EB5-DE2867FABD02}" type="presOf" srcId="{72953DB3-E88D-4C35-B200-653FC207AE71}" destId="{0527182E-0435-4423-9AA8-6A894D8DA335}" srcOrd="0" destOrd="0" presId="urn:microsoft.com/office/officeart/2005/8/layout/process1"/>
    <dgm:cxn modelId="{44C8201C-3F40-44FC-8E7B-A853577B0AB0}" type="presOf" srcId="{506D17DF-2EE8-4D88-9938-C36D6BE157E9}" destId="{D59EC1AF-AF9B-4B62-9229-5ED9091EFD44}" srcOrd="1" destOrd="0" presId="urn:microsoft.com/office/officeart/2005/8/layout/process1"/>
    <dgm:cxn modelId="{61AB32E0-405E-4EBB-9782-4413D948C950}" type="presOf" srcId="{03B75D8C-C9FD-48B1-8612-BA16FC0C0CB5}" destId="{A09D45D5-A2C0-4316-9169-4CC50EA3B496}" srcOrd="0" destOrd="0" presId="urn:microsoft.com/office/officeart/2005/8/layout/process1"/>
    <dgm:cxn modelId="{6D00B4CD-CE8F-4160-A681-78ED97207CFA}" srcId="{72953DB3-E88D-4C35-B200-653FC207AE71}" destId="{E8BC4447-3354-4A04-8356-9C26F90021BE}" srcOrd="0" destOrd="0" parTransId="{F5BDD776-DA66-442E-A312-8953FCA3475F}" sibTransId="{03B75D8C-C9FD-48B1-8612-BA16FC0C0CB5}"/>
    <dgm:cxn modelId="{398DED23-5CD8-4A07-92CF-83E096297D9C}" type="presParOf" srcId="{0527182E-0435-4423-9AA8-6A894D8DA335}" destId="{24D4153F-7E35-4C0B-8067-518A717C2A56}" srcOrd="0" destOrd="0" presId="urn:microsoft.com/office/officeart/2005/8/layout/process1"/>
    <dgm:cxn modelId="{289E9058-A83E-4A76-9349-C8954FECCEFE}" type="presParOf" srcId="{0527182E-0435-4423-9AA8-6A894D8DA335}" destId="{A09D45D5-A2C0-4316-9169-4CC50EA3B496}" srcOrd="1" destOrd="0" presId="urn:microsoft.com/office/officeart/2005/8/layout/process1"/>
    <dgm:cxn modelId="{30839124-1587-492E-8B37-EA03F977D7D8}" type="presParOf" srcId="{A09D45D5-A2C0-4316-9169-4CC50EA3B496}" destId="{1346FBF6-8DD7-4490-BEF5-290E2501E3D6}" srcOrd="0" destOrd="0" presId="urn:microsoft.com/office/officeart/2005/8/layout/process1"/>
    <dgm:cxn modelId="{238E213D-0317-4290-8A06-3D201AFA4A82}" type="presParOf" srcId="{0527182E-0435-4423-9AA8-6A894D8DA335}" destId="{7A940473-D5DF-46AF-96F3-73104D1CB913}" srcOrd="2" destOrd="0" presId="urn:microsoft.com/office/officeart/2005/8/layout/process1"/>
    <dgm:cxn modelId="{9AB3196F-2433-4464-81E3-7142DFAC4BFC}" type="presParOf" srcId="{0527182E-0435-4423-9AA8-6A894D8DA335}" destId="{6BDA2577-3A6D-4991-85C3-D610741C162A}" srcOrd="3" destOrd="0" presId="urn:microsoft.com/office/officeart/2005/8/layout/process1"/>
    <dgm:cxn modelId="{B19551BD-B1FB-4910-BA80-C754D1421419}" type="presParOf" srcId="{6BDA2577-3A6D-4991-85C3-D610741C162A}" destId="{87E48BAD-16C3-4117-A423-A058201FC872}" srcOrd="0" destOrd="0" presId="urn:microsoft.com/office/officeart/2005/8/layout/process1"/>
    <dgm:cxn modelId="{6C937B18-C346-425A-8479-F80BB11D3A67}" type="presParOf" srcId="{0527182E-0435-4423-9AA8-6A894D8DA335}" destId="{951C06B3-2CD2-4191-9E3D-1156C9EA20B8}" srcOrd="4" destOrd="0" presId="urn:microsoft.com/office/officeart/2005/8/layout/process1"/>
    <dgm:cxn modelId="{C848B8F8-8838-476B-B369-285EE838942D}" type="presParOf" srcId="{0527182E-0435-4423-9AA8-6A894D8DA335}" destId="{99262FBC-8719-47F3-BB02-2B7986397BDA}" srcOrd="5" destOrd="0" presId="urn:microsoft.com/office/officeart/2005/8/layout/process1"/>
    <dgm:cxn modelId="{D6231251-9B9F-4109-A97E-5D645D148322}" type="presParOf" srcId="{99262FBC-8719-47F3-BB02-2B7986397BDA}" destId="{6717A393-6B30-479F-B7E6-21D02C9CB2D9}" srcOrd="0" destOrd="0" presId="urn:microsoft.com/office/officeart/2005/8/layout/process1"/>
    <dgm:cxn modelId="{2DBBFBE9-343B-4203-986F-7572BF9E9676}" type="presParOf" srcId="{0527182E-0435-4423-9AA8-6A894D8DA335}" destId="{D2FEE7EA-D6DE-4B13-B1AE-72CCF6DE9CC6}" srcOrd="6" destOrd="0" presId="urn:microsoft.com/office/officeart/2005/8/layout/process1"/>
    <dgm:cxn modelId="{648D1133-5E33-4FFD-B4C6-B01771464A6F}" type="presParOf" srcId="{0527182E-0435-4423-9AA8-6A894D8DA335}" destId="{B0207F03-9966-47D7-8ADE-E44E0C47C8F4}" srcOrd="7" destOrd="0" presId="urn:microsoft.com/office/officeart/2005/8/layout/process1"/>
    <dgm:cxn modelId="{EEBE9004-5EC6-4C37-A4D6-F2C52FE967A0}" type="presParOf" srcId="{B0207F03-9966-47D7-8ADE-E44E0C47C8F4}" destId="{94C42487-2C1B-4ADC-A07E-85011A6F95F1}" srcOrd="0" destOrd="0" presId="urn:microsoft.com/office/officeart/2005/8/layout/process1"/>
    <dgm:cxn modelId="{A5416311-6358-4D72-9843-C84375459451}" type="presParOf" srcId="{0527182E-0435-4423-9AA8-6A894D8DA335}" destId="{42D985F5-3828-408D-BB2E-17C38BD60ACB}" srcOrd="8" destOrd="0" presId="urn:microsoft.com/office/officeart/2005/8/layout/process1"/>
    <dgm:cxn modelId="{EF000488-54A3-48C4-BFA7-E7C3FC5B239A}" type="presParOf" srcId="{0527182E-0435-4423-9AA8-6A894D8DA335}" destId="{743B33B6-2587-4366-A717-15D4B8CFDF69}" srcOrd="9" destOrd="0" presId="urn:microsoft.com/office/officeart/2005/8/layout/process1"/>
    <dgm:cxn modelId="{9A802930-0C16-4128-BC47-9965A8B4DD06}" type="presParOf" srcId="{743B33B6-2587-4366-A717-15D4B8CFDF69}" destId="{D59EC1AF-AF9B-4B62-9229-5ED9091EFD44}" srcOrd="0" destOrd="0" presId="urn:microsoft.com/office/officeart/2005/8/layout/process1"/>
    <dgm:cxn modelId="{32D6506A-7325-4D2A-A39F-C02E0140BEC2}" type="presParOf" srcId="{0527182E-0435-4423-9AA8-6A894D8DA335}" destId="{AC26EE73-806D-4B08-9143-E5DBC5A36FD6}" srcOrd="10" destOrd="0" presId="urn:microsoft.com/office/officeart/2005/8/layout/process1"/>
    <dgm:cxn modelId="{F76B611A-E2FD-4FAB-BA9D-73444B170FD4}" type="presParOf" srcId="{0527182E-0435-4423-9AA8-6A894D8DA335}" destId="{59725CA5-6438-4117-B790-9714741E31B4}" srcOrd="11" destOrd="0" presId="urn:microsoft.com/office/officeart/2005/8/layout/process1"/>
    <dgm:cxn modelId="{3A622E2A-DB97-4E0C-841B-3E3A26A3449B}" type="presParOf" srcId="{59725CA5-6438-4117-B790-9714741E31B4}" destId="{94ECA750-770E-495E-A87B-BFE84814F148}" srcOrd="0" destOrd="0" presId="urn:microsoft.com/office/officeart/2005/8/layout/process1"/>
    <dgm:cxn modelId="{7FD799C9-B331-4008-BFFE-BED9358DEA8B}" type="presParOf" srcId="{0527182E-0435-4423-9AA8-6A894D8DA335}" destId="{EC12CDE3-CBDD-448E-BD0F-0B82CBAF2D57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30F83-BBDB-4C84-BA94-A8A7CE20EB63}">
      <dsp:nvSpPr>
        <dsp:cNvPr id="0" name=""/>
        <dsp:cNvSpPr/>
      </dsp:nvSpPr>
      <dsp:spPr>
        <a:xfrm>
          <a:off x="4392487" y="758171"/>
          <a:ext cx="3858695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3858695" y="111615"/>
              </a:lnTo>
              <a:lnTo>
                <a:pt x="3858695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E1B08-A643-4D3F-803A-8358376E08C6}">
      <dsp:nvSpPr>
        <dsp:cNvPr id="0" name=""/>
        <dsp:cNvSpPr/>
      </dsp:nvSpPr>
      <dsp:spPr>
        <a:xfrm>
          <a:off x="6539750" y="151290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147B-27FC-47A2-92E9-0F420F57E7FF}">
      <dsp:nvSpPr>
        <dsp:cNvPr id="0" name=""/>
        <dsp:cNvSpPr/>
      </dsp:nvSpPr>
      <dsp:spPr>
        <a:xfrm>
          <a:off x="4392487" y="758171"/>
          <a:ext cx="2572463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2572463" y="111615"/>
              </a:lnTo>
              <a:lnTo>
                <a:pt x="2572463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D2A54-CF59-4420-AEE3-24EBF79E0155}">
      <dsp:nvSpPr>
        <dsp:cNvPr id="0" name=""/>
        <dsp:cNvSpPr/>
      </dsp:nvSpPr>
      <dsp:spPr>
        <a:xfrm>
          <a:off x="5253519" y="151290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CD9A6-C9A8-40FD-819B-3B0BFF5ADF4F}">
      <dsp:nvSpPr>
        <dsp:cNvPr id="0" name=""/>
        <dsp:cNvSpPr/>
      </dsp:nvSpPr>
      <dsp:spPr>
        <a:xfrm>
          <a:off x="4392487" y="758171"/>
          <a:ext cx="1286231" cy="223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15"/>
              </a:lnTo>
              <a:lnTo>
                <a:pt x="1286231" y="111615"/>
              </a:lnTo>
              <a:lnTo>
                <a:pt x="1286231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BE219-66C3-47B5-860D-0DE02933E56F}">
      <dsp:nvSpPr>
        <dsp:cNvPr id="0" name=""/>
        <dsp:cNvSpPr/>
      </dsp:nvSpPr>
      <dsp:spPr>
        <a:xfrm>
          <a:off x="3967287" y="1512902"/>
          <a:ext cx="178052" cy="196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696"/>
              </a:lnTo>
              <a:lnTo>
                <a:pt x="178052" y="196669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05BE1-22B0-4DDA-BAA1-8C417A4B0AED}">
      <dsp:nvSpPr>
        <dsp:cNvPr id="0" name=""/>
        <dsp:cNvSpPr/>
      </dsp:nvSpPr>
      <dsp:spPr>
        <a:xfrm>
          <a:off x="3967287" y="1512902"/>
          <a:ext cx="178052" cy="2708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128"/>
              </a:lnTo>
              <a:lnTo>
                <a:pt x="178052" y="270812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67F37-9065-4ADC-9A81-5D842BF360B1}">
      <dsp:nvSpPr>
        <dsp:cNvPr id="0" name=""/>
        <dsp:cNvSpPr/>
      </dsp:nvSpPr>
      <dsp:spPr>
        <a:xfrm>
          <a:off x="3967287" y="1512902"/>
          <a:ext cx="159450" cy="124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711"/>
              </a:lnTo>
              <a:lnTo>
                <a:pt x="159450" y="12437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FA3BB-A149-4D7C-9D92-CB1632746A50}">
      <dsp:nvSpPr>
        <dsp:cNvPr id="0" name=""/>
        <dsp:cNvSpPr/>
      </dsp:nvSpPr>
      <dsp:spPr>
        <a:xfrm>
          <a:off x="3967287" y="151290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A7D33-CAA4-410F-878B-ADFFB848E002}">
      <dsp:nvSpPr>
        <dsp:cNvPr id="0" name=""/>
        <dsp:cNvSpPr/>
      </dsp:nvSpPr>
      <dsp:spPr>
        <a:xfrm>
          <a:off x="4346768" y="758171"/>
          <a:ext cx="91440" cy="223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0DCD-6DC7-440B-BB8A-2CA0CF49936E}">
      <dsp:nvSpPr>
        <dsp:cNvPr id="0" name=""/>
        <dsp:cNvSpPr/>
      </dsp:nvSpPr>
      <dsp:spPr>
        <a:xfrm>
          <a:off x="2648612" y="1518312"/>
          <a:ext cx="191893" cy="1238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300"/>
              </a:lnTo>
              <a:lnTo>
                <a:pt x="191893" y="123830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97428-D054-4DC1-841B-9E1A2D403C1C}">
      <dsp:nvSpPr>
        <dsp:cNvPr id="0" name=""/>
        <dsp:cNvSpPr/>
      </dsp:nvSpPr>
      <dsp:spPr>
        <a:xfrm>
          <a:off x="2648612" y="151831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BA3C6-A2A7-41C0-B225-577A57EFFE84}">
      <dsp:nvSpPr>
        <dsp:cNvPr id="0" name=""/>
        <dsp:cNvSpPr/>
      </dsp:nvSpPr>
      <dsp:spPr>
        <a:xfrm>
          <a:off x="3073813" y="758171"/>
          <a:ext cx="1318674" cy="228640"/>
        </a:xfrm>
        <a:custGeom>
          <a:avLst/>
          <a:gdLst/>
          <a:ahLst/>
          <a:cxnLst/>
          <a:rect l="0" t="0" r="0" b="0"/>
          <a:pathLst>
            <a:path>
              <a:moveTo>
                <a:pt x="1318674" y="0"/>
              </a:moveTo>
              <a:lnTo>
                <a:pt x="1318674" y="117025"/>
              </a:lnTo>
              <a:lnTo>
                <a:pt x="0" y="117025"/>
              </a:lnTo>
              <a:lnTo>
                <a:pt x="0" y="2286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A8409-98AC-4AB4-9AD8-F79CC68B23AD}">
      <dsp:nvSpPr>
        <dsp:cNvPr id="0" name=""/>
        <dsp:cNvSpPr/>
      </dsp:nvSpPr>
      <dsp:spPr>
        <a:xfrm>
          <a:off x="1394824" y="1512902"/>
          <a:ext cx="159450" cy="124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711"/>
              </a:lnTo>
              <a:lnTo>
                <a:pt x="159450" y="12437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F9A55-A9EB-4898-B412-878E710976E2}">
      <dsp:nvSpPr>
        <dsp:cNvPr id="0" name=""/>
        <dsp:cNvSpPr/>
      </dsp:nvSpPr>
      <dsp:spPr>
        <a:xfrm>
          <a:off x="1394824" y="151290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D1D2A-CBDB-4C23-AFC0-135CFEA15290}">
      <dsp:nvSpPr>
        <dsp:cNvPr id="0" name=""/>
        <dsp:cNvSpPr/>
      </dsp:nvSpPr>
      <dsp:spPr>
        <a:xfrm>
          <a:off x="1820024" y="758171"/>
          <a:ext cx="2572463" cy="223230"/>
        </a:xfrm>
        <a:custGeom>
          <a:avLst/>
          <a:gdLst/>
          <a:ahLst/>
          <a:cxnLst/>
          <a:rect l="0" t="0" r="0" b="0"/>
          <a:pathLst>
            <a:path>
              <a:moveTo>
                <a:pt x="2572463" y="0"/>
              </a:moveTo>
              <a:lnTo>
                <a:pt x="2572463" y="111615"/>
              </a:lnTo>
              <a:lnTo>
                <a:pt x="0" y="111615"/>
              </a:lnTo>
              <a:lnTo>
                <a:pt x="0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5596C-E64E-46AC-BA88-3EDE0845F053}">
      <dsp:nvSpPr>
        <dsp:cNvPr id="0" name=""/>
        <dsp:cNvSpPr/>
      </dsp:nvSpPr>
      <dsp:spPr>
        <a:xfrm>
          <a:off x="108592" y="1512902"/>
          <a:ext cx="159450" cy="124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711"/>
              </a:lnTo>
              <a:lnTo>
                <a:pt x="159450" y="12437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D2C2A-1179-4979-845E-2950F67D03EB}">
      <dsp:nvSpPr>
        <dsp:cNvPr id="0" name=""/>
        <dsp:cNvSpPr/>
      </dsp:nvSpPr>
      <dsp:spPr>
        <a:xfrm>
          <a:off x="108592" y="1512902"/>
          <a:ext cx="159450" cy="488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980"/>
              </a:lnTo>
              <a:lnTo>
                <a:pt x="159450" y="4889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7A194-0DEC-4358-8ABF-7FAF045787FA}">
      <dsp:nvSpPr>
        <dsp:cNvPr id="0" name=""/>
        <dsp:cNvSpPr/>
      </dsp:nvSpPr>
      <dsp:spPr>
        <a:xfrm>
          <a:off x="533792" y="758171"/>
          <a:ext cx="3858695" cy="223230"/>
        </a:xfrm>
        <a:custGeom>
          <a:avLst/>
          <a:gdLst/>
          <a:ahLst/>
          <a:cxnLst/>
          <a:rect l="0" t="0" r="0" b="0"/>
          <a:pathLst>
            <a:path>
              <a:moveTo>
                <a:pt x="3858695" y="0"/>
              </a:moveTo>
              <a:lnTo>
                <a:pt x="3858695" y="111615"/>
              </a:lnTo>
              <a:lnTo>
                <a:pt x="0" y="111615"/>
              </a:lnTo>
              <a:lnTo>
                <a:pt x="0" y="223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A2D96-FC50-4A9D-B050-36B1D2CEE5A7}">
      <dsp:nvSpPr>
        <dsp:cNvPr id="0" name=""/>
        <dsp:cNvSpPr/>
      </dsp:nvSpPr>
      <dsp:spPr>
        <a:xfrm>
          <a:off x="3457424" y="148693"/>
          <a:ext cx="1870127" cy="609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>
              <a:latin typeface="微軟正黑體" pitchFamily="34" charset="-120"/>
              <a:ea typeface="微軟正黑體" pitchFamily="34" charset="-120"/>
            </a:rPr>
            <a:t>index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含熱門排行榜</a:t>
          </a:r>
          <a:r>
            <a:rPr lang="en-US" altLang="zh-TW" sz="1200" kern="1200" dirty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457424" y="148693"/>
        <a:ext cx="1870127" cy="609477"/>
      </dsp:txXfrm>
    </dsp:sp>
    <dsp:sp modelId="{51EB3A4A-3038-42BD-A35A-F6964F523B51}">
      <dsp:nvSpPr>
        <dsp:cNvPr id="0" name=""/>
        <dsp:cNvSpPr/>
      </dsp:nvSpPr>
      <dsp:spPr>
        <a:xfrm>
          <a:off x="2292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吊飾</a:t>
          </a:r>
        </a:p>
      </dsp:txBody>
      <dsp:txXfrm>
        <a:off x="2292" y="981401"/>
        <a:ext cx="1063001" cy="531500"/>
      </dsp:txXfrm>
    </dsp:sp>
    <dsp:sp modelId="{A3CE311C-0B01-4BD1-A49A-FF19FF51F6D6}">
      <dsp:nvSpPr>
        <dsp:cNvPr id="0" name=""/>
        <dsp:cNvSpPr/>
      </dsp:nvSpPr>
      <dsp:spPr>
        <a:xfrm>
          <a:off x="268042" y="1736132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商品評論</a:t>
          </a:r>
        </a:p>
      </dsp:txBody>
      <dsp:txXfrm>
        <a:off x="268042" y="1736132"/>
        <a:ext cx="1063001" cy="531500"/>
      </dsp:txXfrm>
    </dsp:sp>
    <dsp:sp modelId="{9E95A85C-88EF-4CF5-820B-2E3FCC68E4A0}">
      <dsp:nvSpPr>
        <dsp:cNvPr id="0" name=""/>
        <dsp:cNvSpPr/>
      </dsp:nvSpPr>
      <dsp:spPr>
        <a:xfrm>
          <a:off x="268042" y="2490863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8042" y="2490863"/>
        <a:ext cx="1063001" cy="531500"/>
      </dsp:txXfrm>
    </dsp:sp>
    <dsp:sp modelId="{D5F6E1F3-1120-4594-BD01-7047B1B543D0}">
      <dsp:nvSpPr>
        <dsp:cNvPr id="0" name=""/>
        <dsp:cNvSpPr/>
      </dsp:nvSpPr>
      <dsp:spPr>
        <a:xfrm>
          <a:off x="1288523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包包</a:t>
          </a:r>
        </a:p>
      </dsp:txBody>
      <dsp:txXfrm>
        <a:off x="1288523" y="981401"/>
        <a:ext cx="1063001" cy="531500"/>
      </dsp:txXfrm>
    </dsp:sp>
    <dsp:sp modelId="{ECDFA434-E364-4624-BA57-8D850B0EA29B}">
      <dsp:nvSpPr>
        <dsp:cNvPr id="0" name=""/>
        <dsp:cNvSpPr/>
      </dsp:nvSpPr>
      <dsp:spPr>
        <a:xfrm>
          <a:off x="1554274" y="1736132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商品評論</a:t>
          </a:r>
        </a:p>
      </dsp:txBody>
      <dsp:txXfrm>
        <a:off x="1554274" y="1736132"/>
        <a:ext cx="1063001" cy="531500"/>
      </dsp:txXfrm>
    </dsp:sp>
    <dsp:sp modelId="{5FCD6254-661C-46F1-838F-FE40E2DD6377}">
      <dsp:nvSpPr>
        <dsp:cNvPr id="0" name=""/>
        <dsp:cNvSpPr/>
      </dsp:nvSpPr>
      <dsp:spPr>
        <a:xfrm>
          <a:off x="1554274" y="2490863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554274" y="2490863"/>
        <a:ext cx="1063001" cy="531500"/>
      </dsp:txXfrm>
    </dsp:sp>
    <dsp:sp modelId="{8BDA5DBA-D24C-475E-AD3E-26A82ADE41C7}">
      <dsp:nvSpPr>
        <dsp:cNvPr id="0" name=""/>
        <dsp:cNvSpPr/>
      </dsp:nvSpPr>
      <dsp:spPr>
        <a:xfrm>
          <a:off x="2542312" y="986812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髮箍</a:t>
          </a:r>
        </a:p>
      </dsp:txBody>
      <dsp:txXfrm>
        <a:off x="2542312" y="986812"/>
        <a:ext cx="1063001" cy="531500"/>
      </dsp:txXfrm>
    </dsp:sp>
    <dsp:sp modelId="{D140FA25-4DD9-4EED-9DCC-57D4C82DF22B}">
      <dsp:nvSpPr>
        <dsp:cNvPr id="0" name=""/>
        <dsp:cNvSpPr/>
      </dsp:nvSpPr>
      <dsp:spPr>
        <a:xfrm>
          <a:off x="2808063" y="1741543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商品評論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08063" y="1741543"/>
        <a:ext cx="1063001" cy="531500"/>
      </dsp:txXfrm>
    </dsp:sp>
    <dsp:sp modelId="{15536E2C-5A4A-46D0-BDC8-EE00915B34A2}">
      <dsp:nvSpPr>
        <dsp:cNvPr id="0" name=""/>
        <dsp:cNvSpPr/>
      </dsp:nvSpPr>
      <dsp:spPr>
        <a:xfrm>
          <a:off x="2840505" y="2490863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看更多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840505" y="2490863"/>
        <a:ext cx="1063001" cy="531500"/>
      </dsp:txXfrm>
    </dsp:sp>
    <dsp:sp modelId="{A36EDEF4-7A38-42C0-AEE6-D081ABB36C2F}">
      <dsp:nvSpPr>
        <dsp:cNvPr id="0" name=""/>
        <dsp:cNvSpPr/>
      </dsp:nvSpPr>
      <dsp:spPr>
        <a:xfrm>
          <a:off x="3860987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會員中心</a:t>
          </a:r>
        </a:p>
      </dsp:txBody>
      <dsp:txXfrm>
        <a:off x="3860987" y="981401"/>
        <a:ext cx="1063001" cy="531500"/>
      </dsp:txXfrm>
    </dsp:sp>
    <dsp:sp modelId="{BA49340C-D67C-465A-B054-ED94A5C8E87C}">
      <dsp:nvSpPr>
        <dsp:cNvPr id="0" name=""/>
        <dsp:cNvSpPr/>
      </dsp:nvSpPr>
      <dsp:spPr>
        <a:xfrm>
          <a:off x="4126737" y="1736132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登入</a:t>
          </a:r>
        </a:p>
      </dsp:txBody>
      <dsp:txXfrm>
        <a:off x="4126737" y="1736132"/>
        <a:ext cx="1063001" cy="531500"/>
      </dsp:txXfrm>
    </dsp:sp>
    <dsp:sp modelId="{022C2410-73C9-43F0-ADA9-BDC09DB54AB7}">
      <dsp:nvSpPr>
        <dsp:cNvPr id="0" name=""/>
        <dsp:cNvSpPr/>
      </dsp:nvSpPr>
      <dsp:spPr>
        <a:xfrm>
          <a:off x="4126737" y="2490863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註冊</a:t>
          </a:r>
        </a:p>
      </dsp:txBody>
      <dsp:txXfrm>
        <a:off x="4126737" y="2490863"/>
        <a:ext cx="1063001" cy="531500"/>
      </dsp:txXfrm>
    </dsp:sp>
    <dsp:sp modelId="{94A6F78A-CD4F-4814-B587-F942ADACD814}">
      <dsp:nvSpPr>
        <dsp:cNvPr id="0" name=""/>
        <dsp:cNvSpPr/>
      </dsp:nvSpPr>
      <dsp:spPr>
        <a:xfrm>
          <a:off x="4145340" y="3955280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安全問題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5340" y="3955280"/>
        <a:ext cx="1063001" cy="531500"/>
      </dsp:txXfrm>
    </dsp:sp>
    <dsp:sp modelId="{E9D11727-E889-47EF-8944-009E0C59B509}">
      <dsp:nvSpPr>
        <dsp:cNvPr id="0" name=""/>
        <dsp:cNvSpPr/>
      </dsp:nvSpPr>
      <dsp:spPr>
        <a:xfrm>
          <a:off x="4145340" y="3213847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忘記密碼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5340" y="3213847"/>
        <a:ext cx="1063001" cy="531500"/>
      </dsp:txXfrm>
    </dsp:sp>
    <dsp:sp modelId="{9964F81B-2329-40CB-9CE1-E083B07DFD41}">
      <dsp:nvSpPr>
        <dsp:cNvPr id="0" name=""/>
        <dsp:cNvSpPr/>
      </dsp:nvSpPr>
      <dsp:spPr>
        <a:xfrm>
          <a:off x="5147218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購物車</a:t>
          </a:r>
        </a:p>
      </dsp:txBody>
      <dsp:txXfrm>
        <a:off x="5147218" y="981401"/>
        <a:ext cx="1063001" cy="531500"/>
      </dsp:txXfrm>
    </dsp:sp>
    <dsp:sp modelId="{F434DDE2-BE7B-4D35-8FDB-FF1B32A97706}">
      <dsp:nvSpPr>
        <dsp:cNvPr id="0" name=""/>
        <dsp:cNvSpPr/>
      </dsp:nvSpPr>
      <dsp:spPr>
        <a:xfrm>
          <a:off x="5412969" y="1736132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購買清單</a:t>
          </a:r>
        </a:p>
      </dsp:txBody>
      <dsp:txXfrm>
        <a:off x="5412969" y="1736132"/>
        <a:ext cx="1063001" cy="531500"/>
      </dsp:txXfrm>
    </dsp:sp>
    <dsp:sp modelId="{EE344127-4BFF-4BE6-9BC4-956BABFD4D8B}">
      <dsp:nvSpPr>
        <dsp:cNvPr id="0" name=""/>
        <dsp:cNvSpPr/>
      </dsp:nvSpPr>
      <dsp:spPr>
        <a:xfrm>
          <a:off x="6433450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6433450" y="981401"/>
        <a:ext cx="1063001" cy="531500"/>
      </dsp:txXfrm>
    </dsp:sp>
    <dsp:sp modelId="{D4AB5797-20E5-4CB5-9646-683586EF907D}">
      <dsp:nvSpPr>
        <dsp:cNvPr id="0" name=""/>
        <dsp:cNvSpPr/>
      </dsp:nvSpPr>
      <dsp:spPr>
        <a:xfrm>
          <a:off x="6699201" y="1736132"/>
          <a:ext cx="1063001" cy="5315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組員介紹</a:t>
          </a:r>
        </a:p>
      </dsp:txBody>
      <dsp:txXfrm>
        <a:off x="6699201" y="1736132"/>
        <a:ext cx="1063001" cy="531500"/>
      </dsp:txXfrm>
    </dsp:sp>
    <dsp:sp modelId="{7F868859-A97C-4571-BD33-8F88A01FBCE5}">
      <dsp:nvSpPr>
        <dsp:cNvPr id="0" name=""/>
        <dsp:cNvSpPr/>
      </dsp:nvSpPr>
      <dsp:spPr>
        <a:xfrm>
          <a:off x="7719682" y="981401"/>
          <a:ext cx="1063001" cy="5315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客服中心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719682" y="981401"/>
        <a:ext cx="1063001" cy="531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4153F-7E35-4C0B-8067-518A717C2A56}">
      <dsp:nvSpPr>
        <dsp:cNvPr id="0" name=""/>
        <dsp:cNvSpPr/>
      </dsp:nvSpPr>
      <dsp:spPr>
        <a:xfrm>
          <a:off x="852" y="894399"/>
          <a:ext cx="974254" cy="137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主頁</a:t>
          </a:r>
        </a:p>
      </dsp:txBody>
      <dsp:txXfrm>
        <a:off x="29387" y="922934"/>
        <a:ext cx="917184" cy="1322483"/>
      </dsp:txXfrm>
    </dsp:sp>
    <dsp:sp modelId="{A09D45D5-A2C0-4316-9169-4CC50EA3B496}">
      <dsp:nvSpPr>
        <dsp:cNvPr id="0" name=""/>
        <dsp:cNvSpPr/>
      </dsp:nvSpPr>
      <dsp:spPr>
        <a:xfrm>
          <a:off x="1045629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1045629" y="1531707"/>
        <a:ext cx="104655" cy="104937"/>
      </dsp:txXfrm>
    </dsp:sp>
    <dsp:sp modelId="{7A940473-D5DF-46AF-96F3-73104D1CB913}">
      <dsp:nvSpPr>
        <dsp:cNvPr id="0" name=""/>
        <dsp:cNvSpPr/>
      </dsp:nvSpPr>
      <dsp:spPr>
        <a:xfrm>
          <a:off x="1257196" y="889970"/>
          <a:ext cx="944528" cy="1388411"/>
        </a:xfrm>
        <a:prstGeom prst="roundRect">
          <a:avLst>
            <a:gd name="adj" fmla="val 10000"/>
          </a:avLst>
        </a:prstGeom>
        <a:solidFill>
          <a:schemeClr val="accent4">
            <a:hueOff val="1247497"/>
            <a:satOff val="-6898"/>
            <a:lumOff val="-58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選擇</a:t>
          </a:r>
          <a:endParaRPr lang="en-US" altLang="zh-TW" sz="1800" kern="1200">
            <a:latin typeface="微軟正黑體" pitchFamily="34" charset="-120"/>
            <a:ea typeface="微軟正黑體" pitchFamily="34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分類</a:t>
          </a:r>
        </a:p>
      </dsp:txBody>
      <dsp:txXfrm>
        <a:off x="1284860" y="917634"/>
        <a:ext cx="889200" cy="1333083"/>
      </dsp:txXfrm>
    </dsp:sp>
    <dsp:sp modelId="{6BDA2577-3A6D-4991-85C3-D610741C162A}">
      <dsp:nvSpPr>
        <dsp:cNvPr id="0" name=""/>
        <dsp:cNvSpPr/>
      </dsp:nvSpPr>
      <dsp:spPr>
        <a:xfrm>
          <a:off x="2272248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2272248" y="1531707"/>
        <a:ext cx="104655" cy="104937"/>
      </dsp:txXfrm>
    </dsp:sp>
    <dsp:sp modelId="{951C06B3-2CD2-4191-9E3D-1156C9EA20B8}">
      <dsp:nvSpPr>
        <dsp:cNvPr id="0" name=""/>
        <dsp:cNvSpPr/>
      </dsp:nvSpPr>
      <dsp:spPr>
        <a:xfrm>
          <a:off x="2483815" y="889970"/>
          <a:ext cx="953562" cy="1388411"/>
        </a:xfrm>
        <a:prstGeom prst="roundRect">
          <a:avLst>
            <a:gd name="adj" fmla="val 10000"/>
          </a:avLst>
        </a:prstGeom>
        <a:solidFill>
          <a:schemeClr val="accent4">
            <a:hueOff val="2494993"/>
            <a:satOff val="-13796"/>
            <a:lumOff val="-117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商品頁</a:t>
          </a:r>
        </a:p>
      </dsp:txBody>
      <dsp:txXfrm>
        <a:off x="2511744" y="917899"/>
        <a:ext cx="897704" cy="1332553"/>
      </dsp:txXfrm>
    </dsp:sp>
    <dsp:sp modelId="{99262FBC-8719-47F3-BB02-2B7986397BDA}">
      <dsp:nvSpPr>
        <dsp:cNvPr id="0" name=""/>
        <dsp:cNvSpPr/>
      </dsp:nvSpPr>
      <dsp:spPr>
        <a:xfrm>
          <a:off x="3507900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3507900" y="1531707"/>
        <a:ext cx="104655" cy="104937"/>
      </dsp:txXfrm>
    </dsp:sp>
    <dsp:sp modelId="{D2FEE7EA-D6DE-4B13-B1AE-72CCF6DE9CC6}">
      <dsp:nvSpPr>
        <dsp:cNvPr id="0" name=""/>
        <dsp:cNvSpPr/>
      </dsp:nvSpPr>
      <dsp:spPr>
        <a:xfrm>
          <a:off x="3719468" y="889970"/>
          <a:ext cx="924655" cy="1388411"/>
        </a:xfrm>
        <a:prstGeom prst="roundRect">
          <a:avLst>
            <a:gd name="adj" fmla="val 10000"/>
          </a:avLst>
        </a:prstGeom>
        <a:solidFill>
          <a:schemeClr val="accent4">
            <a:hueOff val="3742489"/>
            <a:satOff val="-20694"/>
            <a:lumOff val="-176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看更多</a:t>
          </a:r>
        </a:p>
      </dsp:txBody>
      <dsp:txXfrm>
        <a:off x="3746550" y="917052"/>
        <a:ext cx="870491" cy="1334247"/>
      </dsp:txXfrm>
    </dsp:sp>
    <dsp:sp modelId="{B0207F03-9966-47D7-8ADE-E44E0C47C8F4}">
      <dsp:nvSpPr>
        <dsp:cNvPr id="0" name=""/>
        <dsp:cNvSpPr/>
      </dsp:nvSpPr>
      <dsp:spPr>
        <a:xfrm>
          <a:off x="4714646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4714646" y="1531707"/>
        <a:ext cx="104655" cy="104937"/>
      </dsp:txXfrm>
    </dsp:sp>
    <dsp:sp modelId="{42D985F5-3828-408D-BB2E-17C38BD60ACB}">
      <dsp:nvSpPr>
        <dsp:cNvPr id="0" name=""/>
        <dsp:cNvSpPr/>
      </dsp:nvSpPr>
      <dsp:spPr>
        <a:xfrm>
          <a:off x="4926214" y="889970"/>
          <a:ext cx="938174" cy="1388411"/>
        </a:xfrm>
        <a:prstGeom prst="roundRect">
          <a:avLst>
            <a:gd name="adj" fmla="val 10000"/>
          </a:avLst>
        </a:prstGeom>
        <a:solidFill>
          <a:schemeClr val="accent4">
            <a:hueOff val="4989986"/>
            <a:satOff val="-27591"/>
            <a:lumOff val="-235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加入</a:t>
          </a:r>
          <a:endParaRPr lang="en-US" altLang="zh-TW" sz="1800" kern="1200">
            <a:latin typeface="微軟正黑體" pitchFamily="34" charset="-120"/>
            <a:ea typeface="微軟正黑體" pitchFamily="34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購物車</a:t>
          </a:r>
        </a:p>
      </dsp:txBody>
      <dsp:txXfrm>
        <a:off x="4953692" y="917448"/>
        <a:ext cx="883218" cy="1333455"/>
      </dsp:txXfrm>
    </dsp:sp>
    <dsp:sp modelId="{743B33B6-2587-4366-A717-15D4B8CFDF69}">
      <dsp:nvSpPr>
        <dsp:cNvPr id="0" name=""/>
        <dsp:cNvSpPr/>
      </dsp:nvSpPr>
      <dsp:spPr>
        <a:xfrm>
          <a:off x="5934911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5934911" y="1531707"/>
        <a:ext cx="104655" cy="104937"/>
      </dsp:txXfrm>
    </dsp:sp>
    <dsp:sp modelId="{AC26EE73-806D-4B08-9143-E5DBC5A36FD6}">
      <dsp:nvSpPr>
        <dsp:cNvPr id="0" name=""/>
        <dsp:cNvSpPr/>
      </dsp:nvSpPr>
      <dsp:spPr>
        <a:xfrm>
          <a:off x="6146478" y="889970"/>
          <a:ext cx="885494" cy="1388411"/>
        </a:xfrm>
        <a:prstGeom prst="roundRect">
          <a:avLst>
            <a:gd name="adj" fmla="val 10000"/>
          </a:avLst>
        </a:prstGeom>
        <a:solidFill>
          <a:schemeClr val="accent4">
            <a:hueOff val="6237482"/>
            <a:satOff val="-34489"/>
            <a:lumOff val="-294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註冊</a:t>
          </a:r>
          <a:r>
            <a:rPr lang="en-US" altLang="zh-TW" sz="1800" kern="1200" dirty="0">
              <a:latin typeface="微軟正黑體" pitchFamily="34" charset="-120"/>
              <a:ea typeface="微軟正黑體" pitchFamily="34" charset="-120"/>
            </a:rPr>
            <a:t>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登入</a:t>
          </a:r>
        </a:p>
      </dsp:txBody>
      <dsp:txXfrm>
        <a:off x="6172413" y="915905"/>
        <a:ext cx="833624" cy="1336541"/>
      </dsp:txXfrm>
    </dsp:sp>
    <dsp:sp modelId="{59725CA5-6438-4117-B790-9714741E31B4}">
      <dsp:nvSpPr>
        <dsp:cNvPr id="0" name=""/>
        <dsp:cNvSpPr/>
      </dsp:nvSpPr>
      <dsp:spPr>
        <a:xfrm>
          <a:off x="7102495" y="1496728"/>
          <a:ext cx="149507" cy="174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kern="1200">
            <a:latin typeface="微軟正黑體" pitchFamily="34" charset="-120"/>
            <a:ea typeface="微軟正黑體" pitchFamily="34" charset="-120"/>
          </a:endParaRPr>
        </a:p>
      </dsp:txBody>
      <dsp:txXfrm>
        <a:off x="7102495" y="1531707"/>
        <a:ext cx="104655" cy="104937"/>
      </dsp:txXfrm>
    </dsp:sp>
    <dsp:sp modelId="{EC12CDE3-CBDD-448E-BD0F-0B82CBAF2D57}">
      <dsp:nvSpPr>
        <dsp:cNvPr id="0" name=""/>
        <dsp:cNvSpPr/>
      </dsp:nvSpPr>
      <dsp:spPr>
        <a:xfrm>
          <a:off x="7314063" y="889970"/>
          <a:ext cx="821989" cy="1388411"/>
        </a:xfrm>
        <a:prstGeom prst="roundRect">
          <a:avLst>
            <a:gd name="adj" fmla="val 10000"/>
          </a:avLst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結帳</a:t>
          </a:r>
        </a:p>
      </dsp:txBody>
      <dsp:txXfrm>
        <a:off x="7338138" y="914045"/>
        <a:ext cx="773839" cy="134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11E115-3D65-42C9-AE02-7DE3A6912742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93685A-E077-475F-BA2E-BE7DE96A10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zh-TW" altLang="zh-TW" b="1" dirty="0"/>
              <a:t>多媒體程式設計</a:t>
            </a:r>
            <a:r>
              <a:rPr lang="en-US" altLang="zh-TW" b="1" dirty="0"/>
              <a:t>-</a:t>
            </a:r>
            <a:r>
              <a:rPr lang="zh-TW" altLang="zh-TW" b="1" dirty="0"/>
              <a:t>期末專案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3768" y="4221088"/>
            <a:ext cx="5328592" cy="1008112"/>
          </a:xfrm>
        </p:spPr>
        <p:txBody>
          <a:bodyPr>
            <a:normAutofit fontScale="77500" lnSpcReduction="20000"/>
          </a:bodyPr>
          <a:lstStyle/>
          <a:p>
            <a:r>
              <a:rPr lang="zh-TW" altLang="zh-TW" dirty="0">
                <a:solidFill>
                  <a:schemeClr val="tx1"/>
                </a:solidFill>
              </a:rPr>
              <a:t>甲班組</a:t>
            </a:r>
            <a:r>
              <a:rPr lang="zh-TW" altLang="zh-TW" dirty="0" smtClean="0">
                <a:solidFill>
                  <a:schemeClr val="tx1"/>
                </a:solidFill>
              </a:rPr>
              <a:t>員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10744119</a:t>
            </a:r>
            <a:r>
              <a:rPr lang="zh-TW" altLang="zh-TW" dirty="0">
                <a:solidFill>
                  <a:schemeClr val="tx1"/>
                </a:solidFill>
              </a:rPr>
              <a:t>余茗</a:t>
            </a:r>
            <a:r>
              <a:rPr lang="zh-TW" altLang="zh-TW" dirty="0" smtClean="0">
                <a:solidFill>
                  <a:schemeClr val="tx1"/>
                </a:solidFill>
              </a:rPr>
              <a:t>雅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10744143</a:t>
            </a:r>
            <a:r>
              <a:rPr lang="zh-TW" altLang="zh-TW" dirty="0">
                <a:solidFill>
                  <a:schemeClr val="tx1"/>
                </a:solidFill>
              </a:rPr>
              <a:t>彭彥欣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 </a:t>
            </a:r>
            <a:endParaRPr lang="zh-TW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b="1" dirty="0"/>
              <a:t>小組成員與工作內容</a:t>
            </a:r>
            <a:br>
              <a:rPr lang="zh-TW" altLang="en-US" b="1" dirty="0"/>
            </a:b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016824" cy="468052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10744119</a:t>
            </a:r>
            <a:r>
              <a:rPr lang="zh-TW" altLang="zh-TW" dirty="0" smtClean="0">
                <a:solidFill>
                  <a:schemeClr val="tx1"/>
                </a:solidFill>
                <a:latin typeface="+mn-ea"/>
              </a:rPr>
              <a:t>余茗雅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(50%)</a:t>
            </a: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工作內容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pPr algn="l"/>
            <a:r>
              <a:rPr lang="zh-TW" altLang="zh-TW" sz="2400" dirty="0" smtClean="0">
                <a:solidFill>
                  <a:schemeClr val="tx1"/>
                </a:solidFill>
                <a:latin typeface="+mn-ea"/>
              </a:rPr>
              <a:t>網頁設計</a:t>
            </a:r>
            <a:r>
              <a:rPr lang="zh-TW" altLang="zh-TW" sz="2400" dirty="0">
                <a:solidFill>
                  <a:schemeClr val="tx1"/>
                </a:solidFill>
                <a:latin typeface="+mn-ea"/>
              </a:rPr>
              <a:t>、商品</a:t>
            </a:r>
            <a:r>
              <a:rPr lang="zh-TW" altLang="zh-TW" sz="2400" dirty="0" smtClean="0">
                <a:solidFill>
                  <a:schemeClr val="tx1"/>
                </a:solidFill>
                <a:latin typeface="+mn-ea"/>
              </a:rPr>
              <a:t>圖片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、撰寫首頁、商品內頁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包包、吊飾、髮箍、看更多、評論區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l"/>
            <a:endParaRPr lang="zh-TW" altLang="zh-TW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10744143</a:t>
            </a:r>
            <a:r>
              <a:rPr lang="zh-TW" altLang="zh-TW" dirty="0" smtClean="0">
                <a:solidFill>
                  <a:schemeClr val="tx1"/>
                </a:solidFill>
                <a:latin typeface="+mn-ea"/>
              </a:rPr>
              <a:t>彭彥欣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(50%)</a:t>
            </a:r>
            <a:endParaRPr lang="zh-TW" altLang="zh-TW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工作內容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pPr algn="l"/>
            <a:r>
              <a:rPr lang="zh-TW" altLang="zh-TW" sz="2200" dirty="0" smtClean="0">
                <a:solidFill>
                  <a:schemeClr val="tx1"/>
                </a:solidFill>
                <a:latin typeface="+mn-ea"/>
              </a:rPr>
              <a:t>網頁設計、商品</a:t>
            </a:r>
            <a:r>
              <a:rPr lang="en-US" altLang="zh-TW" sz="2200" dirty="0" smtClean="0">
                <a:solidFill>
                  <a:schemeClr val="tx1"/>
                </a:solidFill>
                <a:latin typeface="+mn-ea"/>
              </a:rPr>
              <a:t>logo</a:t>
            </a:r>
            <a:r>
              <a:rPr lang="zh-TW" altLang="en-US" sz="2200" dirty="0" smtClean="0">
                <a:solidFill>
                  <a:schemeClr val="tx1"/>
                </a:solidFill>
                <a:latin typeface="+mn-ea"/>
              </a:rPr>
              <a:t>、撰寫會員中心</a:t>
            </a:r>
            <a:r>
              <a:rPr lang="en-US" altLang="zh-TW" sz="2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200" dirty="0" smtClean="0">
                <a:solidFill>
                  <a:schemeClr val="tx1"/>
                </a:solidFill>
                <a:latin typeface="+mn-ea"/>
              </a:rPr>
              <a:t>登入、註冊、安全問題</a:t>
            </a:r>
            <a:r>
              <a:rPr lang="en-US" altLang="zh-TW" sz="22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200" dirty="0" smtClean="0">
                <a:solidFill>
                  <a:schemeClr val="tx1"/>
                </a:solidFill>
                <a:latin typeface="+mn-ea"/>
              </a:rPr>
              <a:t>、購物車、關於我們、客服中心</a:t>
            </a:r>
            <a:endParaRPr lang="zh-TW" altLang="zh-TW" sz="22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zh-TW" altLang="en-US" sz="2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893961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 smtClean="0"/>
              <a:t>網站</a:t>
            </a:r>
            <a:r>
              <a:rPr lang="zh-TW" altLang="en-US" b="1" dirty="0"/>
              <a:t>內容介紹</a:t>
            </a:r>
            <a:r>
              <a:rPr lang="en-US" altLang="zh-TW" b="1" dirty="0"/>
              <a:t>(</a:t>
            </a:r>
            <a:r>
              <a:rPr lang="zh-TW" altLang="en-US" b="1" dirty="0"/>
              <a:t>包含創意與特色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632848" cy="410445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zh-TW" altLang="zh-TW" dirty="0" smtClean="0">
                <a:solidFill>
                  <a:schemeClr val="tx1"/>
                </a:solidFill>
                <a:latin typeface="+mn-ea"/>
              </a:rPr>
              <a:t>比</a:t>
            </a:r>
            <a:r>
              <a:rPr lang="zh-TW" altLang="zh-TW" dirty="0">
                <a:solidFill>
                  <a:schemeClr val="tx1"/>
                </a:solidFill>
                <a:latin typeface="+mn-ea"/>
              </a:rPr>
              <a:t>其網路上一些代購賣家，透過我們網站可以很方便的購買到迪士尼的多款商品，因為有清楚的分類，也在眾多產品中幫助大家依市場上最常購買的設立熱門排行，也依照少量的文字敘述，讓人不眼花撩亂，可以專注在產品上</a:t>
            </a:r>
            <a:r>
              <a:rPr lang="zh-TW" altLang="zh-TW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ea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評論區有星級的評分，讓消費者方便打分數，搜尋欄也可以快速搜尋喜歡的款式，我們的動態廣告也有我們自己的實拍照片，這樣顧客信賴度能夠增加不少。</a:t>
            </a:r>
            <a:endParaRPr lang="zh-TW" altLang="zh-TW" dirty="0">
              <a:solidFill>
                <a:schemeClr val="tx1"/>
              </a:solidFill>
              <a:latin typeface="+mn-ea"/>
            </a:endParaRPr>
          </a:p>
          <a:p>
            <a:endParaRPr lang="zh-TW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900" b="1" dirty="0"/>
              <a:t>網站架構</a:t>
            </a:r>
            <a:br>
              <a:rPr lang="zh-TW" altLang="en-US" sz="4900" b="1" dirty="0"/>
            </a:br>
            <a:endParaRPr lang="zh-TW" altLang="en-US" sz="49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453568888"/>
              </p:ext>
            </p:extLst>
          </p:nvPr>
        </p:nvGraphicFramePr>
        <p:xfrm>
          <a:off x="107504" y="1268760"/>
          <a:ext cx="878497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965969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/>
              <a:t>網站的購物</a:t>
            </a:r>
            <a:r>
              <a:rPr lang="zh-TW" altLang="en-US" b="1" dirty="0" smtClean="0"/>
              <a:t>流程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686644281"/>
              </p:ext>
            </p:extLst>
          </p:nvPr>
        </p:nvGraphicFramePr>
        <p:xfrm>
          <a:off x="467544" y="1628800"/>
          <a:ext cx="8136905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65969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/>
              <a:t>網站功能</a:t>
            </a:r>
            <a:r>
              <a:rPr lang="zh-TW" altLang="en-US" b="1" dirty="0" smtClean="0"/>
              <a:t>介紹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4392488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熱門排行榜</a:t>
            </a:r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可以明白該網站最熱銷的</a:t>
            </a:r>
            <a:r>
              <a:rPr lang="en-US" altLang="zh-TW" sz="2000" dirty="0" smtClean="0">
                <a:solidFill>
                  <a:schemeClr val="bg1"/>
                </a:solidFill>
                <a:latin typeface="+mn-ea"/>
              </a:rPr>
              <a:t>top3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，作為消費者購買的參考。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評論區</a:t>
            </a:r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為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我們的商品寫寫下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留言跟打星級分數，給其他人當作參考依據。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購物車</a:t>
            </a:r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zh-TW" altLang="en-US" sz="2200" dirty="0">
                <a:solidFill>
                  <a:schemeClr val="bg1"/>
                </a:solidFill>
                <a:latin typeface="+mn-ea"/>
              </a:rPr>
              <a:t>能夠將喜愛的商品加入購物</a:t>
            </a:r>
            <a:r>
              <a:rPr lang="zh-TW" altLang="en-US" sz="2200" dirty="0" smtClean="0">
                <a:solidFill>
                  <a:schemeClr val="bg1"/>
                </a:solidFill>
                <a:latin typeface="+mn-ea"/>
              </a:rPr>
              <a:t>車，並且結帳時可選擇付款方式及備註。</a:t>
            </a:r>
            <a:endParaRPr lang="en-US" altLang="zh-TW" sz="22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TW" altLang="en-US" sz="2400" b="1" dirty="0" smtClean="0">
                <a:solidFill>
                  <a:schemeClr val="bg1"/>
                </a:solidFill>
                <a:latin typeface="+mn-ea"/>
              </a:rPr>
              <a:t>會員安全驗證</a:t>
            </a:r>
            <a:r>
              <a:rPr lang="en-US" altLang="zh-TW" sz="2400" b="1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如果忘記密碼可以透過回答註冊時所設定的安全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問題若回答正確即可找回密碼。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+mn-ea"/>
              </a:rPr>
              <a:t>5.</a:t>
            </a:r>
            <a:r>
              <a:rPr lang="zh-TW" altLang="en-US" b="1" dirty="0" smtClean="0">
                <a:solidFill>
                  <a:schemeClr val="bg1"/>
                </a:solidFill>
                <a:latin typeface="+mn-ea"/>
              </a:rPr>
              <a:t>會員中心</a:t>
            </a:r>
            <a:r>
              <a:rPr lang="en-US" altLang="zh-TW" b="1" dirty="0" smtClean="0">
                <a:solidFill>
                  <a:schemeClr val="bg1"/>
                </a:solidFill>
                <a:latin typeface="+mn-ea"/>
              </a:rPr>
              <a:t>:</a:t>
            </a: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儲存會員的購買資料紀錄，方便回顧。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893961"/>
          </a:xfrm>
        </p:spPr>
        <p:txBody>
          <a:bodyPr>
            <a:noAutofit/>
          </a:bodyPr>
          <a:lstStyle/>
          <a:p>
            <a:pPr algn="ctr"/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/>
              <a:t>簡要說明所使用的</a:t>
            </a:r>
            <a:r>
              <a:rPr lang="zh-TW" altLang="en-US" b="1" dirty="0" smtClean="0"/>
              <a:t>技術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056784" cy="3145904"/>
          </a:xfrm>
        </p:spPr>
        <p:txBody>
          <a:bodyPr/>
          <a:lstStyle/>
          <a:p>
            <a:pPr algn="l">
              <a:lnSpc>
                <a:spcPts val="3800"/>
              </a:lnSpc>
            </a:pP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我們所使用到的有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:html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TW" sz="2800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TW" sz="2800" dirty="0" err="1" smtClean="0">
                <a:solidFill>
                  <a:schemeClr val="tx1"/>
                </a:solidFill>
                <a:latin typeface="+mn-ea"/>
              </a:rPr>
              <a:t>Js</a:t>
            </a:r>
            <a:endParaRPr lang="en-US" altLang="zh-TW" sz="28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8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在版面的設計上大量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使用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，在評論區的星及評分、購物車以及登入跟註冊要確認使用者資料有使用到</a:t>
            </a:r>
            <a:r>
              <a:rPr lang="en-US" altLang="zh-TW" sz="2800" dirty="0" err="1" smtClean="0">
                <a:solidFill>
                  <a:schemeClr val="tx1"/>
                </a:solidFill>
                <a:latin typeface="+mn-ea"/>
              </a:rPr>
              <a:t>js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64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自訂 4">
      <a:dk1>
        <a:sysClr val="windowText" lastClr="000000"/>
      </a:dk1>
      <a:lt1>
        <a:srgbClr val="000000"/>
      </a:lt1>
      <a:dk2>
        <a:srgbClr val="FDF0D0"/>
      </a:dk2>
      <a:lt2>
        <a:srgbClr val="000000"/>
      </a:lt2>
      <a:accent1>
        <a:srgbClr val="94B6D2"/>
      </a:accent1>
      <a:accent2>
        <a:srgbClr val="DD8047"/>
      </a:accent2>
      <a:accent3>
        <a:srgbClr val="FDF0D0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383</Words>
  <Application>Microsoft Office PowerPoint</Application>
  <PresentationFormat>如螢幕大小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多媒體程式設計-期末專案</vt:lpstr>
      <vt:lpstr> 小組成員與工作內容 </vt:lpstr>
      <vt:lpstr>網站內容介紹(包含創意與特色)</vt:lpstr>
      <vt:lpstr> 網站架構 </vt:lpstr>
      <vt:lpstr> 網站的購物流程</vt:lpstr>
      <vt:lpstr> 網站功能介紹</vt:lpstr>
      <vt:lpstr> 簡要說明所使用的技術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多媒體程式設計-期末專案</dc:title>
  <dc:creator>ADMIN</dc:creator>
  <cp:lastModifiedBy>ADMIN</cp:lastModifiedBy>
  <cp:revision>7</cp:revision>
  <dcterms:created xsi:type="dcterms:W3CDTF">2019-12-30T07:22:00Z</dcterms:created>
  <dcterms:modified xsi:type="dcterms:W3CDTF">2020-01-02T11:51:27Z</dcterms:modified>
</cp:coreProperties>
</file>