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lvl1pPr>
      <a:defRPr>
        <a:latin typeface="Comic Sans MS"/>
        <a:ea typeface="Comic Sans MS"/>
        <a:cs typeface="Comic Sans MS"/>
        <a:sym typeface="Comic Sans MS"/>
      </a:defRPr>
    </a:lvl1pPr>
    <a:lvl2pPr indent="457200">
      <a:defRPr>
        <a:latin typeface="Comic Sans MS"/>
        <a:ea typeface="Comic Sans MS"/>
        <a:cs typeface="Comic Sans MS"/>
        <a:sym typeface="Comic Sans MS"/>
      </a:defRPr>
    </a:lvl2pPr>
    <a:lvl3pPr indent="914400">
      <a:defRPr>
        <a:latin typeface="Comic Sans MS"/>
        <a:ea typeface="Comic Sans MS"/>
        <a:cs typeface="Comic Sans MS"/>
        <a:sym typeface="Comic Sans MS"/>
      </a:defRPr>
    </a:lvl3pPr>
    <a:lvl4pPr indent="1371600">
      <a:defRPr>
        <a:latin typeface="Comic Sans MS"/>
        <a:ea typeface="Comic Sans MS"/>
        <a:cs typeface="Comic Sans MS"/>
        <a:sym typeface="Comic Sans MS"/>
      </a:defRPr>
    </a:lvl4pPr>
    <a:lvl5pPr indent="1828800">
      <a:defRPr>
        <a:latin typeface="Comic Sans MS"/>
        <a:ea typeface="Comic Sans MS"/>
        <a:cs typeface="Comic Sans MS"/>
        <a:sym typeface="Comic Sans MS"/>
      </a:defRPr>
    </a:lvl5pPr>
    <a:lvl6pPr indent="2286000">
      <a:defRPr>
        <a:latin typeface="Comic Sans MS"/>
        <a:ea typeface="Comic Sans MS"/>
        <a:cs typeface="Comic Sans MS"/>
        <a:sym typeface="Comic Sans MS"/>
      </a:defRPr>
    </a:lvl6pPr>
    <a:lvl7pPr indent="2743200">
      <a:defRPr>
        <a:latin typeface="Comic Sans MS"/>
        <a:ea typeface="Comic Sans MS"/>
        <a:cs typeface="Comic Sans MS"/>
        <a:sym typeface="Comic Sans MS"/>
      </a:defRPr>
    </a:lvl7pPr>
    <a:lvl8pPr indent="3200400">
      <a:defRPr>
        <a:latin typeface="Comic Sans MS"/>
        <a:ea typeface="Comic Sans MS"/>
        <a:cs typeface="Comic Sans MS"/>
        <a:sym typeface="Comic Sans MS"/>
      </a:defRPr>
    </a:lvl8pPr>
    <a:lvl9pPr indent="3657600">
      <a:defRPr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9D2"/>
          </a:solidFill>
        </a:fill>
      </a:tcStyle>
    </a:wholeTbl>
    <a:band2H>
      <a:tcTxStyle b="def" i="def"/>
      <a:tcStyle>
        <a:tcBdr/>
        <a:fill>
          <a:solidFill>
            <a:srgbClr val="FFFCEA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6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6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6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F6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F6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0638" y="12700"/>
            <a:ext cx="8896351" cy="6780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96" y="0"/>
                </a:moveTo>
                <a:lnTo>
                  <a:pt x="0" y="5819"/>
                </a:lnTo>
                <a:lnTo>
                  <a:pt x="11757" y="21600"/>
                </a:lnTo>
                <a:lnTo>
                  <a:pt x="21600" y="6715"/>
                </a:lnTo>
                <a:lnTo>
                  <a:pt x="15296" y="0"/>
                </a:lnTo>
                <a:close/>
              </a:path>
            </a:pathLst>
          </a:custGeom>
          <a:solidFill>
            <a:srgbClr val="FFEF66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62" name="Group 62"/>
          <p:cNvGrpSpPr/>
          <p:nvPr/>
        </p:nvGrpSpPr>
        <p:grpSpPr>
          <a:xfrm>
            <a:off x="195263" y="234950"/>
            <a:ext cx="3787775" cy="1778000"/>
            <a:chOff x="0" y="0"/>
            <a:chExt cx="3787774" cy="1777999"/>
          </a:xfrm>
        </p:grpSpPr>
        <p:sp>
          <p:nvSpPr>
            <p:cNvPr id="53" name="Shape 53"/>
            <p:cNvSpPr/>
            <p:nvPr/>
          </p:nvSpPr>
          <p:spPr>
            <a:xfrm>
              <a:off x="85724" y="46037"/>
              <a:ext cx="3571876" cy="161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9"/>
                  </a:moveTo>
                  <a:lnTo>
                    <a:pt x="19315" y="16591"/>
                  </a:lnTo>
                  <a:lnTo>
                    <a:pt x="15125" y="10957"/>
                  </a:lnTo>
                  <a:lnTo>
                    <a:pt x="1931" y="0"/>
                  </a:lnTo>
                  <a:lnTo>
                    <a:pt x="626" y="1043"/>
                  </a:lnTo>
                  <a:lnTo>
                    <a:pt x="0" y="4330"/>
                  </a:lnTo>
                  <a:lnTo>
                    <a:pt x="762" y="8087"/>
                  </a:lnTo>
                  <a:lnTo>
                    <a:pt x="15506" y="21339"/>
                  </a:lnTo>
                  <a:lnTo>
                    <a:pt x="18744" y="20504"/>
                  </a:lnTo>
                  <a:lnTo>
                    <a:pt x="21355" y="21600"/>
                  </a:lnTo>
                  <a:lnTo>
                    <a:pt x="21600" y="20609"/>
                  </a:ln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8262" y="179387"/>
              <a:ext cx="3562351" cy="159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557212" y="311150"/>
              <a:ext cx="2362201" cy="145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</a:path>
              </a:pathLst>
            </a:custGeom>
            <a:solidFill>
              <a:srgbClr val="FFB8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grpSp>
          <p:nvGrpSpPr>
            <p:cNvPr id="61" name="Group 61"/>
            <p:cNvGrpSpPr/>
            <p:nvPr/>
          </p:nvGrpSpPr>
          <p:grpSpPr>
            <a:xfrm>
              <a:off x="0" y="0"/>
              <a:ext cx="3787775" cy="1716088"/>
              <a:chOff x="0" y="0"/>
              <a:chExt cx="3787774" cy="1716087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2987675" y="1247774"/>
                <a:ext cx="336551" cy="339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40" y="0"/>
                    </a:moveTo>
                    <a:lnTo>
                      <a:pt x="5760" y="8240"/>
                    </a:lnTo>
                    <a:lnTo>
                      <a:pt x="0" y="21600"/>
                    </a:lnTo>
                    <a:lnTo>
                      <a:pt x="11520" y="19977"/>
                    </a:lnTo>
                    <a:lnTo>
                      <a:pt x="14832" y="10488"/>
                    </a:lnTo>
                    <a:lnTo>
                      <a:pt x="21600" y="3371"/>
                    </a:lnTo>
                    <a:lnTo>
                      <a:pt x="158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0" y="0"/>
                <a:ext cx="3787775" cy="1716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1" y="0"/>
                    </a:moveTo>
                    <a:lnTo>
                      <a:pt x="808" y="1276"/>
                    </a:lnTo>
                    <a:lnTo>
                      <a:pt x="0" y="5105"/>
                    </a:lnTo>
                    <a:lnTo>
                      <a:pt x="859" y="8787"/>
                    </a:lnTo>
                    <a:lnTo>
                      <a:pt x="15161" y="21281"/>
                    </a:lnTo>
                    <a:lnTo>
                      <a:pt x="18239" y="20495"/>
                    </a:lnTo>
                    <a:lnTo>
                      <a:pt x="20728" y="21600"/>
                    </a:lnTo>
                    <a:lnTo>
                      <a:pt x="21600" y="19833"/>
                    </a:lnTo>
                    <a:lnTo>
                      <a:pt x="19266" y="16298"/>
                    </a:lnTo>
                    <a:lnTo>
                      <a:pt x="18316" y="12567"/>
                    </a:lnTo>
                    <a:lnTo>
                      <a:pt x="17560" y="12935"/>
                    </a:lnTo>
                    <a:lnTo>
                      <a:pt x="18457" y="16298"/>
                    </a:lnTo>
                    <a:lnTo>
                      <a:pt x="20240" y="19882"/>
                    </a:lnTo>
                    <a:lnTo>
                      <a:pt x="18124" y="19317"/>
                    </a:lnTo>
                    <a:lnTo>
                      <a:pt x="15636" y="19980"/>
                    </a:lnTo>
                    <a:lnTo>
                      <a:pt x="16097" y="15955"/>
                    </a:lnTo>
                    <a:lnTo>
                      <a:pt x="17162" y="13205"/>
                    </a:lnTo>
                    <a:lnTo>
                      <a:pt x="15918" y="13549"/>
                    </a:lnTo>
                    <a:lnTo>
                      <a:pt x="14943" y="16151"/>
                    </a:lnTo>
                    <a:lnTo>
                      <a:pt x="14610" y="19415"/>
                    </a:lnTo>
                    <a:lnTo>
                      <a:pt x="1372" y="7609"/>
                    </a:lnTo>
                    <a:lnTo>
                      <a:pt x="1026" y="5277"/>
                    </a:lnTo>
                    <a:lnTo>
                      <a:pt x="1321" y="2332"/>
                    </a:lnTo>
                    <a:lnTo>
                      <a:pt x="2783" y="0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319087" y="15874"/>
                <a:ext cx="2676526" cy="97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54025" y="163512"/>
                <a:ext cx="360363" cy="650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660" y="0"/>
                    </a:moveTo>
                    <a:lnTo>
                      <a:pt x="2565" y="6835"/>
                    </a:lnTo>
                    <a:lnTo>
                      <a:pt x="0" y="14830"/>
                    </a:lnTo>
                    <a:lnTo>
                      <a:pt x="4455" y="20246"/>
                    </a:lnTo>
                    <a:lnTo>
                      <a:pt x="12690" y="21600"/>
                    </a:lnTo>
                    <a:lnTo>
                      <a:pt x="10260" y="9930"/>
                    </a:lnTo>
                    <a:lnTo>
                      <a:pt x="21600" y="1096"/>
                    </a:lnTo>
                    <a:lnTo>
                      <a:pt x="156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1147762" y="615949"/>
                <a:ext cx="1096964" cy="577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</p:grpSp>
      <p:grpSp>
        <p:nvGrpSpPr>
          <p:cNvPr id="72" name="Group 72"/>
          <p:cNvGrpSpPr/>
          <p:nvPr/>
        </p:nvGrpSpPr>
        <p:grpSpPr>
          <a:xfrm>
            <a:off x="7797604" y="4318442"/>
            <a:ext cx="979880" cy="1159579"/>
            <a:chOff x="0" y="0"/>
            <a:chExt cx="979878" cy="1159577"/>
          </a:xfrm>
        </p:grpSpPr>
        <p:sp>
          <p:nvSpPr>
            <p:cNvPr id="63" name="Shape 63"/>
            <p:cNvSpPr/>
            <p:nvPr/>
          </p:nvSpPr>
          <p:spPr>
            <a:xfrm rot="7320404">
              <a:off x="-4568" y="342457"/>
              <a:ext cx="998539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09"/>
                  </a:moveTo>
                  <a:lnTo>
                    <a:pt x="19315" y="16591"/>
                  </a:lnTo>
                  <a:lnTo>
                    <a:pt x="15125" y="10957"/>
                  </a:lnTo>
                  <a:lnTo>
                    <a:pt x="1931" y="0"/>
                  </a:lnTo>
                  <a:lnTo>
                    <a:pt x="626" y="1043"/>
                  </a:lnTo>
                  <a:lnTo>
                    <a:pt x="0" y="4330"/>
                  </a:lnTo>
                  <a:lnTo>
                    <a:pt x="762" y="8087"/>
                  </a:lnTo>
                  <a:lnTo>
                    <a:pt x="15506" y="21339"/>
                  </a:lnTo>
                  <a:lnTo>
                    <a:pt x="18744" y="20504"/>
                  </a:lnTo>
                  <a:lnTo>
                    <a:pt x="21355" y="21600"/>
                  </a:lnTo>
                  <a:lnTo>
                    <a:pt x="21600" y="20609"/>
                  </a:ln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" name="Shape 64"/>
            <p:cNvSpPr/>
            <p:nvPr/>
          </p:nvSpPr>
          <p:spPr>
            <a:xfrm rot="7320404">
              <a:off x="-29968" y="321820"/>
              <a:ext cx="995364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</a:path>
              </a:pathLst>
            </a:custGeom>
            <a:solidFill>
              <a:srgbClr val="703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5" name="Shape 65"/>
            <p:cNvSpPr/>
            <p:nvPr/>
          </p:nvSpPr>
          <p:spPr>
            <a:xfrm rot="7320404">
              <a:off x="139895" y="305945"/>
              <a:ext cx="660401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</a:path>
              </a:pathLst>
            </a:custGeom>
            <a:solidFill>
              <a:srgbClr val="FFB8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grpSp>
          <p:nvGrpSpPr>
            <p:cNvPr id="71" name="Group 71"/>
            <p:cNvGrpSpPr/>
            <p:nvPr/>
          </p:nvGrpSpPr>
          <p:grpSpPr>
            <a:xfrm>
              <a:off x="-1" y="0"/>
              <a:ext cx="979880" cy="1159578"/>
              <a:chOff x="0" y="0"/>
              <a:chExt cx="979878" cy="1159577"/>
            </a:xfrm>
          </p:grpSpPr>
          <p:sp>
            <p:nvSpPr>
              <p:cNvPr id="66" name="Shape 66"/>
              <p:cNvSpPr/>
              <p:nvPr/>
            </p:nvSpPr>
            <p:spPr>
              <a:xfrm rot="7320404">
                <a:off x="119258" y="745682"/>
                <a:ext cx="93663" cy="96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40" y="0"/>
                    </a:moveTo>
                    <a:lnTo>
                      <a:pt x="5760" y="8240"/>
                    </a:lnTo>
                    <a:lnTo>
                      <a:pt x="0" y="21600"/>
                    </a:lnTo>
                    <a:lnTo>
                      <a:pt x="11520" y="19977"/>
                    </a:lnTo>
                    <a:lnTo>
                      <a:pt x="14832" y="10488"/>
                    </a:lnTo>
                    <a:lnTo>
                      <a:pt x="21600" y="3371"/>
                    </a:lnTo>
                    <a:lnTo>
                      <a:pt x="158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67" name="Shape 67"/>
              <p:cNvSpPr/>
              <p:nvPr/>
            </p:nvSpPr>
            <p:spPr>
              <a:xfrm rot="7320404">
                <a:off x="-39493" y="332932"/>
                <a:ext cx="1058864" cy="493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1" y="0"/>
                    </a:moveTo>
                    <a:lnTo>
                      <a:pt x="808" y="1276"/>
                    </a:lnTo>
                    <a:lnTo>
                      <a:pt x="0" y="5105"/>
                    </a:lnTo>
                    <a:lnTo>
                      <a:pt x="859" y="8787"/>
                    </a:lnTo>
                    <a:lnTo>
                      <a:pt x="15161" y="21281"/>
                    </a:lnTo>
                    <a:lnTo>
                      <a:pt x="18239" y="20495"/>
                    </a:lnTo>
                    <a:lnTo>
                      <a:pt x="20728" y="21600"/>
                    </a:lnTo>
                    <a:lnTo>
                      <a:pt x="21600" y="19833"/>
                    </a:lnTo>
                    <a:lnTo>
                      <a:pt x="19266" y="16298"/>
                    </a:lnTo>
                    <a:lnTo>
                      <a:pt x="18316" y="12567"/>
                    </a:lnTo>
                    <a:lnTo>
                      <a:pt x="17560" y="12935"/>
                    </a:lnTo>
                    <a:lnTo>
                      <a:pt x="18457" y="16298"/>
                    </a:lnTo>
                    <a:lnTo>
                      <a:pt x="20240" y="19882"/>
                    </a:lnTo>
                    <a:lnTo>
                      <a:pt x="18124" y="19317"/>
                    </a:lnTo>
                    <a:lnTo>
                      <a:pt x="15636" y="19980"/>
                    </a:lnTo>
                    <a:lnTo>
                      <a:pt x="16097" y="15955"/>
                    </a:lnTo>
                    <a:lnTo>
                      <a:pt x="17162" y="13205"/>
                    </a:lnTo>
                    <a:lnTo>
                      <a:pt x="15918" y="13549"/>
                    </a:lnTo>
                    <a:lnTo>
                      <a:pt x="14943" y="16151"/>
                    </a:lnTo>
                    <a:lnTo>
                      <a:pt x="14610" y="19415"/>
                    </a:lnTo>
                    <a:lnTo>
                      <a:pt x="1372" y="7609"/>
                    </a:lnTo>
                    <a:lnTo>
                      <a:pt x="1026" y="5277"/>
                    </a:lnTo>
                    <a:lnTo>
                      <a:pt x="1321" y="2332"/>
                    </a:lnTo>
                    <a:lnTo>
                      <a:pt x="2783" y="0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68" name="Shape 68"/>
              <p:cNvSpPr/>
              <p:nvPr/>
            </p:nvSpPr>
            <p:spPr>
              <a:xfrm rot="7320404">
                <a:off x="238320" y="439295"/>
                <a:ext cx="749301" cy="279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69" name="Shape 69"/>
              <p:cNvSpPr/>
              <p:nvPr/>
            </p:nvSpPr>
            <p:spPr>
              <a:xfrm rot="7320404">
                <a:off x="717745" y="242445"/>
                <a:ext cx="100014" cy="18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660" y="0"/>
                    </a:moveTo>
                    <a:lnTo>
                      <a:pt x="2565" y="6835"/>
                    </a:lnTo>
                    <a:lnTo>
                      <a:pt x="0" y="14830"/>
                    </a:lnTo>
                    <a:lnTo>
                      <a:pt x="4455" y="20246"/>
                    </a:lnTo>
                    <a:lnTo>
                      <a:pt x="12690" y="21600"/>
                    </a:lnTo>
                    <a:lnTo>
                      <a:pt x="10260" y="9930"/>
                    </a:lnTo>
                    <a:lnTo>
                      <a:pt x="21600" y="1096"/>
                    </a:lnTo>
                    <a:lnTo>
                      <a:pt x="156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70" name="Shape 70"/>
              <p:cNvSpPr/>
              <p:nvPr/>
            </p:nvSpPr>
            <p:spPr>
              <a:xfrm rot="7320404">
                <a:off x="357383" y="444057"/>
                <a:ext cx="306388" cy="165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</p:grpSp>
      <p:sp>
        <p:nvSpPr>
          <p:cNvPr id="73" name="Shape 73"/>
          <p:cNvSpPr/>
          <p:nvPr/>
        </p:nvSpPr>
        <p:spPr>
          <a:xfrm>
            <a:off x="901700" y="5054600"/>
            <a:ext cx="6807201" cy="723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0" fill="norm" stroke="1" extrusionOk="0">
                <a:moveTo>
                  <a:pt x="0" y="0"/>
                </a:moveTo>
                <a:cubicBezTo>
                  <a:pt x="685" y="2024"/>
                  <a:pt x="2801" y="10918"/>
                  <a:pt x="4110" y="12047"/>
                </a:cubicBezTo>
                <a:cubicBezTo>
                  <a:pt x="5420" y="13176"/>
                  <a:pt x="6987" y="5835"/>
                  <a:pt x="7858" y="6776"/>
                </a:cubicBezTo>
                <a:cubicBezTo>
                  <a:pt x="8730" y="7718"/>
                  <a:pt x="8689" y="17647"/>
                  <a:pt x="9349" y="17694"/>
                </a:cubicBezTo>
                <a:cubicBezTo>
                  <a:pt x="10009" y="17741"/>
                  <a:pt x="10397" y="6541"/>
                  <a:pt x="11807" y="7153"/>
                </a:cubicBezTo>
                <a:cubicBezTo>
                  <a:pt x="13218" y="7765"/>
                  <a:pt x="16180" y="21600"/>
                  <a:pt x="17812" y="21459"/>
                </a:cubicBezTo>
                <a:cubicBezTo>
                  <a:pt x="19444" y="21318"/>
                  <a:pt x="20980" y="8847"/>
                  <a:pt x="21600" y="6400"/>
                </a:cubicBezTo>
              </a:path>
            </a:pathLst>
          </a:custGeom>
          <a:ln w="76200">
            <a:solidFill>
              <a:srgbClr val="703DFF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4076700" y="1953791"/>
            <a:ext cx="889001" cy="35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4" fill="norm" stroke="1" extrusionOk="0">
                <a:moveTo>
                  <a:pt x="0" y="1554"/>
                </a:moveTo>
                <a:cubicBezTo>
                  <a:pt x="3934" y="6684"/>
                  <a:pt x="7907" y="11904"/>
                  <a:pt x="10800" y="11634"/>
                </a:cubicBezTo>
                <a:cubicBezTo>
                  <a:pt x="13693" y="11364"/>
                  <a:pt x="15467" y="-1326"/>
                  <a:pt x="17280" y="114"/>
                </a:cubicBezTo>
                <a:cubicBezTo>
                  <a:pt x="19093" y="1554"/>
                  <a:pt x="20867" y="16764"/>
                  <a:pt x="21600" y="20274"/>
                </a:cubicBezTo>
              </a:path>
            </a:pathLst>
          </a:custGeom>
          <a:ln w="1143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1371600" y="0"/>
            <a:ext cx="6400800" cy="3784600"/>
          </a:xfrm>
          <a:prstGeom prst="rect">
            <a:avLst/>
          </a:prstGeom>
          <a:effectLst>
            <a:outerShdw sx="100000" sy="100000" kx="0" ky="0" algn="b" rotWithShape="0" blurRad="12700" dist="45791" dir="2021404">
              <a:srgbClr val="FFB800"/>
            </a:outerShdw>
          </a:effectLst>
        </p:spPr>
        <p:txBody>
          <a:bodyPr/>
          <a:lstStyle>
            <a:lvl1pPr>
              <a:def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rPr>
              <a:t>单击此处编辑母版标题样式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1549400" y="4051300"/>
            <a:ext cx="6032500" cy="2717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None/>
              <a:defRPr sz="2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1pPr>
          </a:lstStyle>
          <a:p>
            <a:pPr lvl="0">
              <a:defRPr sz="1800">
                <a:effectLst/>
              </a:defRPr>
            </a:pPr>
            <a:r>
              <a:rPr sz="2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rPr>
              <a:t>单击此处编辑母版副标题样式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553200" y="6248400"/>
            <a:ext cx="1905000" cy="33274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457950" y="0"/>
            <a:ext cx="1924050" cy="5486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685800" y="152400"/>
            <a:ext cx="5619750" cy="670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单击此处编辑母版标题样式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单击此处编辑母版文本样式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685800" y="1828800"/>
            <a:ext cx="3771900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0"/>
            <a:ext cx="8229600" cy="14176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57200" y="1417637"/>
            <a:ext cx="4040188" cy="7572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单击此处编辑母版标题样式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单击此处编辑母版标题样式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8427436">
            <a:off x="7777956" y="-15081"/>
            <a:ext cx="1162051" cy="2084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 rot="18427436">
            <a:off x="7865268" y="24606"/>
            <a:ext cx="1165226" cy="2097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</a:path>
            </a:pathLst>
          </a:custGeom>
          <a:solidFill>
            <a:srgbClr val="703D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" name="Shape 4"/>
          <p:cNvSpPr/>
          <p:nvPr/>
        </p:nvSpPr>
        <p:spPr>
          <a:xfrm rot="18427436">
            <a:off x="7831138" y="192088"/>
            <a:ext cx="1025526" cy="1571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</a:path>
            </a:pathLst>
          </a:custGeom>
          <a:solidFill>
            <a:srgbClr val="FFB800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1" name="Group 31"/>
          <p:cNvGrpSpPr/>
          <p:nvPr/>
        </p:nvGrpSpPr>
        <p:grpSpPr>
          <a:xfrm>
            <a:off x="7938" y="5540375"/>
            <a:ext cx="1784351" cy="1246188"/>
            <a:chOff x="0" y="0"/>
            <a:chExt cx="1784350" cy="1246187"/>
          </a:xfrm>
        </p:grpSpPr>
        <p:sp>
          <p:nvSpPr>
            <p:cNvPr id="5" name="Shape 5"/>
            <p:cNvSpPr/>
            <p:nvPr/>
          </p:nvSpPr>
          <p:spPr>
            <a:xfrm>
              <a:off x="30162" y="23812"/>
              <a:ext cx="1728789" cy="103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1614487" y="146050"/>
              <a:ext cx="112713" cy="2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EF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23812" y="450850"/>
              <a:ext cx="1257301" cy="650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196849" y="504825"/>
              <a:ext cx="833439" cy="59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</a:path>
              </a:pathLst>
            </a:custGeom>
            <a:solidFill>
              <a:srgbClr val="FFB8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761999" y="66675"/>
              <a:ext cx="214314" cy="19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</a:path>
              </a:pathLst>
            </a:custGeom>
            <a:solidFill>
              <a:srgbClr val="00B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1009650" y="1068387"/>
              <a:ext cx="1206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</a:path>
              </a:pathLst>
            </a:custGeom>
            <a:solidFill>
              <a:srgbClr val="00B2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792162" y="185737"/>
              <a:ext cx="306389" cy="60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</a:path>
              </a:pathLst>
            </a:custGeom>
            <a:solidFill>
              <a:srgbClr val="FFB8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052512" y="158750"/>
              <a:ext cx="577851" cy="27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</a:path>
              </a:pathLst>
            </a:custGeom>
            <a:solidFill>
              <a:srgbClr val="FFB8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542925" y="322262"/>
              <a:ext cx="247651" cy="10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FFEF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0"/>
              <a:ext cx="1784351" cy="1238251"/>
              <a:chOff x="0" y="0"/>
              <a:chExt cx="1784350" cy="1238250"/>
            </a:xfrm>
          </p:grpSpPr>
          <p:grpSp>
            <p:nvGrpSpPr>
              <p:cNvPr id="17" name="Group 17"/>
              <p:cNvGrpSpPr/>
              <p:nvPr/>
            </p:nvGrpSpPr>
            <p:grpSpPr>
              <a:xfrm>
                <a:off x="784225" y="114300"/>
                <a:ext cx="869951" cy="1123951"/>
                <a:chOff x="0" y="0"/>
                <a:chExt cx="869950" cy="1123950"/>
              </a:xfrm>
            </p:grpSpPr>
            <p:sp>
              <p:nvSpPr>
                <p:cNvPr id="14" name="Shape 14"/>
                <p:cNvSpPr/>
                <p:nvPr/>
              </p:nvSpPr>
              <p:spPr>
                <a:xfrm>
                  <a:off x="0" y="39687"/>
                  <a:ext cx="249238" cy="1381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17487" y="912812"/>
                  <a:ext cx="182564" cy="2111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801687" y="-1"/>
                  <a:ext cx="68264" cy="1857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18" name="Shape 18"/>
              <p:cNvSpPr/>
              <p:nvPr/>
            </p:nvSpPr>
            <p:spPr>
              <a:xfrm>
                <a:off x="112712" y="384175"/>
                <a:ext cx="944564" cy="396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04812" y="628650"/>
                <a:ext cx="387351" cy="234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88999" y="301625"/>
                <a:ext cx="169864" cy="377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grpSp>
            <p:nvGrpSpPr>
              <p:cNvPr id="29" name="Group 29"/>
              <p:cNvGrpSpPr/>
              <p:nvPr/>
            </p:nvGrpSpPr>
            <p:grpSpPr>
              <a:xfrm>
                <a:off x="0" y="0"/>
                <a:ext cx="1784350" cy="1076326"/>
                <a:chOff x="0" y="0"/>
                <a:chExt cx="1784349" cy="1076325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1054100" y="885825"/>
                  <a:ext cx="119063" cy="1381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0" y="377825"/>
                  <a:ext cx="1336676" cy="6985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60337" y="444500"/>
                  <a:ext cx="127001" cy="2651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704849" y="0"/>
                  <a:ext cx="511176" cy="942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909637" y="254000"/>
                  <a:ext cx="152401" cy="400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7" y="0"/>
                      </a:lnTo>
                      <a:lnTo>
                        <a:pt x="0" y="1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512762" y="222250"/>
                  <a:ext cx="309564" cy="214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1036637" y="76200"/>
                  <a:ext cx="747713" cy="336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1130299" y="184150"/>
                  <a:ext cx="388939" cy="136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</p:grpSp>
      </p:grpSp>
      <p:grpSp>
        <p:nvGrpSpPr>
          <p:cNvPr id="34" name="Group 34"/>
          <p:cNvGrpSpPr/>
          <p:nvPr/>
        </p:nvGrpSpPr>
        <p:grpSpPr>
          <a:xfrm>
            <a:off x="8680449" y="2116138"/>
            <a:ext cx="385765" cy="4308476"/>
            <a:chOff x="0" y="0"/>
            <a:chExt cx="385763" cy="4308475"/>
          </a:xfrm>
        </p:grpSpPr>
        <p:sp>
          <p:nvSpPr>
            <p:cNvPr id="32" name="Shape 32"/>
            <p:cNvSpPr/>
            <p:nvPr/>
          </p:nvSpPr>
          <p:spPr>
            <a:xfrm flipH="1">
              <a:off x="-1" y="2043112"/>
              <a:ext cx="325439" cy="226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</a:path>
              </a:pathLst>
            </a:custGeom>
            <a:solidFill>
              <a:srgbClr val="703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0325" y="0"/>
              <a:ext cx="325439" cy="2592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</a:path>
              </a:pathLst>
            </a:custGeom>
            <a:solidFill>
              <a:srgbClr val="703D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171453" y="-86945"/>
            <a:ext cx="2427444" cy="2247166"/>
            <a:chOff x="0" y="0"/>
            <a:chExt cx="2427443" cy="2247164"/>
          </a:xfrm>
        </p:grpSpPr>
        <p:grpSp>
          <p:nvGrpSpPr>
            <p:cNvPr id="45" name="Group 45"/>
            <p:cNvGrpSpPr/>
            <p:nvPr/>
          </p:nvGrpSpPr>
          <p:grpSpPr>
            <a:xfrm>
              <a:off x="-1" y="-1"/>
              <a:ext cx="2427445" cy="2247166"/>
              <a:chOff x="0" y="0"/>
              <a:chExt cx="2427443" cy="2247164"/>
            </a:xfrm>
          </p:grpSpPr>
          <p:sp>
            <p:nvSpPr>
              <p:cNvPr id="35" name="Shape 35"/>
              <p:cNvSpPr/>
              <p:nvPr/>
            </p:nvSpPr>
            <p:spPr>
              <a:xfrm rot="18427436">
                <a:off x="1448671" y="1810969"/>
                <a:ext cx="98426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grpSp>
            <p:nvGrpSpPr>
              <p:cNvPr id="44" name="Group 44"/>
              <p:cNvGrpSpPr/>
              <p:nvPr/>
            </p:nvGrpSpPr>
            <p:grpSpPr>
              <a:xfrm>
                <a:off x="-1" y="-1"/>
                <a:ext cx="2427445" cy="2247166"/>
                <a:chOff x="0" y="0"/>
                <a:chExt cx="2427443" cy="2247164"/>
              </a:xfrm>
            </p:grpSpPr>
            <p:sp>
              <p:nvSpPr>
                <p:cNvPr id="36" name="Shape 36"/>
                <p:cNvSpPr/>
                <p:nvPr/>
              </p:nvSpPr>
              <p:spPr>
                <a:xfrm rot="18427436">
                  <a:off x="712071" y="199657"/>
                  <a:ext cx="242889" cy="1984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 rot="18427436">
                  <a:off x="845421" y="610819"/>
                  <a:ext cx="427039" cy="695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 rot="18427436">
                  <a:off x="543796" y="372694"/>
                  <a:ext cx="801689" cy="14255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 rot="18427436">
                  <a:off x="612059" y="56782"/>
                  <a:ext cx="1203326" cy="213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 rot="18427436">
                  <a:off x="1240709" y="1507757"/>
                  <a:ext cx="268288" cy="1936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41" name="Shape 41"/>
                <p:cNvSpPr/>
                <p:nvPr/>
              </p:nvSpPr>
              <p:spPr>
                <a:xfrm rot="18427436">
                  <a:off x="1167684" y="1363294"/>
                  <a:ext cx="287338" cy="228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42" name="Shape 42"/>
                <p:cNvSpPr/>
                <p:nvPr/>
              </p:nvSpPr>
              <p:spPr>
                <a:xfrm rot="18427436">
                  <a:off x="742234" y="420319"/>
                  <a:ext cx="287338" cy="233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 rot="18427436">
                  <a:off x="685084" y="309194"/>
                  <a:ext cx="284163" cy="2190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</p:grpSp>
        <p:sp>
          <p:nvSpPr>
            <p:cNvPr id="46" name="Shape 46"/>
            <p:cNvSpPr/>
            <p:nvPr/>
          </p:nvSpPr>
          <p:spPr>
            <a:xfrm>
              <a:off x="559671" y="220294"/>
              <a:ext cx="66676" cy="152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48" name="Shape 48"/>
          <p:cNvSpPr/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6718300" y="6248400"/>
            <a:ext cx="1905000" cy="332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omic Sans MS"/>
          <a:ea typeface="Comic Sans MS"/>
          <a:cs typeface="Comic Sans MS"/>
          <a:sym typeface="Comic Sans MS"/>
        </a:defRPr>
      </a:lvl1pPr>
      <a:lvl2pPr algn="ctr">
        <a:defRPr sz="4400">
          <a:latin typeface="Comic Sans MS"/>
          <a:ea typeface="Comic Sans MS"/>
          <a:cs typeface="Comic Sans MS"/>
          <a:sym typeface="Comic Sans MS"/>
        </a:defRPr>
      </a:lvl2pPr>
      <a:lvl3pPr algn="ctr">
        <a:defRPr sz="4400">
          <a:latin typeface="Comic Sans MS"/>
          <a:ea typeface="Comic Sans MS"/>
          <a:cs typeface="Comic Sans MS"/>
          <a:sym typeface="Comic Sans MS"/>
        </a:defRPr>
      </a:lvl3pPr>
      <a:lvl4pPr algn="ctr">
        <a:defRPr sz="4400">
          <a:latin typeface="Comic Sans MS"/>
          <a:ea typeface="Comic Sans MS"/>
          <a:cs typeface="Comic Sans MS"/>
          <a:sym typeface="Comic Sans MS"/>
        </a:defRPr>
      </a:lvl4pPr>
      <a:lvl5pPr algn="ctr">
        <a:defRPr sz="4400">
          <a:latin typeface="Comic Sans MS"/>
          <a:ea typeface="Comic Sans MS"/>
          <a:cs typeface="Comic Sans MS"/>
          <a:sym typeface="Comic Sans MS"/>
        </a:defRPr>
      </a:lvl5pPr>
      <a:lvl6pPr indent="457200" algn="ctr">
        <a:defRPr sz="4400">
          <a:latin typeface="Comic Sans MS"/>
          <a:ea typeface="Comic Sans MS"/>
          <a:cs typeface="Comic Sans MS"/>
          <a:sym typeface="Comic Sans MS"/>
        </a:defRPr>
      </a:lvl6pPr>
      <a:lvl7pPr indent="914400" algn="ctr">
        <a:defRPr sz="4400">
          <a:latin typeface="Comic Sans MS"/>
          <a:ea typeface="Comic Sans MS"/>
          <a:cs typeface="Comic Sans MS"/>
          <a:sym typeface="Comic Sans MS"/>
        </a:defRPr>
      </a:lvl7pPr>
      <a:lvl8pPr indent="1371600" algn="ctr">
        <a:defRPr sz="4400">
          <a:latin typeface="Comic Sans MS"/>
          <a:ea typeface="Comic Sans MS"/>
          <a:cs typeface="Comic Sans MS"/>
          <a:sym typeface="Comic Sans MS"/>
        </a:defRPr>
      </a:lvl8pPr>
      <a:lvl9pPr indent="1828800" algn="ctr">
        <a:defRPr sz="4400">
          <a:latin typeface="Comic Sans MS"/>
          <a:ea typeface="Comic Sans MS"/>
          <a:cs typeface="Comic Sans MS"/>
          <a:sym typeface="Comic Sans MS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Comic Sans MS"/>
          <a:ea typeface="Comic Sans MS"/>
          <a:cs typeface="Comic Sans MS"/>
          <a:sym typeface="Comic Sans MS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Comic Sans MS"/>
          <a:ea typeface="Comic Sans MS"/>
          <a:cs typeface="Comic Sans MS"/>
          <a:sym typeface="Comic Sans MS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Comic Sans MS"/>
          <a:ea typeface="Comic Sans MS"/>
          <a:cs typeface="Comic Sans MS"/>
          <a:sym typeface="Comic Sans MS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Comic Sans MS"/>
          <a:ea typeface="Comic Sans MS"/>
          <a:cs typeface="Comic Sans MS"/>
          <a:sym typeface="Comic Sans MS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Comic Sans MS"/>
          <a:ea typeface="Comic Sans MS"/>
          <a:cs typeface="Comic Sans MS"/>
          <a:sym typeface="Comic Sans MS"/>
        </a:defRPr>
      </a:lvl5pPr>
      <a:lvl6pPr marL="2651760" indent="-365760">
        <a:spcBef>
          <a:spcPts val="700"/>
        </a:spcBef>
        <a:buSzPct val="100000"/>
        <a:buChar char="»"/>
        <a:defRPr sz="3200">
          <a:latin typeface="Comic Sans MS"/>
          <a:ea typeface="Comic Sans MS"/>
          <a:cs typeface="Comic Sans MS"/>
          <a:sym typeface="Comic Sans MS"/>
        </a:defRPr>
      </a:lvl6pPr>
      <a:lvl7pPr marL="3108960" indent="-365760">
        <a:spcBef>
          <a:spcPts val="700"/>
        </a:spcBef>
        <a:buSzPct val="100000"/>
        <a:buChar char="»"/>
        <a:defRPr sz="3200">
          <a:latin typeface="Comic Sans MS"/>
          <a:ea typeface="Comic Sans MS"/>
          <a:cs typeface="Comic Sans MS"/>
          <a:sym typeface="Comic Sans MS"/>
        </a:defRPr>
      </a:lvl7pPr>
      <a:lvl8pPr marL="3566159" indent="-365759">
        <a:spcBef>
          <a:spcPts val="700"/>
        </a:spcBef>
        <a:buSzPct val="100000"/>
        <a:buChar char="»"/>
        <a:defRPr sz="3200">
          <a:latin typeface="Comic Sans MS"/>
          <a:ea typeface="Comic Sans MS"/>
          <a:cs typeface="Comic Sans MS"/>
          <a:sym typeface="Comic Sans MS"/>
        </a:defRPr>
      </a:lvl8pPr>
      <a:lvl9pPr marL="4023359" indent="-365759">
        <a:spcBef>
          <a:spcPts val="700"/>
        </a:spcBef>
        <a:buSzPct val="100000"/>
        <a:buChar char="»"/>
        <a:defRPr sz="3200">
          <a:latin typeface="Comic Sans MS"/>
          <a:ea typeface="Comic Sans MS"/>
          <a:cs typeface="Comic Sans MS"/>
          <a:sym typeface="Comic Sans MS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.corp.elong.com/twiki/bin/view/QA/JavaIDE%E7%8E%AF%E5%A2%83%E9%85%8D%E7%BD%AE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.corp.elong.com/twiki/bin/view/QA/Maven%E7%8E%AF%E5%A2%83%E9%85%8D%E7%BD%A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guides/introduction/introduction-to-the-lifecycle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371600" y="1511300"/>
            <a:ext cx="6400800" cy="2273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宋体"/>
                <a:ea typeface="宋体"/>
                <a:cs typeface="宋体"/>
                <a:sym typeface="宋体"/>
              </a:rPr>
              <a:t>Maven</a:t>
            </a:r>
            <a:r>
              <a:rPr sz="4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宋体"/>
                <a:ea typeface="宋体"/>
                <a:cs typeface="宋体"/>
                <a:sym typeface="宋体"/>
              </a:rPr>
              <a:t>基础培训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1549400" y="4051300"/>
            <a:ext cx="6032500" cy="1003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集成到</a:t>
            </a:r>
            <a:r>
              <a:rPr sz="4400"/>
              <a:t>IDE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spcBef>
                <a:spcPts val="500"/>
              </a:spcBef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http://tech.corp.elong.com/twiki/bin/view/QA/JavaIDE%E7%8E%AF%E5%A2%83%E9%85%8D%E7%BD%AE#Eclipse</a:t>
            </a:r>
            <a:r>
              <a:rPr sz="2400">
                <a:hlinkClick r:id="rId2" invalidUrl="" action="" tgtFrame="" tooltip="" history="1" highlightClick="0" endSnd="0"/>
              </a:rPr>
              <a:t>导入</a:t>
            </a:r>
            <a:r>
              <a:rPr sz="2400">
                <a:hlinkClick r:id="rId2" invalidUrl="" action="" tgtFrame="" tooltip="" history="1" highlightClick="0" endSnd="0"/>
              </a:rPr>
              <a:t>Maven</a:t>
            </a:r>
            <a:r>
              <a:rPr sz="2400">
                <a:hlinkClick r:id="rId2" invalidUrl="" action="" tgtFrame="" tooltip="" history="1" highlightClick="0" endSnd="0"/>
              </a:rPr>
              <a:t>项目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FAQ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大纲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/>
            </a:pPr>
            <a:r>
              <a:rPr sz="3136"/>
              <a:t>Maven</a:t>
            </a:r>
            <a:r>
              <a:rPr sz="3136"/>
              <a:t>功能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Maven</a:t>
            </a:r>
            <a:r>
              <a:rPr sz="3136"/>
              <a:t>配置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工作原理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生命周期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Maven</a:t>
            </a:r>
            <a:r>
              <a:rPr sz="3136"/>
              <a:t>实战</a:t>
            </a:r>
            <a:endParaRPr sz="3136"/>
          </a:p>
          <a:p>
            <a:pPr lvl="0" marL="336042" indent="-336042" defTabSz="896111">
              <a:defRPr sz="1800"/>
            </a:pPr>
            <a:r>
              <a:rPr sz="3136"/>
              <a:t>集成到</a:t>
            </a:r>
            <a:r>
              <a:rPr sz="3136"/>
              <a:t>IDE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软件项目管理工具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基于项目对象模型</a:t>
            </a:r>
            <a:r>
              <a:rPr sz="2000"/>
              <a:t> —— pom.xml</a:t>
            </a:r>
            <a:r>
              <a:rPr sz="2000"/>
              <a:t>描述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构建管理 </a:t>
            </a:r>
            <a:r>
              <a:rPr sz="2000"/>
              <a:t>—— </a:t>
            </a:r>
            <a:r>
              <a:rPr sz="2000"/>
              <a:t>编译测试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文档编制管理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报告管理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依赖管理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配置管理</a:t>
            </a:r>
            <a:endParaRPr sz="2000"/>
          </a:p>
          <a:p>
            <a:pPr lvl="0" marL="214312" indent="-214312">
              <a:spcBef>
                <a:spcPts val="400"/>
              </a:spcBef>
              <a:defRPr sz="1800"/>
            </a:pPr>
            <a:r>
              <a:rPr sz="2000"/>
              <a:t>发布管理 </a:t>
            </a:r>
            <a:r>
              <a:rPr sz="2000"/>
              <a:t>—— </a:t>
            </a:r>
            <a:r>
              <a:rPr sz="2000"/>
              <a:t>打包发行</a:t>
            </a:r>
          </a:p>
        </p:txBody>
      </p:sp>
      <p:sp>
        <p:nvSpPr>
          <p:cNvPr id="125" name="Shape 125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功能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配置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3200">
                <a:hlinkClick r:id="rId2" invalidUrl="" action="" tgtFrame="" tooltip="" history="1" highlightClick="0" endSnd="0"/>
              </a:rPr>
              <a:t>http://tech.corp.elong.com/twiki/bin/view/QA/Maven%E7%8E%AF%E5%A2%83%E9%85%8D%E7%BD%AE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工作原理</a:t>
            </a:r>
          </a:p>
        </p:txBody>
      </p:sp>
      <p:pic>
        <p:nvPicPr>
          <p:cNvPr id="13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032" y="2780927"/>
            <a:ext cx="619126" cy="84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2780927"/>
            <a:ext cx="952501" cy="971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8264" y="1628799"/>
            <a:ext cx="619126" cy="84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4248" y="3573016"/>
            <a:ext cx="619126" cy="847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6333066" y="4509120"/>
            <a:ext cx="19833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Central repo</a:t>
            </a:r>
          </a:p>
        </p:txBody>
      </p:sp>
      <p:sp>
        <p:nvSpPr>
          <p:cNvPr id="136" name="Shape 136"/>
          <p:cNvSpPr/>
          <p:nvPr/>
        </p:nvSpPr>
        <p:spPr>
          <a:xfrm>
            <a:off x="6516216" y="2492896"/>
            <a:ext cx="158417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Github repo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5364088" y="2052661"/>
            <a:ext cx="1584177" cy="800274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5479157" y="3330908"/>
            <a:ext cx="1325092" cy="539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/>
        </p:nvSpPr>
        <p:spPr>
          <a:xfrm>
            <a:off x="5724128" y="2852935"/>
            <a:ext cx="4616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/>
            <a:r>
              <a:t>下载</a:t>
            </a:r>
          </a:p>
        </p:txBody>
      </p:sp>
      <p:sp>
        <p:nvSpPr>
          <p:cNvPr id="140" name="Shape 140"/>
          <p:cNvSpPr/>
          <p:nvPr/>
        </p:nvSpPr>
        <p:spPr>
          <a:xfrm>
            <a:off x="4716016" y="3717032"/>
            <a:ext cx="7920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Proxy</a:t>
            </a:r>
          </a:p>
        </p:txBody>
      </p:sp>
      <p:sp>
        <p:nvSpPr>
          <p:cNvPr id="141" name="Shape 141"/>
          <p:cNvSpPr/>
          <p:nvPr/>
        </p:nvSpPr>
        <p:spPr>
          <a:xfrm>
            <a:off x="2555775" y="3789040"/>
            <a:ext cx="72008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/>
            <a:r>
              <a:t>本机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2195736" y="4221088"/>
            <a:ext cx="1368152" cy="648073"/>
            <a:chOff x="0" y="0"/>
            <a:chExt cx="1368151" cy="648072"/>
          </a:xfrm>
        </p:grpSpPr>
        <p:sp>
          <p:nvSpPr>
            <p:cNvPr id="142" name="Shape 142"/>
            <p:cNvSpPr/>
            <p:nvPr/>
          </p:nvSpPr>
          <p:spPr>
            <a:xfrm>
              <a:off x="0" y="-1"/>
              <a:ext cx="1368152" cy="64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-1"/>
              <a:ext cx="1368152" cy="16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-1"/>
              <a:ext cx="1368152" cy="64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162018"/>
              <a:ext cx="136815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maven</a:t>
              </a:r>
              <a:r>
                <a:t>仓库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3364259" y="3213190"/>
            <a:ext cx="1495774" cy="40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/>
        </p:nvSpPr>
        <p:spPr>
          <a:xfrm>
            <a:off x="3779911" y="2780927"/>
            <a:ext cx="86409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/>
            <a:r>
              <a:t>下载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971599" y="2204864"/>
            <a:ext cx="1152130" cy="733298"/>
            <a:chOff x="0" y="0"/>
            <a:chExt cx="1152128" cy="733297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1152129" cy="6480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0"/>
              <a:ext cx="1152129" cy="733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项目</a:t>
              </a:r>
              <a:r>
                <a:t>1</a:t>
              </a:r>
            </a:p>
            <a:p>
              <a:pPr lvl="0"/>
              <a:r>
                <a:t>pom.xml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971599" y="3212975"/>
            <a:ext cx="1152130" cy="733299"/>
            <a:chOff x="0" y="0"/>
            <a:chExt cx="1152128" cy="733297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152129" cy="6480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0"/>
              <a:ext cx="1152129" cy="733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项目</a:t>
              </a:r>
              <a:r>
                <a:t>2</a:t>
              </a:r>
            </a:p>
            <a:p>
              <a:pPr lvl="0"/>
              <a:r>
                <a:t>pom.xml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x="827583" y="1844824"/>
            <a:ext cx="2952330" cy="3312369"/>
          </a:xfrm>
          <a:prstGeom prst="rect">
            <a:avLst/>
          </a:prstGeom>
          <a:ln>
            <a:solidFill/>
            <a:prstDash val="dashDot"/>
            <a:round/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生命周期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>
                <a:hlinkClick r:id="rId2" invalidUrl="" action="" tgtFrame="" tooltip="" history="1" highlightClick="0" endSnd="0"/>
              </a:rPr>
              <a:t>http://</a:t>
            </a:r>
            <a:r>
              <a:rPr sz="1940">
                <a:hlinkClick r:id="rId2" invalidUrl="" action="" tgtFrame="" tooltip="" history="1" highlightClick="0" endSnd="0"/>
              </a:rPr>
              <a:t>maven.apache.org/guides/introduction/introduction-to-the-lifecycle.html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clean —— </a:t>
            </a:r>
            <a:r>
              <a:rPr sz="1940"/>
              <a:t>清理</a:t>
            </a:r>
            <a:r>
              <a:rPr sz="1940"/>
              <a:t> 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compile —— </a:t>
            </a:r>
            <a:r>
              <a:rPr sz="1940"/>
              <a:t>编译项目源代码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test-compile —— </a:t>
            </a:r>
            <a:r>
              <a:rPr sz="1940"/>
              <a:t>编译测试代码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test —— </a:t>
            </a:r>
            <a:r>
              <a:rPr sz="1940"/>
              <a:t>执行项目测试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package —— </a:t>
            </a:r>
            <a:r>
              <a:rPr sz="1940"/>
              <a:t>打包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install —— </a:t>
            </a:r>
            <a:r>
              <a:rPr sz="1940"/>
              <a:t>安装到</a:t>
            </a:r>
            <a:r>
              <a:rPr sz="1940"/>
              <a:t>maven</a:t>
            </a:r>
            <a:r>
              <a:rPr sz="1940"/>
              <a:t>仓库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deploy —— </a:t>
            </a:r>
            <a:r>
              <a:rPr sz="1940"/>
              <a:t>部署到远程仓库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实战</a:t>
            </a:r>
            <a:r>
              <a:rPr sz="4400"/>
              <a:t>..1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创建一个</a:t>
            </a:r>
            <a:r>
              <a:rPr sz="1940"/>
              <a:t>maven</a:t>
            </a:r>
            <a:r>
              <a:rPr sz="1940"/>
              <a:t>项目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     mvn archetype:generate –DgroupId=xxx –DartifactId=xxx –Dversion=xxx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认识</a:t>
            </a:r>
            <a:r>
              <a:rPr sz="1940"/>
              <a:t>maven</a:t>
            </a:r>
            <a:r>
              <a:rPr sz="1940"/>
              <a:t>基本目录结构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认识</a:t>
            </a:r>
            <a:r>
              <a:rPr sz="1940"/>
              <a:t>pom.xml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dependency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	192.168.9.9:8081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plugin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	http://maven.apache.org/plugins/index.html</a:t>
            </a:r>
          </a:p>
        </p:txBody>
      </p:sp>
      <p:pic>
        <p:nvPicPr>
          <p:cNvPr id="16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8024" y="5013176"/>
            <a:ext cx="3528393" cy="185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5735" y="5229199"/>
            <a:ext cx="2352676" cy="115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实战</a:t>
            </a:r>
            <a:r>
              <a:rPr sz="4400"/>
              <a:t>..2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clean 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compile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test-compile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test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package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–DskipTests=true</a:t>
            </a:r>
            <a:endParaRPr sz="1940"/>
          </a:p>
          <a:p>
            <a:pPr lvl="0" marL="332613" indent="-332613" defTabSz="886968">
              <a:spcBef>
                <a:spcPts val="400"/>
              </a:spcBef>
              <a:buSzTx/>
              <a:buNone/>
              <a:defRPr sz="1800"/>
            </a:pPr>
            <a:r>
              <a:rPr sz="1940"/>
              <a:t>		–Dmaven.test.skip=true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install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deploy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Maven</a:t>
            </a:r>
            <a:r>
              <a:rPr sz="4400"/>
              <a:t>实战</a:t>
            </a:r>
            <a:r>
              <a:rPr sz="4400"/>
              <a:t>..3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org.apache.maven.plugins:maven-javadoc-plugin:jar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org.apache.maven.plugins:maven-source-plugin:jar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checkstyle:check/checkstyle:checkstyle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findbugs:check/findbugs:findbugs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cobertura:cobertura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dependency:tree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mvn dependency:copy-dependencies</a:t>
            </a:r>
            <a:endParaRPr sz="1940"/>
          </a:p>
          <a:p>
            <a:pPr lvl="0" marL="207883" indent="-207883" defTabSz="886968">
              <a:spcBef>
                <a:spcPts val="400"/>
              </a:spcBef>
              <a:defRPr sz="1800"/>
            </a:pPr>
            <a:r>
              <a:rPr sz="1940"/>
              <a:t> mvn install dependency:sources -DdownloadSources=true -DdownloadJavadocs=true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F66"/>
      </a:accent1>
      <a:accent2>
        <a:srgbClr val="707070"/>
      </a:accent2>
      <a:accent3>
        <a:srgbClr val="8F8F8F"/>
      </a:accent3>
      <a:accent4>
        <a:srgbClr val="919191"/>
      </a:accent4>
      <a:accent5>
        <a:srgbClr val="FFF6B8"/>
      </a:accent5>
      <a:accent6>
        <a:srgbClr val="B3B3B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EF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EF6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F66"/>
      </a:accent1>
      <a:accent2>
        <a:srgbClr val="707070"/>
      </a:accent2>
      <a:accent3>
        <a:srgbClr val="8F8F8F"/>
      </a:accent3>
      <a:accent4>
        <a:srgbClr val="919191"/>
      </a:accent4>
      <a:accent5>
        <a:srgbClr val="FFF6B8"/>
      </a:accent5>
      <a:accent6>
        <a:srgbClr val="B3B3B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EF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EF6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