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0E3-6BEF-4EBD-92E9-A8B31B372350}" type="datetimeFigureOut">
              <a:rPr lang="zh-CN" altLang="en-US" smtClean="0"/>
              <a:pPr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B4FC-B72C-441D-BB5D-4B354E0BAD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0E3-6BEF-4EBD-92E9-A8B31B372350}" type="datetimeFigureOut">
              <a:rPr lang="zh-CN" altLang="en-US" smtClean="0"/>
              <a:pPr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B4FC-B72C-441D-BB5D-4B354E0BAD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0E3-6BEF-4EBD-92E9-A8B31B372350}" type="datetimeFigureOut">
              <a:rPr lang="zh-CN" altLang="en-US" smtClean="0"/>
              <a:pPr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B4FC-B72C-441D-BB5D-4B354E0BAD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0E3-6BEF-4EBD-92E9-A8B31B372350}" type="datetimeFigureOut">
              <a:rPr lang="zh-CN" altLang="en-US" smtClean="0"/>
              <a:pPr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B4FC-B72C-441D-BB5D-4B354E0BAD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0E3-6BEF-4EBD-92E9-A8B31B372350}" type="datetimeFigureOut">
              <a:rPr lang="zh-CN" altLang="en-US" smtClean="0"/>
              <a:pPr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B4FC-B72C-441D-BB5D-4B354E0BAD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0E3-6BEF-4EBD-92E9-A8B31B372350}" type="datetimeFigureOut">
              <a:rPr lang="zh-CN" altLang="en-US" smtClean="0"/>
              <a:pPr/>
              <a:t>2014/7/2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B4FC-B72C-441D-BB5D-4B354E0BAD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0E3-6BEF-4EBD-92E9-A8B31B372350}" type="datetimeFigureOut">
              <a:rPr lang="zh-CN" altLang="en-US" smtClean="0"/>
              <a:pPr/>
              <a:t>2014/7/2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B4FC-B72C-441D-BB5D-4B354E0BAD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0E3-6BEF-4EBD-92E9-A8B31B372350}" type="datetimeFigureOut">
              <a:rPr lang="zh-CN" altLang="en-US" smtClean="0"/>
              <a:pPr/>
              <a:t>2014/7/2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B4FC-B72C-441D-BB5D-4B354E0BAD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0E3-6BEF-4EBD-92E9-A8B31B372350}" type="datetimeFigureOut">
              <a:rPr lang="zh-CN" altLang="en-US" smtClean="0"/>
              <a:pPr/>
              <a:t>2014/7/2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B4FC-B72C-441D-BB5D-4B354E0BAD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0E3-6BEF-4EBD-92E9-A8B31B372350}" type="datetimeFigureOut">
              <a:rPr lang="zh-CN" altLang="en-US" smtClean="0"/>
              <a:pPr/>
              <a:t>2014/7/2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B4FC-B72C-441D-BB5D-4B354E0BAD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30E3-6BEF-4EBD-92E9-A8B31B372350}" type="datetimeFigureOut">
              <a:rPr lang="zh-CN" altLang="en-US" smtClean="0"/>
              <a:pPr/>
              <a:t>2014/7/2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B4FC-B72C-441D-BB5D-4B354E0BAD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130E3-6BEF-4EBD-92E9-A8B31B372350}" type="datetimeFigureOut">
              <a:rPr lang="zh-CN" altLang="en-US" smtClean="0"/>
              <a:pPr/>
              <a:t>2014/7/2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8B4FC-B72C-441D-BB5D-4B354E0BAD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角矩形 62"/>
          <p:cNvSpPr/>
          <p:nvPr/>
        </p:nvSpPr>
        <p:spPr>
          <a:xfrm>
            <a:off x="3995936" y="1268760"/>
            <a:ext cx="4392488" cy="25922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11960" y="1484784"/>
            <a:ext cx="3888432" cy="1512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 smtClean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 smtClean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 smtClean="0"/>
          </a:p>
          <a:p>
            <a:pPr algn="r"/>
            <a:r>
              <a:rPr lang="en-US" altLang="zh-CN" sz="1200" dirty="0" smtClean="0"/>
              <a:t>Pre-commit hook</a:t>
            </a:r>
            <a:endParaRPr lang="zh-CN" altLang="en-US" sz="1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MV Boli" pitchFamily="2" charset="0"/>
                <a:cs typeface="MV Boli" pitchFamily="2" charset="0"/>
              </a:rPr>
              <a:t>Post-commit review</a:t>
            </a:r>
            <a:endParaRPr lang="zh-CN" altLang="en-US" sz="2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3512040"/>
            <a:ext cx="504056" cy="42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401609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代码提交者</a:t>
            </a:r>
            <a:endParaRPr lang="zh-CN" alt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2795" y="2215897"/>
            <a:ext cx="6191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31840" y="315200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svn</a:t>
            </a:r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4" idx="0"/>
            <a:endCxn id="6" idx="1"/>
          </p:cNvCxnSpPr>
          <p:nvPr/>
        </p:nvCxnSpPr>
        <p:spPr>
          <a:xfrm rot="5400000" flipH="1" flipV="1">
            <a:off x="1756067" y="2035313"/>
            <a:ext cx="872280" cy="2081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013568">
            <a:off x="735830" y="1922355"/>
            <a:ext cx="175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提交修改</a:t>
            </a:r>
            <a:r>
              <a:rPr lang="zh-CN" altLang="en-US" sz="1200" dirty="0" smtClean="0"/>
              <a:t>，修改日志不以</a:t>
            </a:r>
            <a:r>
              <a:rPr lang="en-US" sz="1200" dirty="0" smtClean="0"/>
              <a:t>review</a:t>
            </a:r>
            <a:r>
              <a:rPr lang="zh-CN" altLang="en-US" sz="1200" dirty="0" smtClean="0"/>
              <a:t>开头，</a:t>
            </a:r>
            <a:r>
              <a:rPr lang="zh-CN" altLang="en-US" sz="1200" dirty="0" smtClean="0"/>
              <a:t>提交后的版本是</a:t>
            </a:r>
            <a:r>
              <a:rPr lang="en-US" altLang="zh-CN" sz="1200" dirty="0" smtClean="0"/>
              <a:t>r2</a:t>
            </a:r>
            <a:endParaRPr lang="zh-CN" altLang="en-US" sz="1200" dirty="0"/>
          </a:p>
        </p:txBody>
      </p:sp>
      <p:sp>
        <p:nvSpPr>
          <p:cNvPr id="11" name="菱形 10"/>
          <p:cNvSpPr/>
          <p:nvPr/>
        </p:nvSpPr>
        <p:spPr>
          <a:xfrm>
            <a:off x="4572000" y="1556792"/>
            <a:ext cx="3096344" cy="10081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检查提交日志</a:t>
            </a:r>
            <a:r>
              <a:rPr lang="zh-CN" altLang="en-US" sz="1200" dirty="0" smtClean="0"/>
              <a:t>是否</a:t>
            </a:r>
            <a:r>
              <a:rPr lang="zh-CN" altLang="en-US" sz="1200" dirty="0" smtClean="0"/>
              <a:t>以</a:t>
            </a:r>
            <a:r>
              <a:rPr lang="en-US" altLang="zh-CN" sz="1200" dirty="0" smtClean="0"/>
              <a:t>review</a:t>
            </a:r>
            <a:r>
              <a:rPr lang="zh-CN" altLang="en-US" sz="1200" dirty="0" smtClean="0"/>
              <a:t>开头</a:t>
            </a:r>
            <a:endParaRPr lang="zh-CN" altLang="en-US" sz="1200" dirty="0"/>
          </a:p>
        </p:txBody>
      </p:sp>
      <p:cxnSp>
        <p:nvCxnSpPr>
          <p:cNvPr id="20" name="直接箭头连接符 19"/>
          <p:cNvCxnSpPr/>
          <p:nvPr/>
        </p:nvCxnSpPr>
        <p:spPr>
          <a:xfrm rot="5400000">
            <a:off x="5796930" y="2852142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8024" y="256490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不以</a:t>
            </a:r>
            <a:r>
              <a:rPr lang="en-US" altLang="zh-CN" sz="1200" dirty="0" smtClean="0"/>
              <a:t>review</a:t>
            </a:r>
            <a:r>
              <a:rPr lang="zh-CN" altLang="en-US" sz="1200" dirty="0" smtClean="0"/>
              <a:t>开头</a:t>
            </a:r>
            <a:r>
              <a:rPr lang="zh-CN" altLang="en-US" sz="1200" dirty="0" smtClean="0"/>
              <a:t>，</a:t>
            </a:r>
            <a:r>
              <a:rPr lang="zh-CN" altLang="en-US" sz="1200" dirty="0" smtClean="0"/>
              <a:t>提交</a:t>
            </a:r>
            <a:r>
              <a:rPr lang="zh-CN" altLang="en-US" sz="1200" dirty="0" smtClean="0"/>
              <a:t>修改</a:t>
            </a:r>
            <a:endParaRPr lang="zh-CN" altLang="en-US" sz="1200" dirty="0"/>
          </a:p>
        </p:txBody>
      </p:sp>
      <p:sp>
        <p:nvSpPr>
          <p:cNvPr id="23" name="圆柱形 22"/>
          <p:cNvSpPr/>
          <p:nvPr/>
        </p:nvSpPr>
        <p:spPr>
          <a:xfrm>
            <a:off x="5436096" y="3140968"/>
            <a:ext cx="1368152" cy="648072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svn db</a:t>
            </a:r>
            <a:endParaRPr lang="zh-CN" altLang="en-US" sz="12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5856" y="4509120"/>
            <a:ext cx="6191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3131840" y="544522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reviewboard</a:t>
            </a:r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endCxn id="25" idx="1"/>
          </p:cNvCxnSpPr>
          <p:nvPr/>
        </p:nvCxnSpPr>
        <p:spPr>
          <a:xfrm>
            <a:off x="1331640" y="3933056"/>
            <a:ext cx="1944216" cy="999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68104">
            <a:off x="2052117" y="3708169"/>
            <a:ext cx="135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bt post r1:r2</a:t>
            </a:r>
            <a:r>
              <a:rPr lang="zh-CN" altLang="en-US" sz="1200" dirty="0" smtClean="0"/>
              <a:t>生成</a:t>
            </a:r>
            <a:r>
              <a:rPr lang="en-US" altLang="zh-CN" sz="1200" dirty="0" smtClean="0"/>
              <a:t>review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#ID</a:t>
            </a:r>
            <a:r>
              <a:rPr lang="zh-CN" altLang="en-US" sz="1200" dirty="0" smtClean="0"/>
              <a:t>，修改请求</a:t>
            </a:r>
            <a:r>
              <a:rPr lang="en-US" altLang="zh-CN" sz="1200" dirty="0" smtClean="0"/>
              <a:t>reviewer</a:t>
            </a:r>
            <a:endParaRPr lang="zh-CN" altLang="en-US" sz="1200" dirty="0"/>
          </a:p>
        </p:txBody>
      </p:sp>
      <p:cxnSp>
        <p:nvCxnSpPr>
          <p:cNvPr id="32" name="形状 31"/>
          <p:cNvCxnSpPr>
            <a:stCxn id="5" idx="2"/>
            <a:endCxn id="26" idx="1"/>
          </p:cNvCxnSpPr>
          <p:nvPr/>
        </p:nvCxnSpPr>
        <p:spPr>
          <a:xfrm rot="16200000" flipH="1">
            <a:off x="1468252" y="4012468"/>
            <a:ext cx="1382961" cy="194421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035888">
            <a:off x="1138161" y="523950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5. </a:t>
            </a:r>
            <a:r>
              <a:rPr lang="zh-CN" altLang="en-US" sz="1200" dirty="0" smtClean="0"/>
              <a:t>等待足够</a:t>
            </a:r>
            <a:r>
              <a:rPr lang="en-US" altLang="zh-CN" sz="1200" dirty="0" smtClean="0"/>
              <a:t>ship it</a:t>
            </a:r>
            <a:r>
              <a:rPr lang="zh-CN" altLang="en-US" sz="1200" dirty="0" smtClean="0"/>
              <a:t>，关闭请求</a:t>
            </a:r>
            <a:endParaRPr lang="zh-CN" altLang="en-US" sz="1200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2200" y="4149080"/>
            <a:ext cx="504056" cy="42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2200" y="5085184"/>
            <a:ext cx="504056" cy="42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6156176" y="459216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reviewer</a:t>
            </a:r>
            <a:endParaRPr lang="zh-CN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156176" y="552826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reviewer</a:t>
            </a:r>
            <a:endParaRPr lang="zh-CN" altLang="en-US" sz="1200" dirty="0"/>
          </a:p>
        </p:txBody>
      </p:sp>
      <p:cxnSp>
        <p:nvCxnSpPr>
          <p:cNvPr id="39" name="直接箭头连接符 38"/>
          <p:cNvCxnSpPr>
            <a:stCxn id="34" idx="1"/>
            <a:endCxn id="25" idx="3"/>
          </p:cNvCxnSpPr>
          <p:nvPr/>
        </p:nvCxnSpPr>
        <p:spPr>
          <a:xfrm rot="10800000" flipV="1">
            <a:off x="3894982" y="4360459"/>
            <a:ext cx="2477219" cy="572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5" idx="1"/>
          </p:cNvCxnSpPr>
          <p:nvPr/>
        </p:nvCxnSpPr>
        <p:spPr>
          <a:xfrm rot="10800000">
            <a:off x="3923928" y="5013177"/>
            <a:ext cx="2448272" cy="283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16016" y="465313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review</a:t>
            </a:r>
            <a:r>
              <a:rPr lang="zh-CN" altLang="en-US" sz="1200" dirty="0" smtClean="0"/>
              <a:t>过，</a:t>
            </a:r>
            <a:r>
              <a:rPr lang="en-US" altLang="zh-CN" sz="1200" dirty="0" smtClean="0"/>
              <a:t>ship it</a:t>
            </a:r>
            <a:r>
              <a:rPr lang="zh-CN" altLang="en-US" sz="1200" dirty="0" smtClean="0"/>
              <a:t>！</a:t>
            </a:r>
            <a:endParaRPr lang="en-US" altLang="zh-CN" sz="1200" dirty="0" smtClean="0"/>
          </a:p>
          <a:p>
            <a:r>
              <a:rPr lang="zh-CN" altLang="en-US" sz="1200" dirty="0" smtClean="0"/>
              <a:t>不过，</a:t>
            </a:r>
            <a:r>
              <a:rPr lang="en-US" altLang="zh-CN" sz="1200" dirty="0" smtClean="0"/>
              <a:t>open an issue</a:t>
            </a:r>
            <a:r>
              <a:rPr lang="zh-CN" altLang="en-US" sz="1200" dirty="0" smtClean="0"/>
              <a:t>！</a:t>
            </a:r>
            <a:endParaRPr lang="zh-CN" altLang="en-US" sz="1200" dirty="0"/>
          </a:p>
        </p:txBody>
      </p:sp>
      <p:cxnSp>
        <p:nvCxnSpPr>
          <p:cNvPr id="47" name="曲线连接符 46"/>
          <p:cNvCxnSpPr>
            <a:endCxn id="6" idx="0"/>
          </p:cNvCxnSpPr>
          <p:nvPr/>
        </p:nvCxnSpPr>
        <p:spPr>
          <a:xfrm flipV="1">
            <a:off x="1043608" y="2215897"/>
            <a:ext cx="2498750" cy="1285111"/>
          </a:xfrm>
          <a:prstGeom prst="curvedConnector4">
            <a:avLst>
              <a:gd name="adj1" fmla="val -8472"/>
              <a:gd name="adj2" fmla="val 11778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0634240">
            <a:off x="1322325" y="2662754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3. </a:t>
            </a:r>
            <a:r>
              <a:rPr lang="zh-CN" altLang="en-US" sz="1200" dirty="0" smtClean="0"/>
              <a:t>有</a:t>
            </a:r>
            <a:r>
              <a:rPr lang="en-US" altLang="zh-CN" sz="1200" dirty="0" smtClean="0"/>
              <a:t>issue</a:t>
            </a:r>
            <a:r>
              <a:rPr lang="zh-CN" altLang="en-US" sz="1200" dirty="0" smtClean="0"/>
              <a:t>，提交</a:t>
            </a:r>
            <a:r>
              <a:rPr lang="en-US" altLang="zh-CN" sz="1200" dirty="0" smtClean="0"/>
              <a:t>fix</a:t>
            </a:r>
            <a:r>
              <a:rPr lang="zh-CN" altLang="en-US" sz="1200" dirty="0" smtClean="0"/>
              <a:t>的修改</a:t>
            </a:r>
            <a:r>
              <a:rPr lang="zh-CN" altLang="en-US" sz="1200" dirty="0" smtClean="0"/>
              <a:t>，修改</a:t>
            </a:r>
            <a:r>
              <a:rPr lang="zh-CN" altLang="en-US" sz="1200" dirty="0" smtClean="0"/>
              <a:t>日志同样不以</a:t>
            </a:r>
            <a:r>
              <a:rPr lang="en-US" altLang="zh-CN" sz="1200" dirty="0" smtClean="0"/>
              <a:t>review</a:t>
            </a:r>
            <a:r>
              <a:rPr lang="zh-CN" altLang="en-US" sz="1200" dirty="0" smtClean="0"/>
              <a:t>开头，</a:t>
            </a:r>
            <a:r>
              <a:rPr lang="zh-CN" altLang="en-US" sz="1200" dirty="0" smtClean="0"/>
              <a:t>提交后的版本是</a:t>
            </a:r>
            <a:r>
              <a:rPr lang="en-US" altLang="zh-CN" sz="1200" dirty="0" smtClean="0"/>
              <a:t>r3</a:t>
            </a:r>
            <a:endParaRPr lang="zh-CN" altLang="en-US" sz="1200" dirty="0"/>
          </a:p>
        </p:txBody>
      </p:sp>
      <p:cxnSp>
        <p:nvCxnSpPr>
          <p:cNvPr id="53" name="形状 52"/>
          <p:cNvCxnSpPr>
            <a:stCxn id="4" idx="3"/>
            <a:endCxn id="25" idx="0"/>
          </p:cNvCxnSpPr>
          <p:nvPr/>
        </p:nvCxnSpPr>
        <p:spPr>
          <a:xfrm>
            <a:off x="1403648" y="3723419"/>
            <a:ext cx="2181771" cy="78570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429214">
            <a:off x="1393395" y="4375557"/>
            <a:ext cx="161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4. </a:t>
            </a:r>
            <a:r>
              <a:rPr lang="zh-CN" altLang="en-US" sz="1200" dirty="0" smtClean="0"/>
              <a:t>更新</a:t>
            </a:r>
            <a:r>
              <a:rPr lang="en-US" altLang="zh-CN" sz="1200" dirty="0" smtClean="0"/>
              <a:t>review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#ID: rbt post –r ID r1:r3</a:t>
            </a:r>
            <a:r>
              <a:rPr lang="zh-CN" altLang="en-US" sz="1200" dirty="0" smtClean="0"/>
              <a:t>，关闭</a:t>
            </a:r>
            <a:r>
              <a:rPr lang="en-US" altLang="zh-CN" sz="1200" dirty="0" smtClean="0"/>
              <a:t>issue fixed</a:t>
            </a:r>
            <a:endParaRPr lang="zh-CN" altLang="en-US" sz="1200" dirty="0"/>
          </a:p>
        </p:txBody>
      </p:sp>
      <p:sp>
        <p:nvSpPr>
          <p:cNvPr id="64" name="下箭头 63"/>
          <p:cNvSpPr/>
          <p:nvPr/>
        </p:nvSpPr>
        <p:spPr>
          <a:xfrm rot="5400000" flipV="1">
            <a:off x="3923927" y="2420888"/>
            <a:ext cx="216024" cy="3600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4139952" y="908720"/>
            <a:ext cx="4680520" cy="3672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99992" y="980728"/>
            <a:ext cx="3888432" cy="288032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 smtClean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 smtClean="0"/>
          </a:p>
          <a:p>
            <a:pPr algn="ctr"/>
            <a:endParaRPr lang="en-US" altLang="zh-CN" sz="1200" dirty="0"/>
          </a:p>
          <a:p>
            <a:pPr algn="ctr"/>
            <a:endParaRPr lang="en-US" altLang="zh-CN" sz="1200" dirty="0" smtClean="0"/>
          </a:p>
          <a:p>
            <a:pPr algn="r"/>
            <a:r>
              <a:rPr lang="en-US" altLang="zh-CN" sz="1200" dirty="0" smtClean="0"/>
              <a:t>Pre-commit hook</a:t>
            </a:r>
            <a:endParaRPr lang="zh-CN" altLang="en-US" sz="12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sz="2800" dirty="0" smtClean="0">
                <a:latin typeface="MV Boli" pitchFamily="2" charset="0"/>
                <a:cs typeface="MV Boli" pitchFamily="2" charset="0"/>
              </a:rPr>
              <a:t>Pre-commit review</a:t>
            </a:r>
            <a:endParaRPr lang="zh-CN" altLang="en-US" sz="2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3933056"/>
            <a:ext cx="504056" cy="42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496" y="443711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代码提交者</a:t>
            </a:r>
            <a:endParaRPr lang="zh-CN" alt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4803" y="1063769"/>
            <a:ext cx="6191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203848" y="199987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svn</a:t>
            </a:r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 rot="20523676">
            <a:off x="478522" y="1526677"/>
            <a:ext cx="241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en-US" altLang="zh-CN" sz="1200" dirty="0" smtClean="0"/>
              <a:t>.</a:t>
            </a:r>
            <a:r>
              <a:rPr lang="zh-CN" altLang="en-US" sz="1200" dirty="0" smtClean="0"/>
              <a:t>等待足够</a:t>
            </a:r>
            <a:r>
              <a:rPr lang="en-US" altLang="zh-CN" sz="1200" dirty="0" smtClean="0"/>
              <a:t>ship it</a:t>
            </a:r>
            <a:r>
              <a:rPr lang="zh-CN" altLang="en-US" sz="1200" dirty="0" smtClean="0"/>
              <a:t>，提交修改</a:t>
            </a:r>
            <a:r>
              <a:rPr lang="zh-CN" altLang="en-US" sz="1200" dirty="0" smtClean="0"/>
              <a:t>，提交日志</a:t>
            </a:r>
            <a:r>
              <a:rPr lang="zh-CN" altLang="en-US" sz="1200" dirty="0" smtClean="0"/>
              <a:t>以</a:t>
            </a:r>
            <a:r>
              <a:rPr lang="en-US" sz="1200" dirty="0" err="1" smtClean="0"/>
              <a:t>review:ID</a:t>
            </a:r>
            <a:r>
              <a:rPr lang="zh-CN" altLang="en-US" sz="1200" dirty="0" smtClean="0"/>
              <a:t>开头</a:t>
            </a:r>
            <a:endParaRPr lang="zh-CN" altLang="en-US" sz="1200" dirty="0"/>
          </a:p>
        </p:txBody>
      </p:sp>
      <p:sp>
        <p:nvSpPr>
          <p:cNvPr id="12" name="菱形 11"/>
          <p:cNvSpPr/>
          <p:nvPr/>
        </p:nvSpPr>
        <p:spPr>
          <a:xfrm>
            <a:off x="4499992" y="980728"/>
            <a:ext cx="3456384" cy="64807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检查日志</a:t>
            </a:r>
            <a:r>
              <a:rPr lang="zh-CN" altLang="en-US" sz="1200" dirty="0" smtClean="0"/>
              <a:t>是否以</a:t>
            </a:r>
            <a:r>
              <a:rPr lang="en-US" altLang="zh-CN" sz="1200" dirty="0" smtClean="0"/>
              <a:t>review</a:t>
            </a:r>
            <a:r>
              <a:rPr lang="zh-CN" altLang="en-US" sz="1200" dirty="0" smtClean="0"/>
              <a:t>开头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740352" y="177281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否</a:t>
            </a:r>
            <a:endParaRPr lang="zh-CN" altLang="en-US" sz="1200" dirty="0"/>
          </a:p>
        </p:txBody>
      </p:sp>
      <p:sp>
        <p:nvSpPr>
          <p:cNvPr id="15" name="圆柱形 14"/>
          <p:cNvSpPr/>
          <p:nvPr/>
        </p:nvSpPr>
        <p:spPr>
          <a:xfrm>
            <a:off x="6084168" y="4077072"/>
            <a:ext cx="1224136" cy="432048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svn db</a:t>
            </a:r>
            <a:endParaRPr lang="zh-CN" altLang="en-US" sz="12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896" y="5157192"/>
            <a:ext cx="6191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91880" y="60932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reviewboard</a:t>
            </a:r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endCxn id="16" idx="1"/>
          </p:cNvCxnSpPr>
          <p:nvPr/>
        </p:nvCxnSpPr>
        <p:spPr>
          <a:xfrm>
            <a:off x="755576" y="4365104"/>
            <a:ext cx="2880320" cy="1215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83024" y="2533922"/>
            <a:ext cx="1770749" cy="66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1. </a:t>
            </a:r>
            <a:r>
              <a:rPr lang="en-US" altLang="zh-CN" sz="1200" dirty="0"/>
              <a:t>r</a:t>
            </a:r>
            <a:r>
              <a:rPr lang="en-US" altLang="zh-CN" sz="1200" dirty="0" smtClean="0"/>
              <a:t>bt post </a:t>
            </a:r>
            <a:r>
              <a:rPr lang="zh-CN" altLang="en-US" sz="1200" dirty="0" smtClean="0"/>
              <a:t>生成</a:t>
            </a:r>
            <a:r>
              <a:rPr lang="en-US" altLang="zh-CN" sz="1200" dirty="0" smtClean="0"/>
              <a:t>review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#ID</a:t>
            </a:r>
            <a:r>
              <a:rPr lang="zh-CN" altLang="en-US" sz="1200" dirty="0" smtClean="0"/>
              <a:t>，修改请求</a:t>
            </a:r>
            <a:r>
              <a:rPr lang="en-US" altLang="zh-CN" sz="1200" dirty="0" smtClean="0"/>
              <a:t>reviewer</a:t>
            </a:r>
            <a:endParaRPr lang="zh-CN" altLang="en-US" sz="1200" dirty="0"/>
          </a:p>
        </p:txBody>
      </p:sp>
      <p:cxnSp>
        <p:nvCxnSpPr>
          <p:cNvPr id="20" name="形状 19"/>
          <p:cNvCxnSpPr>
            <a:stCxn id="7" idx="2"/>
            <a:endCxn id="17" idx="1"/>
          </p:cNvCxnSpPr>
          <p:nvPr/>
        </p:nvCxnSpPr>
        <p:spPr>
          <a:xfrm rot="16200000" flipH="1">
            <a:off x="1210708" y="4042956"/>
            <a:ext cx="1610017" cy="29523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35888">
            <a:off x="1498201" y="5887579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5. </a:t>
            </a:r>
            <a:r>
              <a:rPr lang="zh-CN" altLang="en-US" sz="1200" dirty="0" smtClean="0"/>
              <a:t>提交代码完成后，关闭请求</a:t>
            </a:r>
            <a:endParaRPr lang="zh-CN" altLang="en-US" sz="12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240" y="4797152"/>
            <a:ext cx="504056" cy="42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240" y="5733256"/>
            <a:ext cx="504056" cy="42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6516216" y="524023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reviewer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516216" y="617633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reviewer</a:t>
            </a:r>
            <a:endParaRPr lang="zh-CN" altLang="en-US" sz="1200" dirty="0"/>
          </a:p>
        </p:txBody>
      </p:sp>
      <p:cxnSp>
        <p:nvCxnSpPr>
          <p:cNvPr id="26" name="直接箭头连接符 25"/>
          <p:cNvCxnSpPr>
            <a:stCxn id="22" idx="1"/>
            <a:endCxn id="16" idx="3"/>
          </p:cNvCxnSpPr>
          <p:nvPr/>
        </p:nvCxnSpPr>
        <p:spPr>
          <a:xfrm rot="10800000" flipV="1">
            <a:off x="4255022" y="5008531"/>
            <a:ext cx="2477219" cy="572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1"/>
          </p:cNvCxnSpPr>
          <p:nvPr/>
        </p:nvCxnSpPr>
        <p:spPr>
          <a:xfrm rot="10800000">
            <a:off x="4283968" y="5661249"/>
            <a:ext cx="2448272" cy="283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76056" y="530120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review</a:t>
            </a:r>
            <a:r>
              <a:rPr lang="zh-CN" altLang="en-US" sz="1200" dirty="0" smtClean="0"/>
              <a:t>过，</a:t>
            </a:r>
            <a:r>
              <a:rPr lang="en-US" altLang="zh-CN" sz="1200" dirty="0" smtClean="0"/>
              <a:t>ship it</a:t>
            </a:r>
            <a:r>
              <a:rPr lang="zh-CN" altLang="en-US" sz="1200" dirty="0" smtClean="0"/>
              <a:t>！</a:t>
            </a:r>
            <a:endParaRPr lang="en-US" altLang="zh-CN" sz="1200" dirty="0" smtClean="0"/>
          </a:p>
          <a:p>
            <a:r>
              <a:rPr lang="zh-CN" altLang="en-US" sz="1200" dirty="0" smtClean="0"/>
              <a:t>不过，</a:t>
            </a:r>
            <a:r>
              <a:rPr lang="en-US" altLang="zh-CN" sz="1200" dirty="0" smtClean="0"/>
              <a:t>open an issue</a:t>
            </a:r>
            <a:r>
              <a:rPr lang="zh-CN" altLang="en-US" sz="1200" dirty="0" smtClean="0"/>
              <a:t>！</a:t>
            </a:r>
            <a:endParaRPr lang="zh-CN" altLang="en-US" sz="1200" dirty="0"/>
          </a:p>
        </p:txBody>
      </p:sp>
      <p:cxnSp>
        <p:nvCxnSpPr>
          <p:cNvPr id="29" name="曲线连接符 46"/>
          <p:cNvCxnSpPr>
            <a:stCxn id="6" idx="0"/>
          </p:cNvCxnSpPr>
          <p:nvPr/>
        </p:nvCxnSpPr>
        <p:spPr>
          <a:xfrm rot="5400000" flipH="1" flipV="1">
            <a:off x="629562" y="1286760"/>
            <a:ext cx="2520282" cy="27723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56037">
            <a:off x="1268947" y="385727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dirty="0" smtClean="0"/>
              <a:t>. </a:t>
            </a:r>
            <a:r>
              <a:rPr lang="zh-CN" altLang="en-US" sz="1200" dirty="0" smtClean="0"/>
              <a:t>有</a:t>
            </a:r>
            <a:r>
              <a:rPr lang="en-US" altLang="zh-CN" sz="1200" dirty="0" smtClean="0"/>
              <a:t>issue</a:t>
            </a:r>
            <a:r>
              <a:rPr lang="zh-CN" altLang="en-US" sz="1200" dirty="0" smtClean="0"/>
              <a:t>，修改代码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 rot="1402220">
            <a:off x="1156491" y="4635528"/>
            <a:ext cx="168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en-US" altLang="zh-CN" sz="1200" dirty="0" smtClean="0"/>
              <a:t>. </a:t>
            </a:r>
            <a:r>
              <a:rPr lang="zh-CN" altLang="en-US" sz="1200" dirty="0" smtClean="0"/>
              <a:t>更新</a:t>
            </a:r>
            <a:r>
              <a:rPr lang="en-US" altLang="zh-CN" sz="1200" dirty="0" smtClean="0"/>
              <a:t>review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#ID: rbt post –r ID</a:t>
            </a:r>
            <a:r>
              <a:rPr lang="zh-CN" altLang="en-US" sz="1200" dirty="0" smtClean="0"/>
              <a:t>，关闭</a:t>
            </a:r>
            <a:r>
              <a:rPr lang="en-US" altLang="zh-CN" sz="1200" dirty="0" smtClean="0"/>
              <a:t>issue fixed</a:t>
            </a:r>
            <a:endParaRPr lang="zh-CN" altLang="en-US" sz="1200" dirty="0"/>
          </a:p>
        </p:txBody>
      </p:sp>
      <p:cxnSp>
        <p:nvCxnSpPr>
          <p:cNvPr id="34" name="形状 33"/>
          <p:cNvCxnSpPr/>
          <p:nvPr/>
        </p:nvCxnSpPr>
        <p:spPr>
          <a:xfrm rot="16200000" flipH="1">
            <a:off x="1529662" y="2942946"/>
            <a:ext cx="1296144" cy="3276364"/>
          </a:xfrm>
          <a:prstGeom prst="curvedConnector4">
            <a:avLst>
              <a:gd name="adj1" fmla="val -59782"/>
              <a:gd name="adj2" fmla="val 9879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04248" y="335699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提交修改</a:t>
            </a:r>
            <a:endParaRPr lang="zh-CN" altLang="en-US" dirty="0"/>
          </a:p>
        </p:txBody>
      </p:sp>
      <p:cxnSp>
        <p:nvCxnSpPr>
          <p:cNvPr id="66" name="形状 65"/>
          <p:cNvCxnSpPr>
            <a:stCxn id="12" idx="3"/>
          </p:cNvCxnSpPr>
          <p:nvPr/>
        </p:nvCxnSpPr>
        <p:spPr>
          <a:xfrm flipH="1">
            <a:off x="6876256" y="1304764"/>
            <a:ext cx="1080120" cy="2808312"/>
          </a:xfrm>
          <a:prstGeom prst="bentConnector4">
            <a:avLst>
              <a:gd name="adj1" fmla="val -21164"/>
              <a:gd name="adj2" fmla="val 5576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436096" y="184482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</a:t>
            </a:r>
            <a:endParaRPr lang="zh-CN" altLang="en-US" sz="1200" dirty="0"/>
          </a:p>
        </p:txBody>
      </p:sp>
      <p:sp>
        <p:nvSpPr>
          <p:cNvPr id="92" name="下箭头 91"/>
          <p:cNvSpPr/>
          <p:nvPr/>
        </p:nvSpPr>
        <p:spPr>
          <a:xfrm rot="5400000" flipH="1" flipV="1">
            <a:off x="3995935" y="1340768"/>
            <a:ext cx="216024" cy="3600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/>
          <p:cNvCxnSpPr/>
          <p:nvPr/>
        </p:nvCxnSpPr>
        <p:spPr>
          <a:xfrm>
            <a:off x="4355976" y="2420888"/>
            <a:ext cx="144016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rot="5400000">
            <a:off x="4139158" y="2636912"/>
            <a:ext cx="43284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067944" y="285293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提交失败</a:t>
            </a:r>
            <a:endParaRPr lang="zh-CN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5148064" y="2636912"/>
            <a:ext cx="136815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获取紧跟着的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#</a:t>
            </a:r>
            <a:r>
              <a:rPr lang="en-US" altLang="zh-CN" sz="1200" dirty="0" smtClean="0"/>
              <a:t>ID ship it</a:t>
            </a:r>
            <a:r>
              <a:rPr lang="zh-CN" altLang="en-US" sz="1200" dirty="0" smtClean="0"/>
              <a:t>数</a:t>
            </a:r>
            <a:endParaRPr lang="zh-CN" altLang="en-US" sz="1200" dirty="0"/>
          </a:p>
        </p:txBody>
      </p:sp>
      <p:cxnSp>
        <p:nvCxnSpPr>
          <p:cNvPr id="106" name="直接箭头连接符 105"/>
          <p:cNvCxnSpPr/>
          <p:nvPr/>
        </p:nvCxnSpPr>
        <p:spPr>
          <a:xfrm rot="5400000">
            <a:off x="5255679" y="2097249"/>
            <a:ext cx="10809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形状 115"/>
          <p:cNvCxnSpPr>
            <a:stCxn id="16" idx="0"/>
            <a:endCxn id="102" idx="1"/>
          </p:cNvCxnSpPr>
          <p:nvPr/>
        </p:nvCxnSpPr>
        <p:spPr>
          <a:xfrm rot="5400000" flipH="1" flipV="1">
            <a:off x="3394633" y="3403762"/>
            <a:ext cx="2304256" cy="1202605"/>
          </a:xfrm>
          <a:prstGeom prst="curvedConnector2">
            <a:avLst/>
          </a:prstGeom>
          <a:ln>
            <a:prstDash val="lg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菱形 116"/>
          <p:cNvSpPr/>
          <p:nvPr/>
        </p:nvSpPr>
        <p:spPr>
          <a:xfrm>
            <a:off x="4788024" y="3212976"/>
            <a:ext cx="1944216" cy="576064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检查</a:t>
            </a:r>
            <a:r>
              <a:rPr lang="en-US" altLang="zh-CN" sz="1200" dirty="0" smtClean="0"/>
              <a:t>ship it</a:t>
            </a:r>
            <a:r>
              <a:rPr lang="zh-CN" altLang="en-US" sz="1200" dirty="0" smtClean="0"/>
              <a:t>数是否足够</a:t>
            </a:r>
            <a:endParaRPr lang="zh-CN" altLang="en-US" sz="1200" dirty="0"/>
          </a:p>
        </p:txBody>
      </p:sp>
      <p:cxnSp>
        <p:nvCxnSpPr>
          <p:cNvPr id="122" name="直接箭头连接符 121"/>
          <p:cNvCxnSpPr>
            <a:stCxn id="102" idx="2"/>
            <a:endCxn id="117" idx="0"/>
          </p:cNvCxnSpPr>
          <p:nvPr/>
        </p:nvCxnSpPr>
        <p:spPr>
          <a:xfrm rot="5400000">
            <a:off x="5724128" y="3104964"/>
            <a:ext cx="14401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形状 128"/>
          <p:cNvCxnSpPr>
            <a:endCxn id="101" idx="2"/>
          </p:cNvCxnSpPr>
          <p:nvPr/>
        </p:nvCxnSpPr>
        <p:spPr>
          <a:xfrm rot="10800000">
            <a:off x="4355976" y="3314602"/>
            <a:ext cx="360040" cy="1864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283968" y="350100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不够</a:t>
            </a:r>
            <a:endParaRPr lang="zh-CN" altLang="en-US" sz="1200" dirty="0"/>
          </a:p>
        </p:txBody>
      </p:sp>
      <p:cxnSp>
        <p:nvCxnSpPr>
          <p:cNvPr id="132" name="形状 131"/>
          <p:cNvCxnSpPr>
            <a:stCxn id="117" idx="2"/>
            <a:endCxn id="15" idx="2"/>
          </p:cNvCxnSpPr>
          <p:nvPr/>
        </p:nvCxnSpPr>
        <p:spPr>
          <a:xfrm rot="16200000" flipH="1">
            <a:off x="5670122" y="3879050"/>
            <a:ext cx="504056" cy="324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004048" y="393305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足够，提交修改</a:t>
            </a:r>
            <a:endParaRPr lang="zh-CN" altLang="en-US" sz="1200" dirty="0"/>
          </a:p>
        </p:txBody>
      </p:sp>
      <p:cxnSp>
        <p:nvCxnSpPr>
          <p:cNvPr id="140" name="曲线连接符 139"/>
          <p:cNvCxnSpPr/>
          <p:nvPr/>
        </p:nvCxnSpPr>
        <p:spPr>
          <a:xfrm>
            <a:off x="611560" y="4077072"/>
            <a:ext cx="3024336" cy="1296144"/>
          </a:xfrm>
          <a:prstGeom prst="curvedConnector3">
            <a:avLst>
              <a:gd name="adj1" fmla="val 9044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244</Words>
  <Application>Microsoft Office PowerPoint</Application>
  <PresentationFormat>全屏显示(4:3)</PresentationFormat>
  <Paragraphs>56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Post-commit review</vt:lpstr>
      <vt:lpstr>Pre-commit 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shuai.yan</dc:creator>
  <cp:lastModifiedBy>shuai.yan</cp:lastModifiedBy>
  <cp:revision>73</cp:revision>
  <dcterms:created xsi:type="dcterms:W3CDTF">2014-07-02T03:47:47Z</dcterms:created>
  <dcterms:modified xsi:type="dcterms:W3CDTF">2014-07-02T08:33:59Z</dcterms:modified>
</cp:coreProperties>
</file>