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sldIdLst>
    <p:sldId id="256" r:id="rId3"/>
    <p:sldId id="269" r:id="rId4"/>
    <p:sldId id="257" r:id="rId5"/>
    <p:sldId id="258" r:id="rId6"/>
    <p:sldId id="268" r:id="rId7"/>
    <p:sldId id="259" r:id="rId8"/>
    <p:sldId id="263" r:id="rId9"/>
    <p:sldId id="267" r:id="rId10"/>
    <p:sldId id="261" r:id="rId11"/>
    <p:sldId id="262" r:id="rId12"/>
    <p:sldId id="264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6600CC"/>
    <a:srgbClr val="009900"/>
    <a:srgbClr val="FF3300"/>
    <a:srgbClr val="33CC33"/>
    <a:srgbClr val="9973FF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B33E9B-D3D3-497D-8CA0-786591668D18}" type="datetimeFigureOut">
              <a:rPr lang="zh-CN" altLang="en-US"/>
              <a:pPr/>
              <a:t>2014/5/26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E27E0DC-C80F-477C-AA66-0FA10B3EDE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9635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D174931-CB8E-4141-B096-5A62BC9526DF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259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28"/>
            <p:cNvSpPr>
              <a:spLocks/>
            </p:cNvSpPr>
            <p:nvPr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31"/>
              <p:cNvSpPr>
                <a:spLocks/>
              </p:cNvSpPr>
              <p:nvPr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Freeform 32"/>
              <p:cNvSpPr>
                <a:spLocks/>
              </p:cNvSpPr>
              <p:nvPr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33"/>
              <p:cNvSpPr>
                <a:spLocks/>
              </p:cNvSpPr>
              <p:nvPr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Freeform 34"/>
              <p:cNvSpPr>
                <a:spLocks/>
              </p:cNvSpPr>
              <p:nvPr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Freeform 35"/>
              <p:cNvSpPr>
                <a:spLocks/>
              </p:cNvSpPr>
              <p:nvPr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37"/>
            <p:cNvSpPr>
              <a:spLocks/>
            </p:cNvSpPr>
            <p:nvPr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5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8FCEEA-D3F6-4FA9-8789-97F9F8E3AF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019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0B8CE-5654-45F0-86AA-A22977C408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908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7FCF2-610B-4E99-9154-5D706D4BD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73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88DEF-E2F1-4141-816D-B453DBF0D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3757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AA32B-FDBD-4176-840F-1ADC38E2A0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156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A6536-C23F-4C2C-BA99-08299A6527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420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62BEA-BB67-46CD-9F45-5D3BE1B92F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086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B9C70-3365-4CD4-B3C5-5539E076C2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770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B12E1-492B-49FC-90D3-5F5640DAB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987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48429-5866-4338-A0A1-31C5D5D7B9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7440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5F7F8-5181-43E5-8667-0075A44EF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8636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86303C-7A31-4316-96F5-E2851C21F5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034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" name="Group 137"/>
            <p:cNvGrpSpPr>
              <a:grpSpLocks/>
            </p:cNvGrpSpPr>
            <p:nvPr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" name="Group 128"/>
              <p:cNvGrpSpPr>
                <a:grpSpLocks/>
              </p:cNvGrpSpPr>
              <p:nvPr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" name="Group 126"/>
              <p:cNvGrpSpPr>
                <a:grpSpLocks/>
              </p:cNvGrpSpPr>
              <p:nvPr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36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132"/>
            <p:cNvGrpSpPr>
              <a:grpSpLocks/>
            </p:cNvGrpSpPr>
            <p:nvPr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40" name="Group 131"/>
              <p:cNvGrpSpPr>
                <a:grpSpLocks/>
              </p:cNvGrpSpPr>
              <p:nvPr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javaguid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va_bytecode_instruction_listing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基础培训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Hello World Program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pic>
        <p:nvPicPr>
          <p:cNvPr id="4" name="内容占位符 3" descr="JVM-runtime-data-are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856" y="3068960"/>
            <a:ext cx="4772025" cy="3457575"/>
          </a:xfrm>
        </p:spPr>
      </p:pic>
      <p:pic>
        <p:nvPicPr>
          <p:cNvPr id="5" name="图片 4" descr="JVM-St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44824"/>
            <a:ext cx="4352925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http://google-styleguide.googlecode.com/svn/trunk/javaguide.html</a:t>
            </a:r>
            <a:endParaRPr lang="en-US" altLang="zh-CN" dirty="0" smtClean="0"/>
          </a:p>
          <a:p>
            <a:r>
              <a:rPr lang="en-US" altLang="zh-CN" dirty="0" smtClean="0"/>
              <a:t>KR</a:t>
            </a:r>
            <a:r>
              <a:rPr lang="zh-CN" altLang="en-US" dirty="0" smtClean="0"/>
              <a:t>风格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默认风格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package import</a:t>
            </a:r>
          </a:p>
          <a:p>
            <a:r>
              <a:rPr lang="zh-CN" altLang="en-US" dirty="0" smtClean="0"/>
              <a:t>修饰符：</a:t>
            </a:r>
            <a:r>
              <a:rPr lang="en-US" altLang="zh-CN" dirty="0" smtClean="0"/>
              <a:t>static final</a:t>
            </a:r>
          </a:p>
          <a:p>
            <a:r>
              <a:rPr lang="en-US" altLang="zh-CN" dirty="0" smtClean="0"/>
              <a:t>if..else switch..case while do..while for : try..catch return break continue</a:t>
            </a:r>
          </a:p>
          <a:p>
            <a:r>
              <a:rPr lang="zh-CN" altLang="en-US" dirty="0" smtClean="0"/>
              <a:t>基本数据类型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long float double…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可见性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1539240"/>
                <a:gridCol w="1539240"/>
                <a:gridCol w="1539240"/>
                <a:gridCol w="153924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同一</a:t>
                      </a:r>
                      <a:r>
                        <a:rPr lang="en-US" altLang="zh-CN" dirty="0" smtClean="0"/>
                        <a:t>package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不同</a:t>
                      </a:r>
                      <a:r>
                        <a:rPr lang="en-US" altLang="zh-CN" dirty="0" smtClean="0"/>
                        <a:t>package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Private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Hello World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运行打包</a:t>
            </a:r>
            <a:r>
              <a:rPr lang="en-US" altLang="zh-CN" dirty="0" smtClean="0"/>
              <a:t> Hello World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命令行工具</a:t>
            </a:r>
            <a:endParaRPr lang="en-US" altLang="zh-CN" dirty="0" smtClean="0"/>
          </a:p>
          <a:p>
            <a:r>
              <a:rPr lang="en-US" altLang="zh-CN" dirty="0" smtClean="0"/>
              <a:t>JVM </a:t>
            </a:r>
            <a:r>
              <a:rPr lang="zh-CN" altLang="en-US" dirty="0" smtClean="0"/>
              <a:t>执行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en-US" altLang="zh-CN" dirty="0" smtClean="0"/>
              <a:t>practice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Program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1137" y="2852737"/>
            <a:ext cx="61055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206084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HelloWorld.java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501317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类名、文件名必须一致 建议：英文单词拼接，所有单词首字母大写</a:t>
            </a:r>
            <a:endParaRPr lang="en-US" altLang="zh-CN" dirty="0" smtClean="0"/>
          </a:p>
          <a:p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方法名： </a:t>
            </a:r>
            <a:r>
              <a:rPr lang="en-US" altLang="zh-CN" dirty="0" smtClean="0"/>
              <a:t>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-Z_$][a-zA-Z_$0-9]* </a:t>
            </a:r>
            <a:r>
              <a:rPr lang="zh-CN" altLang="en-US" dirty="0" smtClean="0"/>
              <a:t>建议英文单词拼接，第一个单词以小写字母开头，其余单词首字母大写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</a:t>
            </a:r>
            <a:r>
              <a:rPr lang="en-US" altLang="zh-CN" dirty="0" err="1" smtClean="0"/>
              <a:t>lance@HelloWorld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OOP – </a:t>
            </a:r>
            <a:r>
              <a:rPr lang="zh-CN" altLang="en-US" dirty="0" smtClean="0"/>
              <a:t>封装 继承 多态</a:t>
            </a:r>
            <a:endParaRPr lang="en-US" altLang="zh-CN" dirty="0" smtClean="0"/>
          </a:p>
          <a:p>
            <a:r>
              <a:rPr lang="en-US" altLang="zh-CN" dirty="0" smtClean="0"/>
              <a:t>main – </a:t>
            </a:r>
            <a:r>
              <a:rPr lang="zh-CN" altLang="en-US" dirty="0" smtClean="0"/>
              <a:t>程序入口函数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Q1: </a:t>
            </a:r>
            <a:r>
              <a:rPr lang="zh-CN" altLang="en-US" sz="2000" dirty="0" smtClean="0"/>
              <a:t>为什么要静态的？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Q2: </a:t>
            </a:r>
            <a:r>
              <a:rPr lang="en-US" altLang="zh-CN" sz="2000" dirty="0" err="1" smtClean="0"/>
              <a:t>args</a:t>
            </a:r>
            <a:r>
              <a:rPr lang="zh-CN" altLang="en-US" sz="2000" dirty="0" smtClean="0"/>
              <a:t>参数有什么用？</a:t>
            </a:r>
            <a:endParaRPr lang="en-US" altLang="zh-CN" sz="2000" dirty="0" smtClean="0"/>
          </a:p>
          <a:p>
            <a:r>
              <a:rPr lang="en-US" altLang="zh-CN" dirty="0" err="1" smtClean="0"/>
              <a:t>System.out.println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System.err.println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JDK&amp;JRE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develop kit</a:t>
            </a:r>
          </a:p>
          <a:p>
            <a:r>
              <a:rPr lang="en-US" altLang="zh-CN" dirty="0" smtClean="0"/>
              <a:t>Java runtime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javac</a:t>
            </a:r>
            <a:r>
              <a:rPr lang="en-US" altLang="zh-CN" dirty="0" smtClean="0"/>
              <a:t> HelloWord.java</a:t>
            </a:r>
          </a:p>
          <a:p>
            <a:r>
              <a:rPr lang="en-US" altLang="zh-CN" dirty="0" err="1" smtClean="0"/>
              <a:t>javap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r>
              <a:rPr lang="en-US" altLang="zh-CN" dirty="0" smtClean="0"/>
              <a:t>Jar </a:t>
            </a:r>
            <a:r>
              <a:rPr lang="en-US" altLang="zh-CN" dirty="0" err="1" smtClean="0"/>
              <a:t>cvf</a:t>
            </a:r>
            <a:r>
              <a:rPr lang="en-US" altLang="zh-CN" dirty="0" smtClean="0"/>
              <a:t> helloWorld.jar </a:t>
            </a:r>
            <a:r>
              <a:rPr lang="en-US" altLang="zh-CN" dirty="0" err="1" smtClean="0"/>
              <a:t>HelloWorld.class</a:t>
            </a:r>
            <a:endParaRPr lang="en-US" altLang="zh-CN" dirty="0" smtClean="0"/>
          </a:p>
          <a:p>
            <a:r>
              <a:rPr lang="en-US" altLang="zh-CN" dirty="0" smtClean="0"/>
              <a:t>java –cp helloWold.jar 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jps</a:t>
            </a:r>
            <a:endParaRPr lang="en-US" altLang="zh-CN" dirty="0" smtClean="0"/>
          </a:p>
          <a:p>
            <a:r>
              <a:rPr lang="en-US" altLang="zh-CN" dirty="0" err="1" smtClean="0"/>
              <a:t>jstack</a:t>
            </a:r>
            <a:endParaRPr lang="en-US" altLang="zh-CN" dirty="0" smtClean="0"/>
          </a:p>
          <a:p>
            <a:r>
              <a:rPr lang="en-US" altLang="zh-CN" dirty="0" err="1" smtClean="0"/>
              <a:t>jconsole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Byte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http://en.wikipedia.org/wiki/Java_bytecode_instruction_listings</a:t>
            </a:r>
            <a:endParaRPr lang="en-US" altLang="zh-CN" dirty="0" smtClean="0"/>
          </a:p>
          <a:p>
            <a:r>
              <a:rPr lang="zh-CN" altLang="en-US" dirty="0" smtClean="0"/>
              <a:t>平台无关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运行过程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9552" y="2132856"/>
            <a:ext cx="5105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40152" y="2276872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ClassLoader</a:t>
            </a:r>
            <a:r>
              <a:rPr lang="en-US" altLang="zh-CN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Bootstrap class loader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Extension class loader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System class loader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828208">
  <a:themeElements>
    <a:clrScheme name="Office 主题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 主题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E038D1D-78AE-4B0B-894E-5301B7AE87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TS102828208</Template>
  <TotalTime>195</TotalTime>
  <Words>215</Words>
  <Application>Microsoft Office PowerPoint</Application>
  <PresentationFormat>全屏显示(4:3)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TS102828208</vt:lpstr>
      <vt:lpstr>Java基础培训</vt:lpstr>
      <vt:lpstr>大纲</vt:lpstr>
      <vt:lpstr>First Program</vt:lpstr>
      <vt:lpstr>Glance@HelloWorld</vt:lpstr>
      <vt:lpstr>JDK&amp;JRE</vt:lpstr>
      <vt:lpstr>Command Line..</vt:lpstr>
      <vt:lpstr>Command Line..</vt:lpstr>
      <vt:lpstr>Byte code</vt:lpstr>
      <vt:lpstr>Java运行过程</vt:lpstr>
      <vt:lpstr>JVM</vt:lpstr>
      <vt:lpstr>编码规范</vt:lpstr>
      <vt:lpstr>基本语法</vt:lpstr>
      <vt:lpstr>java可见性</vt:lpstr>
      <vt:lpstr>FAQ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Java基础培训</dc:title>
  <dc:creator>shuai.yan</dc:creator>
  <cp:lastModifiedBy>shuai.yan</cp:lastModifiedBy>
  <cp:revision>69</cp:revision>
  <cp:lastPrinted>1601-01-01T00:00:00Z</cp:lastPrinted>
  <dcterms:created xsi:type="dcterms:W3CDTF">2014-05-26T01:06:27Z</dcterms:created>
  <dcterms:modified xsi:type="dcterms:W3CDTF">2014-05-26T05:59:15Z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TC102037652052</vt:lpwstr>
  </property>
</Properties>
</file>