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sldIdLst>
    <p:sldId id="256" r:id="rId3"/>
    <p:sldId id="269" r:id="rId4"/>
    <p:sldId id="257" r:id="rId5"/>
    <p:sldId id="274" r:id="rId6"/>
    <p:sldId id="272" r:id="rId7"/>
    <p:sldId id="275" r:id="rId8"/>
    <p:sldId id="271" r:id="rId9"/>
    <p:sldId id="276" r:id="rId10"/>
    <p:sldId id="277" r:id="rId11"/>
    <p:sldId id="273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6600CC"/>
    <a:srgbClr val="009900"/>
    <a:srgbClr val="FF3300"/>
    <a:srgbClr val="33CC33"/>
    <a:srgbClr val="9973FF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2B33E9B-D3D3-497D-8CA0-786591668D18}" type="datetimeFigureOut">
              <a:rPr lang="zh-CN" altLang="en-US"/>
              <a:pPr/>
              <a:t>2014/6/3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E27E0DC-C80F-477C-AA66-0FA10B3EDE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9635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D174931-CB8E-4141-B096-5A62BC9526DF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259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0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28"/>
            <p:cNvSpPr>
              <a:spLocks/>
            </p:cNvSpPr>
            <p:nvPr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Freeform 29"/>
            <p:cNvSpPr>
              <a:spLocks/>
            </p:cNvSpPr>
            <p:nvPr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Freeform 30"/>
            <p:cNvSpPr>
              <a:spLocks/>
            </p:cNvSpPr>
            <p:nvPr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31"/>
              <p:cNvSpPr>
                <a:spLocks/>
              </p:cNvSpPr>
              <p:nvPr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" name="Freeform 32"/>
              <p:cNvSpPr>
                <a:spLocks/>
              </p:cNvSpPr>
              <p:nvPr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33"/>
              <p:cNvSpPr>
                <a:spLocks/>
              </p:cNvSpPr>
              <p:nvPr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" name="Freeform 34"/>
              <p:cNvSpPr>
                <a:spLocks/>
              </p:cNvSpPr>
              <p:nvPr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" name="Freeform 35"/>
              <p:cNvSpPr>
                <a:spLocks/>
              </p:cNvSpPr>
              <p:nvPr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5" name="Group 59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37"/>
            <p:cNvSpPr>
              <a:spLocks/>
            </p:cNvSpPr>
            <p:nvPr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38"/>
            <p:cNvSpPr>
              <a:spLocks/>
            </p:cNvSpPr>
            <p:nvPr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 rot="7320404">
              <a:off x="5000" y="2913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40"/>
              <p:cNvSpPr>
                <a:spLocks/>
              </p:cNvSpPr>
              <p:nvPr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Freeform 41"/>
              <p:cNvSpPr>
                <a:spLocks/>
              </p:cNvSpPr>
              <p:nvPr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Freeform 42"/>
              <p:cNvSpPr>
                <a:spLocks/>
              </p:cNvSpPr>
              <p:nvPr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Freeform 44"/>
              <p:cNvSpPr>
                <a:spLocks/>
              </p:cNvSpPr>
              <p:nvPr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25" name="Freeform 45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6" name="Freeform 4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8FCEEA-D3F6-4FA9-8789-97F9F8E3AF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8019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0B8CE-5654-45F0-86AA-A22977C408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908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7FCF2-610B-4E99-9154-5D706D4BD1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731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88DEF-E2F1-4141-816D-B453DBF0DB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3757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AA32B-FDBD-4176-840F-1ADC38E2A0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1560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A6536-C23F-4C2C-BA99-08299A6527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4209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E62BEA-BB67-46CD-9F45-5D3BE1B92F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0869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B9C70-3365-4CD4-B3C5-5539E076C2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770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B12E1-492B-49FC-90D3-5F5640DAB1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987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48429-5866-4338-A0A1-31C5D5D7B9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7440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5F7F8-5181-43E5-8667-0075A44EF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8636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Freeform 24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86303C-7A31-4316-96F5-E2851C21F5C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51" name="Freeform 27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034" name="Group 142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" name="Group 137"/>
            <p:cNvGrpSpPr>
              <a:grpSpLocks/>
            </p:cNvGrpSpPr>
            <p:nvPr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4" name="Group 128"/>
              <p:cNvGrpSpPr>
                <a:grpSpLocks/>
              </p:cNvGrpSpPr>
              <p:nvPr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3" name="Freeform 49"/>
                <p:cNvSpPr>
                  <a:spLocks/>
                </p:cNvSpPr>
                <p:nvPr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77" name="Freeform 53"/>
                <p:cNvSpPr>
                  <a:spLocks/>
                </p:cNvSpPr>
                <p:nvPr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80" name="Freeform 56"/>
                <p:cNvSpPr>
                  <a:spLocks/>
                </p:cNvSpPr>
                <p:nvPr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1070" name="Freeform 46"/>
              <p:cNvSpPr>
                <a:spLocks/>
              </p:cNvSpPr>
              <p:nvPr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74" name="Freeform 50"/>
              <p:cNvSpPr>
                <a:spLocks/>
              </p:cNvSpPr>
              <p:nvPr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75" name="Freeform 51"/>
              <p:cNvSpPr>
                <a:spLocks/>
              </p:cNvSpPr>
              <p:nvPr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5" name="Group 126"/>
              <p:cNvGrpSpPr>
                <a:grpSpLocks/>
              </p:cNvGrpSpPr>
              <p:nvPr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56" name="Freeform 32"/>
                <p:cNvSpPr>
                  <a:spLocks/>
                </p:cNvSpPr>
                <p:nvPr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9" name="Freeform 45"/>
                <p:cNvSpPr>
                  <a:spLocks/>
                </p:cNvSpPr>
                <p:nvPr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71" name="Freeform 47"/>
                <p:cNvSpPr>
                  <a:spLocks/>
                </p:cNvSpPr>
                <p:nvPr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72" name="Freeform 48"/>
                <p:cNvSpPr>
                  <a:spLocks/>
                </p:cNvSpPr>
                <p:nvPr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76" name="Freeform 52"/>
                <p:cNvSpPr>
                  <a:spLocks/>
                </p:cNvSpPr>
                <p:nvPr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78" name="Freeform 54"/>
                <p:cNvSpPr>
                  <a:spLocks/>
                </p:cNvSpPr>
                <p:nvPr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79" name="Freeform 55"/>
                <p:cNvSpPr>
                  <a:spLocks/>
                </p:cNvSpPr>
                <p:nvPr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81" name="Freeform 57"/>
                <p:cNvSpPr>
                  <a:spLocks/>
                </p:cNvSpPr>
                <p:nvPr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grpSp>
        <p:nvGrpSpPr>
          <p:cNvPr id="1035" name="Group 136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52" name="Freeform 28"/>
            <p:cNvSpPr>
              <a:spLocks/>
            </p:cNvSpPr>
            <p:nvPr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36" name="Group 141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132"/>
            <p:cNvGrpSpPr>
              <a:grpSpLocks/>
            </p:cNvGrpSpPr>
            <p:nvPr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54" name="Freeform 30"/>
              <p:cNvSpPr>
                <a:spLocks/>
              </p:cNvSpPr>
              <p:nvPr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040" name="Group 131"/>
              <p:cNvGrpSpPr>
                <a:grpSpLocks/>
              </p:cNvGrpSpPr>
              <p:nvPr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55" name="Freeform 31"/>
                <p:cNvSpPr>
                  <a:spLocks/>
                </p:cNvSpPr>
                <p:nvPr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2" name="Freeform 38"/>
                <p:cNvSpPr>
                  <a:spLocks/>
                </p:cNvSpPr>
                <p:nvPr/>
              </p:nvSpPr>
              <p:spPr bwMode="auto">
                <a:xfrm rot="-3172564">
                  <a:off x="5050" y="330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3" name="Freeform 39"/>
                <p:cNvSpPr>
                  <a:spLocks/>
                </p:cNvSpPr>
                <p:nvPr/>
              </p:nvSpPr>
              <p:spPr bwMode="auto">
                <a:xfrm rot="-3172564">
                  <a:off x="4860" y="180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4" name="Freeform 40"/>
                <p:cNvSpPr>
                  <a:spLocks/>
                </p:cNvSpPr>
                <p:nvPr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5" name="Freeform 41"/>
                <p:cNvSpPr>
                  <a:spLocks/>
                </p:cNvSpPr>
                <p:nvPr/>
              </p:nvSpPr>
              <p:spPr bwMode="auto">
                <a:xfrm rot="-3172564">
                  <a:off x="5299" y="895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6" name="Freeform 42"/>
                <p:cNvSpPr>
                  <a:spLocks/>
                </p:cNvSpPr>
                <p:nvPr/>
              </p:nvSpPr>
              <p:spPr bwMode="auto">
                <a:xfrm rot="-3172564">
                  <a:off x="5253" y="804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7" name="Freeform 43"/>
                <p:cNvSpPr>
                  <a:spLocks/>
                </p:cNvSpPr>
                <p:nvPr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68" name="Freeform 44"/>
                <p:cNvSpPr>
                  <a:spLocks/>
                </p:cNvSpPr>
                <p:nvPr/>
              </p:nvSpPr>
              <p:spPr bwMode="auto">
                <a:xfrm rot="-3172564">
                  <a:off x="4949" y="140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1164" name="Line 140"/>
            <p:cNvSpPr>
              <a:spLocks noChangeShapeType="1"/>
            </p:cNvSpPr>
            <p:nvPr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ech.corp.elong.com/twiki/bin/view/QA/JavaIDE%E7%8E%AF%E5%A2%83%E9%85%8D%E7%BD%A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ech.corp.elong.com/twiki/bin/view/QA/Maven%E7%8E%AF%E5%A2%83%E9%85%8D%E7%BD%A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guides/introduction/introduction-to-the-lifecycl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Maven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培训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集成到</a:t>
            </a:r>
            <a:r>
              <a:rPr lang="en-US" altLang="zh-CN" dirty="0" smtClean="0"/>
              <a:t>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hlinkClick r:id="rId2"/>
              </a:rPr>
              <a:t>http://tech.corp.elong.com/twiki/bin/view/QA/JavaIDE%E7%8E%AF%E5%A2%83%E9%85%8D%E7%BD%AE#Eclipse</a:t>
            </a:r>
            <a:r>
              <a:rPr lang="zh-CN" altLang="en-US" sz="2400" dirty="0" smtClean="0">
                <a:hlinkClick r:id="rId2"/>
              </a:rPr>
              <a:t>导入</a:t>
            </a:r>
            <a:r>
              <a:rPr lang="en-US" altLang="zh-CN" sz="2400" dirty="0" smtClean="0">
                <a:hlinkClick r:id="rId2"/>
              </a:rPr>
              <a:t>Maven</a:t>
            </a:r>
            <a:r>
              <a:rPr lang="zh-CN" altLang="en-US" sz="2400" dirty="0" smtClean="0">
                <a:hlinkClick r:id="rId2"/>
              </a:rPr>
              <a:t>项目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en-US" altLang="zh-CN" dirty="0" smtClean="0"/>
              <a:t>Maven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工作原理</a:t>
            </a:r>
            <a:endParaRPr lang="en-US" altLang="zh-CN" dirty="0" smtClean="0"/>
          </a:p>
          <a:p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r>
              <a:rPr lang="en-US" altLang="zh-CN" dirty="0" smtClean="0"/>
              <a:t>Maven</a:t>
            </a:r>
            <a:r>
              <a:rPr lang="zh-CN" altLang="en-US" dirty="0" smtClean="0"/>
              <a:t>实战</a:t>
            </a:r>
            <a:endParaRPr lang="en-US" altLang="zh-CN" dirty="0" smtClean="0"/>
          </a:p>
          <a:p>
            <a:r>
              <a:rPr lang="zh-CN" altLang="en-US" dirty="0" smtClean="0"/>
              <a:t>集成到</a:t>
            </a:r>
            <a:r>
              <a:rPr lang="en-US" altLang="zh-CN" dirty="0" smtClean="0"/>
              <a:t>IDE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软件项目管理工具</a:t>
            </a:r>
            <a:endParaRPr lang="en-US" altLang="zh-CN" sz="2000" dirty="0" smtClean="0"/>
          </a:p>
          <a:p>
            <a:r>
              <a:rPr lang="zh-CN" altLang="en-US" sz="2000" dirty="0" smtClean="0"/>
              <a:t>基于项目对象模型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—— pom.xml</a:t>
            </a:r>
            <a:r>
              <a:rPr lang="zh-CN" altLang="en-US" sz="2000" dirty="0" smtClean="0"/>
              <a:t>描述</a:t>
            </a:r>
            <a:endParaRPr lang="en-US" altLang="zh-CN" sz="2000" dirty="0" smtClean="0"/>
          </a:p>
          <a:p>
            <a:r>
              <a:rPr lang="zh-CN" altLang="en-US" sz="2000" dirty="0" smtClean="0"/>
              <a:t>构建管理 </a:t>
            </a:r>
            <a:r>
              <a:rPr lang="en-US" altLang="zh-CN" sz="2000" dirty="0" smtClean="0"/>
              <a:t>—— </a:t>
            </a:r>
            <a:r>
              <a:rPr lang="zh-CN" altLang="en-US" sz="2000" dirty="0" smtClean="0"/>
              <a:t>编译测试</a:t>
            </a:r>
            <a:endParaRPr lang="en-US" altLang="zh-CN" sz="2000" dirty="0" smtClean="0"/>
          </a:p>
          <a:p>
            <a:r>
              <a:rPr lang="zh-CN" altLang="en-US" sz="2000" dirty="0" smtClean="0"/>
              <a:t>文档编制管理</a:t>
            </a:r>
            <a:endParaRPr lang="en-US" altLang="zh-CN" sz="2000" dirty="0" smtClean="0"/>
          </a:p>
          <a:p>
            <a:r>
              <a:rPr lang="zh-CN" altLang="en-US" sz="2000" dirty="0" smtClean="0"/>
              <a:t>报告管理</a:t>
            </a:r>
            <a:endParaRPr lang="en-US" altLang="zh-CN" sz="2000" dirty="0" smtClean="0"/>
          </a:p>
          <a:p>
            <a:r>
              <a:rPr lang="zh-CN" altLang="en-US" sz="2000" dirty="0" smtClean="0"/>
              <a:t>依赖管理</a:t>
            </a:r>
            <a:endParaRPr lang="en-US" altLang="zh-CN" sz="2000" dirty="0" smtClean="0"/>
          </a:p>
          <a:p>
            <a:r>
              <a:rPr lang="zh-CN" altLang="en-US" sz="2000" dirty="0" smtClean="0"/>
              <a:t>配置管理</a:t>
            </a:r>
            <a:endParaRPr lang="en-US" altLang="zh-CN" sz="2000" dirty="0" smtClean="0"/>
          </a:p>
          <a:p>
            <a:r>
              <a:rPr lang="zh-CN" altLang="en-US" sz="2000" dirty="0" smtClean="0"/>
              <a:t>发布管理 </a:t>
            </a:r>
            <a:r>
              <a:rPr lang="en-US" altLang="zh-CN" sz="2000" dirty="0" smtClean="0"/>
              <a:t>—— </a:t>
            </a:r>
            <a:r>
              <a:rPr lang="zh-CN" altLang="en-US" sz="2000" dirty="0" smtClean="0"/>
              <a:t>打包发行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http://tech.corp.elong.com/twiki/bin/view/QA/Maven%E7%8E%AF%E5%A2%83%E9%85%8D%E7%BD%AE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032" y="2780928"/>
            <a:ext cx="6191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760" y="2780928"/>
            <a:ext cx="9525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8264" y="1628800"/>
            <a:ext cx="6191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4248" y="3573016"/>
            <a:ext cx="6191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333067" y="4509120"/>
            <a:ext cx="198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Central repo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6" y="249289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en-US" altLang="zh-CN" dirty="0" smtClean="0"/>
              <a:t>repo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7" idx="1"/>
          </p:cNvCxnSpPr>
          <p:nvPr/>
        </p:nvCxnSpPr>
        <p:spPr bwMode="auto">
          <a:xfrm rot="10800000" flipV="1">
            <a:off x="5364088" y="2052662"/>
            <a:ext cx="1584176" cy="800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8" idx="1"/>
            <a:endCxn id="1026" idx="3"/>
          </p:cNvCxnSpPr>
          <p:nvPr/>
        </p:nvCxnSpPr>
        <p:spPr bwMode="auto">
          <a:xfrm rot="10800000">
            <a:off x="5479158" y="3204791"/>
            <a:ext cx="1325091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724128" y="2852936"/>
            <a:ext cx="461665" cy="720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下载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16016" y="37170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Proxy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37890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本机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 bwMode="auto">
          <a:xfrm>
            <a:off x="2195736" y="4221088"/>
            <a:ext cx="1368152" cy="648072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m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aven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仓库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8" name="直接箭头连接符 27"/>
          <p:cNvCxnSpPr>
            <a:stCxn id="1026" idx="1"/>
            <a:endCxn id="1027" idx="3"/>
          </p:cNvCxnSpPr>
          <p:nvPr/>
        </p:nvCxnSpPr>
        <p:spPr bwMode="auto">
          <a:xfrm rot="10800000" flipV="1">
            <a:off x="3364260" y="3204791"/>
            <a:ext cx="1495772" cy="619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779912" y="27809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 bwMode="auto">
          <a:xfrm>
            <a:off x="971600" y="2204864"/>
            <a:ext cx="1152128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项目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pom.xml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971600" y="3212976"/>
            <a:ext cx="1152128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项目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pom.xml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827584" y="1844824"/>
            <a:ext cx="2952328" cy="331236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maven.apache.org/guides/introduction/introduction-to-the-lifecycle.html</a:t>
            </a:r>
            <a:endParaRPr lang="en-US" altLang="zh-CN" sz="2000" dirty="0" smtClean="0"/>
          </a:p>
          <a:p>
            <a:r>
              <a:rPr lang="en-US" altLang="zh-CN" sz="2000" dirty="0" smtClean="0"/>
              <a:t>clean —— </a:t>
            </a:r>
            <a:r>
              <a:rPr lang="zh-CN" altLang="en-US" sz="2000" dirty="0" smtClean="0"/>
              <a:t>清理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compile —— </a:t>
            </a:r>
            <a:r>
              <a:rPr lang="zh-CN" altLang="en-US" sz="2000" dirty="0" smtClean="0"/>
              <a:t>编译项目源代码</a:t>
            </a:r>
            <a:endParaRPr lang="en-US" altLang="zh-CN" sz="2000" dirty="0" smtClean="0"/>
          </a:p>
          <a:p>
            <a:r>
              <a:rPr lang="en-US" altLang="zh-CN" sz="2000" dirty="0" smtClean="0"/>
              <a:t>test-compile —— </a:t>
            </a:r>
            <a:r>
              <a:rPr lang="zh-CN" altLang="en-US" sz="2000" dirty="0" smtClean="0"/>
              <a:t>编译测试代码</a:t>
            </a:r>
            <a:endParaRPr lang="en-US" altLang="zh-CN" sz="2000" dirty="0" smtClean="0"/>
          </a:p>
          <a:p>
            <a:r>
              <a:rPr lang="en-US" altLang="zh-CN" sz="2000" dirty="0" smtClean="0"/>
              <a:t>t</a:t>
            </a:r>
            <a:r>
              <a:rPr lang="en-US" altLang="zh-CN" sz="2000" dirty="0" smtClean="0"/>
              <a:t>est —— </a:t>
            </a:r>
            <a:r>
              <a:rPr lang="zh-CN" altLang="en-US" sz="2000" dirty="0" smtClean="0"/>
              <a:t>执行项目测试</a:t>
            </a:r>
            <a:endParaRPr lang="en-US" altLang="zh-CN" sz="2000" dirty="0" smtClean="0"/>
          </a:p>
          <a:p>
            <a:r>
              <a:rPr lang="en-US" altLang="zh-CN" sz="2000" dirty="0" smtClean="0"/>
              <a:t>p</a:t>
            </a:r>
            <a:r>
              <a:rPr lang="en-US" altLang="zh-CN" sz="2000" dirty="0" smtClean="0"/>
              <a:t>ackage —— </a:t>
            </a:r>
            <a:r>
              <a:rPr lang="zh-CN" altLang="en-US" sz="2000" dirty="0" smtClean="0"/>
              <a:t>打包</a:t>
            </a:r>
            <a:endParaRPr lang="en-US" altLang="zh-CN" sz="2000" dirty="0" smtClean="0"/>
          </a:p>
          <a:p>
            <a:r>
              <a:rPr lang="en-US" altLang="zh-CN" sz="2000" dirty="0" smtClean="0"/>
              <a:t>install —— </a:t>
            </a:r>
            <a:r>
              <a:rPr lang="zh-CN" altLang="en-US" sz="2000" dirty="0" smtClean="0"/>
              <a:t>安装到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仓库</a:t>
            </a:r>
            <a:endParaRPr lang="en-US" altLang="zh-CN" sz="2000" dirty="0" smtClean="0"/>
          </a:p>
          <a:p>
            <a:r>
              <a:rPr lang="en-US" altLang="zh-CN" sz="2000" dirty="0" smtClean="0"/>
              <a:t>deploy —— </a:t>
            </a:r>
            <a:r>
              <a:rPr lang="zh-CN" altLang="en-US" sz="2000" dirty="0" smtClean="0"/>
              <a:t>部署到远程仓库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..1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创建一个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项目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archetype:generate</a:t>
            </a:r>
            <a:r>
              <a:rPr lang="en-US" altLang="zh-CN" sz="2000" dirty="0" smtClean="0"/>
              <a:t> –</a:t>
            </a:r>
            <a:r>
              <a:rPr lang="en-US" altLang="zh-CN" sz="2000" dirty="0" err="1" smtClean="0"/>
              <a:t>DgroupId</a:t>
            </a:r>
            <a:r>
              <a:rPr lang="en-US" altLang="zh-CN" sz="2000" dirty="0" smtClean="0"/>
              <a:t>=xxx –</a:t>
            </a:r>
            <a:r>
              <a:rPr lang="en-US" altLang="zh-CN" sz="2000" dirty="0" err="1" smtClean="0"/>
              <a:t>DartifactId</a:t>
            </a:r>
            <a:r>
              <a:rPr lang="en-US" altLang="zh-CN" sz="2000" dirty="0" smtClean="0"/>
              <a:t>=xxx –</a:t>
            </a:r>
            <a:r>
              <a:rPr lang="en-US" altLang="zh-CN" sz="2000" dirty="0" err="1" smtClean="0"/>
              <a:t>Dversion</a:t>
            </a:r>
            <a:r>
              <a:rPr lang="en-US" altLang="zh-CN" sz="2000" dirty="0" smtClean="0"/>
              <a:t>=xxx</a:t>
            </a:r>
          </a:p>
          <a:p>
            <a:r>
              <a:rPr lang="zh-CN" altLang="en-US" sz="2000" dirty="0" smtClean="0"/>
              <a:t>认识</a:t>
            </a:r>
            <a:r>
              <a:rPr lang="en-US" altLang="zh-CN" sz="2000" dirty="0" smtClean="0"/>
              <a:t>maven</a:t>
            </a:r>
            <a:r>
              <a:rPr lang="zh-CN" altLang="en-US" sz="2000" dirty="0" smtClean="0"/>
              <a:t>基本目录结构</a:t>
            </a:r>
            <a:endParaRPr lang="en-US" altLang="zh-CN" sz="2000" dirty="0" smtClean="0"/>
          </a:p>
          <a:p>
            <a:r>
              <a:rPr lang="zh-CN" altLang="en-US" sz="2000" dirty="0" smtClean="0"/>
              <a:t>认识</a:t>
            </a:r>
            <a:r>
              <a:rPr lang="en-US" altLang="zh-CN" sz="2000" dirty="0" smtClean="0"/>
              <a:t>pom.xml</a:t>
            </a:r>
          </a:p>
          <a:p>
            <a:pPr>
              <a:buNone/>
            </a:pPr>
            <a:r>
              <a:rPr lang="en-US" altLang="zh-CN" sz="2000" dirty="0" smtClean="0"/>
              <a:t>		dependency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/>
              <a:t>		192.168.9.9:8081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plugin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		http://maven.apache.org/plugins/index.html</a:t>
            </a:r>
            <a:endParaRPr lang="en-US" altLang="zh-CN" sz="20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8024" y="5013176"/>
            <a:ext cx="3528392" cy="185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5229200"/>
            <a:ext cx="2352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..2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clean </a:t>
            </a:r>
          </a:p>
          <a:p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compile</a:t>
            </a:r>
          </a:p>
          <a:p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test-compile</a:t>
            </a:r>
          </a:p>
          <a:p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test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package</a:t>
            </a:r>
          </a:p>
          <a:p>
            <a:pPr>
              <a:buNone/>
            </a:pPr>
            <a:r>
              <a:rPr lang="en-US" altLang="zh-CN" sz="2000" dirty="0" smtClean="0"/>
              <a:t>		–</a:t>
            </a:r>
            <a:r>
              <a:rPr lang="en-US" altLang="zh-CN" sz="2000" dirty="0" err="1" smtClean="0"/>
              <a:t>DskipTests</a:t>
            </a:r>
            <a:r>
              <a:rPr lang="en-US" altLang="zh-CN" sz="2000" dirty="0" smtClean="0"/>
              <a:t>=true</a:t>
            </a:r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smtClean="0"/>
              <a:t>–</a:t>
            </a:r>
            <a:r>
              <a:rPr lang="en-US" altLang="zh-CN" sz="2000" dirty="0" err="1" smtClean="0"/>
              <a:t>Dmaven.test.skip</a:t>
            </a:r>
            <a:r>
              <a:rPr lang="en-US" altLang="zh-CN" sz="2000" dirty="0" smtClean="0"/>
              <a:t>=true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install</a:t>
            </a:r>
          </a:p>
          <a:p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deploy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实战</a:t>
            </a:r>
            <a:r>
              <a:rPr lang="en-US" altLang="zh-CN" dirty="0" smtClean="0"/>
              <a:t>..3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 smtClean="0"/>
              <a:t>m</a:t>
            </a:r>
            <a:r>
              <a:rPr lang="en-US" altLang="zh-CN" sz="2000" dirty="0" err="1" smtClean="0"/>
              <a:t>vn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org.apache.maven.plugins:maven-javadoc-plugin:jar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org.apache.maven.plugins:maven</a:t>
            </a:r>
            <a:r>
              <a:rPr lang="en-US" altLang="zh-CN" sz="2000" dirty="0" smtClean="0"/>
              <a:t>-source-</a:t>
            </a:r>
            <a:r>
              <a:rPr lang="en-US" altLang="zh-CN" sz="2000" dirty="0" err="1" smtClean="0"/>
              <a:t>plugin:jar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checkstyle:check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checkstyle:checkstyle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findbugs:check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findbugs:findbugs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cobertura:cobertura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dependency:tree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mvn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dependency:copy</a:t>
            </a:r>
            <a:r>
              <a:rPr lang="en-US" altLang="zh-CN" sz="2000" dirty="0" smtClean="0"/>
              <a:t>-dependencies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102828208">
  <a:themeElements>
    <a:clrScheme name="Office 主题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 主题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E038D1D-78AE-4B0B-894E-5301B7AE87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TS102828208</Template>
  <TotalTime>348</TotalTime>
  <Words>175</Words>
  <Application>Microsoft Office PowerPoint</Application>
  <PresentationFormat>全屏显示(4:3)</PresentationFormat>
  <Paragraphs>71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TS102828208</vt:lpstr>
      <vt:lpstr>Maven基础培训</vt:lpstr>
      <vt:lpstr>大纲</vt:lpstr>
      <vt:lpstr>Maven功能</vt:lpstr>
      <vt:lpstr>Maven配置</vt:lpstr>
      <vt:lpstr>Maven工作原理</vt:lpstr>
      <vt:lpstr>生命周期</vt:lpstr>
      <vt:lpstr>Maven实战..1</vt:lpstr>
      <vt:lpstr>Maven实战..2</vt:lpstr>
      <vt:lpstr>Maven实战..3</vt:lpstr>
      <vt:lpstr>集成到IDE</vt:lpstr>
      <vt:lpstr>FAQ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Java基础培训</dc:title>
  <dc:creator>shuai.yan</dc:creator>
  <cp:lastModifiedBy>shuai.yan</cp:lastModifiedBy>
  <cp:revision>121</cp:revision>
  <cp:lastPrinted>1601-01-01T00:00:00Z</cp:lastPrinted>
  <dcterms:created xsi:type="dcterms:W3CDTF">2014-05-26T01:06:27Z</dcterms:created>
  <dcterms:modified xsi:type="dcterms:W3CDTF">2014-06-03T03:44:22Z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TC102037652052</vt:lpwstr>
  </property>
</Properties>
</file>