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39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u-de.dataplatform.cloud.ibm.com/dashboards/93c1aeee-b466-464d-812a-0fc7be3d06dd/view/5e3ea5193088239312ccc0e407902c537c64225cb4bb8b0789817b490a637397f06d1593c87a420fda130737f1b8170c9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3721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Future Programming Skills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450" y="4257751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by: Yan Teing</a:t>
            </a:r>
          </a:p>
          <a:p>
            <a:pPr marL="0" indent="0">
              <a:buNone/>
            </a:pPr>
            <a:r>
              <a:rPr lang="en-US" dirty="0"/>
              <a:t>November 13,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expected to pass MySQL in the next year</a:t>
            </a:r>
          </a:p>
          <a:p>
            <a:r>
              <a:rPr lang="en-US" dirty="0" err="1"/>
              <a:t>MangoDB</a:t>
            </a:r>
            <a:r>
              <a:rPr lang="en-US" dirty="0"/>
              <a:t> will jump from 5</a:t>
            </a:r>
            <a:r>
              <a:rPr lang="en-US" baseline="30000" dirty="0"/>
              <a:t>th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 place</a:t>
            </a:r>
          </a:p>
          <a:p>
            <a:r>
              <a:rPr lang="en-US" dirty="0" err="1"/>
              <a:t>MicrosoftSQL</a:t>
            </a:r>
            <a:r>
              <a:rPr lang="en-US" dirty="0"/>
              <a:t> &amp; SQLite is predicted to be replaced by Radish &amp;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sudden decrease in usage &amp; </a:t>
            </a:r>
            <a:r>
              <a:rPr lang="en-US" dirty="0" err="1"/>
              <a:t>MangoDB</a:t>
            </a:r>
            <a:r>
              <a:rPr lang="en-US" dirty="0"/>
              <a:t> sudden increase in usage</a:t>
            </a:r>
          </a:p>
          <a:p>
            <a:r>
              <a:rPr lang="en-US" dirty="0"/>
              <a:t>Radish and Elasticsearch will be used in the top 5th used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275" y="2799311"/>
            <a:ext cx="4249325" cy="15186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Dashboard Link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C9C38-DEF3-7858-D499-BCBF31A44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7" y="1690688"/>
            <a:ext cx="7832406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F27805-C581-CBDE-322B-91AE81BCC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99" y="1690688"/>
            <a:ext cx="7858002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F88161-72F5-E072-F668-04719867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00" y="1690688"/>
            <a:ext cx="7886799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Woman job opportunities in the tech industry </a:t>
            </a:r>
          </a:p>
          <a:p>
            <a:r>
              <a:rPr lang="en-US" dirty="0"/>
              <a:t>What are the key elements of HTML/CSS that are fundamental</a:t>
            </a:r>
          </a:p>
          <a:p>
            <a:r>
              <a:rPr lang="en-US" dirty="0"/>
              <a:t>What will be the future for SQL Servers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In the upcoming year, JavaScript and HTML/CSS are anticipated to maintain their positions as the top two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Python is expected to surpass SQL, while Bash/Shell/PowerShell are not projected to feature prominently in the coming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Linux is projected to dominate the platform landscape, with Docker replacing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M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ale respondents outnumber female respondents, with the highest number located in the Russian Federation.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The average age of respondents is around 28, and a significant portion holds a Bachelor's degree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860550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Continued popularity is anticipated for JavaScript and HTML/CSS.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Python is expected to garner increased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SQL servers will remain in demand, PostgreSQL is predicted to emerge as the most popular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Docker is slated to be the preferred choice, aligning with the popularity of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The demand for jQuery is on a declining trend.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The analysis assumes that a substantial number of young Russian men holding Bachelor's degrees will contribute to the responses.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113896"/>
            <a:ext cx="680950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HTML/CSS is expected to remain equally popular in the coming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PostgreSQL is anticipated to be the most in-demand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The Linux platform is predicted to maintain its top position in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React.js is projected to occupy the largest percentage of the web development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Men show more interest in IT skills compared to women.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4F26A7-C33D-6569-A31A-E31688810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6275" y="1849822"/>
            <a:ext cx="5251681" cy="3992177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54F41-5DFA-E9FC-9D2F-78F87B9D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26" y="1852812"/>
            <a:ext cx="7287474" cy="40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72FA0-7A92-2482-5D18-C61F7DD1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32" y="2225611"/>
            <a:ext cx="6754268" cy="36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8775" y="1835148"/>
            <a:ext cx="7068725" cy="4465447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Söhne"/>
              </a:rPr>
              <a:t>Job Demand Collection:</a:t>
            </a:r>
            <a:endParaRPr lang="en-US" sz="20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Gather job openings data across diverse technology sectors and locations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  <a:p>
            <a:r>
              <a:rPr lang="en-MY" sz="2000" b="1" i="0" dirty="0">
                <a:solidFill>
                  <a:schemeClr val="accent1"/>
                </a:solidFill>
                <a:effectLst/>
                <a:latin typeface="Söhne"/>
              </a:rPr>
              <a:t>Data Analysis for Insights:</a:t>
            </a:r>
            <a:endParaRPr lang="en-US" sz="2000" b="1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Top Programming Languages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Söhne"/>
              </a:rPr>
              <a:t>Top Databases Skills</a:t>
            </a:r>
          </a:p>
          <a:p>
            <a:pPr lvl="1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Popular IDE</a:t>
            </a:r>
          </a:p>
          <a:p>
            <a:pPr lvl="1"/>
            <a:endParaRPr lang="en-US" sz="2000" dirty="0">
              <a:solidFill>
                <a:schemeClr val="accent1"/>
              </a:solidFill>
              <a:latin typeface="Söhne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Söhne"/>
              </a:rPr>
              <a:t>Dashboard Creation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Söhne"/>
              </a:rPr>
              <a:t>Develop a comprehensive dashboard showcasing current skills, future trend skills, and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386675" y="2506662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Staying abreast of evolving technology is crucial for IT professionals and consultants to remain proficient in delivering effective solutions</a:t>
            </a:r>
          </a:p>
          <a:p>
            <a:endParaRPr lang="en-US" sz="2200" dirty="0"/>
          </a:p>
          <a:p>
            <a:r>
              <a:rPr lang="en-US" sz="2200" dirty="0"/>
              <a:t>Key Areas of Concerns include:</a:t>
            </a:r>
          </a:p>
          <a:p>
            <a:pPr lvl="1"/>
            <a:r>
              <a:rPr lang="en-US" sz="1800" dirty="0"/>
              <a:t>Identifying current programming and database skills in demand</a:t>
            </a:r>
          </a:p>
          <a:p>
            <a:pPr lvl="1"/>
            <a:r>
              <a:rPr lang="en-US" sz="1800" dirty="0"/>
              <a:t>Anticipating the programming and database skills that will be sought after in the future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775" y="2139545"/>
            <a:ext cx="70687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  <a:p>
            <a:r>
              <a:rPr lang="en-US" sz="3200" dirty="0"/>
              <a:t>Data Wrangling</a:t>
            </a:r>
          </a:p>
          <a:p>
            <a:r>
              <a:rPr lang="en-US" sz="3200" dirty="0"/>
              <a:t>Exploring Data Analysis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Dashboard Creation</a:t>
            </a:r>
          </a:p>
          <a:p>
            <a:r>
              <a:rPr lang="en-US" sz="3200" dirty="0"/>
              <a:t>Presenting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78379-FFDC-8537-4799-A22ECDE94A60}"/>
              </a:ext>
            </a:extLst>
          </p:cNvPr>
          <p:cNvSpPr txBox="1"/>
          <p:nvPr/>
        </p:nvSpPr>
        <p:spPr>
          <a:xfrm>
            <a:off x="1188307" y="2172830"/>
            <a:ext cx="9637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The gathered data undergoes a process of data cleansing before applying statistical techniques for analysis. 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This comprehensive approach ensures that all information is thoroughly examined, leading to the creation of dashboards that depict both current trends and projections for the next year.</a:t>
            </a:r>
            <a:endParaRPr lang="en-MY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3C992-772E-A851-3116-52F8DA71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4" y="2722486"/>
            <a:ext cx="5230427" cy="2002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FE4AA-35B6-EA7C-BBB3-AE2B05C50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0"/>
          <a:stretch/>
        </p:blipFill>
        <p:spPr>
          <a:xfrm>
            <a:off x="5486620" y="2661790"/>
            <a:ext cx="5867180" cy="19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popular programming language, followed by HTML/CSS &amp; Python</a:t>
            </a:r>
          </a:p>
          <a:p>
            <a:r>
              <a:rPr lang="en-US" dirty="0"/>
              <a:t>TypeScript is expected to be in the 5th place, while the Bash/Shell/PowerShell is out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7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will be still part of the trend</a:t>
            </a:r>
          </a:p>
          <a:p>
            <a:r>
              <a:rPr lang="en-US" dirty="0"/>
              <a:t>People are also still interested in Python </a:t>
            </a:r>
          </a:p>
          <a:p>
            <a:r>
              <a:rPr lang="en-US" dirty="0"/>
              <a:t>SQL will be still preferable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B70A5-A32C-6D00-8122-9062B46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" y="2766218"/>
            <a:ext cx="5001414" cy="1450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75D9A-56BB-0EFD-E307-324ADA2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66218"/>
            <a:ext cx="4838700" cy="15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623</Words>
  <Application>Microsoft Office PowerPoint</Application>
  <PresentationFormat>Widescreen</PresentationFormat>
  <Paragraphs>108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Helv</vt:lpstr>
      <vt:lpstr>IBM Plex Mono Text</vt:lpstr>
      <vt:lpstr>IBM Plex Sans Text</vt:lpstr>
      <vt:lpstr>Söhne</vt:lpstr>
      <vt:lpstr>Arial</vt:lpstr>
      <vt:lpstr>Calibri</vt:lpstr>
      <vt:lpstr>IBM Plex Mono SemiBold</vt:lpstr>
      <vt:lpstr>SLIDE_TEMPLATE_skill_network</vt:lpstr>
      <vt:lpstr>Future Programming Skills Trend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Yan Teing Chang</cp:lastModifiedBy>
  <cp:revision>20</cp:revision>
  <dcterms:created xsi:type="dcterms:W3CDTF">2020-10-28T18:29:43Z</dcterms:created>
  <dcterms:modified xsi:type="dcterms:W3CDTF">2023-12-03T10:05:13Z</dcterms:modified>
</cp:coreProperties>
</file>