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5"/>
  </p:notesMasterIdLst>
  <p:sldIdLst>
    <p:sldId id="257" r:id="rId2"/>
    <p:sldId id="270" r:id="rId3"/>
    <p:sldId id="262" r:id="rId4"/>
    <p:sldId id="263" r:id="rId5"/>
    <p:sldId id="264" r:id="rId6"/>
    <p:sldId id="289" r:id="rId7"/>
    <p:sldId id="272" r:id="rId8"/>
    <p:sldId id="274" r:id="rId9"/>
    <p:sldId id="275" r:id="rId10"/>
    <p:sldId id="276" r:id="rId11"/>
    <p:sldId id="290" r:id="rId12"/>
    <p:sldId id="278" r:id="rId13"/>
    <p:sldId id="277" r:id="rId14"/>
    <p:sldId id="286" r:id="rId15"/>
    <p:sldId id="281" r:id="rId16"/>
    <p:sldId id="287" r:id="rId17"/>
    <p:sldId id="279" r:id="rId18"/>
    <p:sldId id="267" r:id="rId19"/>
    <p:sldId id="282" r:id="rId20"/>
    <p:sldId id="283" r:id="rId21"/>
    <p:sldId id="284" r:id="rId22"/>
    <p:sldId id="285"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43" y="1923706"/>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332040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4" name="Picture 3">
            <a:extLst>
              <a:ext uri="{FF2B5EF4-FFF2-40B4-BE49-F238E27FC236}">
                <a16:creationId xmlns:a16="http://schemas.microsoft.com/office/drawing/2014/main" id="{0535B93F-46AE-4368-9823-9151FE7CBBD2}"/>
              </a:ext>
            </a:extLst>
          </p:cNvPr>
          <p:cNvPicPr>
            <a:picLocks noChangeAspect="1"/>
          </p:cNvPicPr>
          <p:nvPr/>
        </p:nvPicPr>
        <p:blipFill>
          <a:blip r:embed="rId2"/>
          <a:stretch>
            <a:fillRect/>
          </a:stretch>
        </p:blipFill>
        <p:spPr>
          <a:xfrm>
            <a:off x="2266951" y="4387062"/>
            <a:ext cx="7390958" cy="2080464"/>
          </a:xfrm>
          <a:prstGeom prst="rect">
            <a:avLst/>
          </a:prstGeom>
        </p:spPr>
      </p:pic>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3"/>
          <a:stretch>
            <a:fillRect/>
          </a:stretch>
        </p:blipFill>
        <p:spPr>
          <a:xfrm>
            <a:off x="1604964" y="1828457"/>
            <a:ext cx="3657600" cy="2487168"/>
          </a:xfrm>
          <a:prstGeom prst="rect">
            <a:avLst/>
          </a:prstGeom>
        </p:spPr>
      </p:pic>
      <p:pic>
        <p:nvPicPr>
          <p:cNvPr id="6" name="Picture 5">
            <a:extLst>
              <a:ext uri="{FF2B5EF4-FFF2-40B4-BE49-F238E27FC236}">
                <a16:creationId xmlns:a16="http://schemas.microsoft.com/office/drawing/2014/main" id="{417F3829-E279-4CC1-824A-A93365C3C5E4}"/>
              </a:ext>
            </a:extLst>
          </p:cNvPr>
          <p:cNvPicPr>
            <a:picLocks noChangeAspect="1"/>
          </p:cNvPicPr>
          <p:nvPr/>
        </p:nvPicPr>
        <p:blipFill>
          <a:blip r:embed="rId4"/>
          <a:stretch>
            <a:fillRect/>
          </a:stretch>
        </p:blipFill>
        <p:spPr>
          <a:xfrm>
            <a:off x="6341855" y="1828457"/>
            <a:ext cx="3902281" cy="2487168"/>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3123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1104</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Courier New</vt:lpstr>
      <vt:lpstr>Garamond</vt:lpstr>
      <vt:lpstr>SavonVTI</vt:lpstr>
      <vt:lpstr>Drivers Impacting the Housing Market in Georgia</vt:lpstr>
      <vt:lpstr>Background</vt:lpstr>
      <vt:lpstr>Overview of Topic</vt:lpstr>
      <vt:lpstr>Questions/Data</vt:lpstr>
      <vt:lpstr>Roadblocks</vt:lpstr>
      <vt:lpstr>Data Retrieval Process and Result </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Does Poverty Rate Impact Home Price?</vt:lpstr>
      <vt:lpstr>Does Unemployment Rate Impact House Price?</vt:lpstr>
      <vt:lpstr>How Does Education Impact The Median Home Prices by Zip Code?</vt:lpstr>
      <vt:lpstr>Conclusions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2020-02-04T23:38:12Z</dcterms:modified>
</cp:coreProperties>
</file>