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61" r:id="rId5"/>
    <p:sldId id="263" r:id="rId6"/>
    <p:sldId id="264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5" autoAdjust="0"/>
  </p:normalViewPr>
  <p:slideViewPr>
    <p:cSldViewPr snapToGrid="0">
      <p:cViewPr varScale="1">
        <p:scale>
          <a:sx n="67" d="100"/>
          <a:sy n="67" d="100"/>
        </p:scale>
        <p:origin x="648" y="7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2.sv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64.svg"/><Relationship Id="rId10" Type="http://schemas.openxmlformats.org/officeDocument/2006/relationships/image" Target="../media/image68.sv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79.svg"/><Relationship Id="rId4" Type="http://schemas.openxmlformats.org/officeDocument/2006/relationships/image" Target="../media/image73.sv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3237"/>
            <a:ext cx="12192000" cy="6784058"/>
          </a:xfr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3999" y="2325318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Diversity 101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957992"/>
            <a:ext cx="5459001" cy="2005907"/>
          </a:xfrm>
        </p:spPr>
        <p:txBody>
          <a:bodyPr/>
          <a:lstStyle/>
          <a:p>
            <a:r>
              <a:rPr lang="en-US" dirty="0"/>
              <a:t>Drivers Impacting the Housing Market in Georgia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GT Data Science Analytics Bootcamp - 12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1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2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3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3604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718783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22" name="Picture Placeholder 21" descr="male team member photo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Mirjam</a:t>
            </a:r>
            <a:br>
              <a:rPr lang="en-US" noProof="1"/>
            </a:br>
            <a:r>
              <a:rPr lang="en-US" noProof="1"/>
              <a:t>Nils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Picture Placeholder 23" descr="female team member placeholder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Picture Placeholder 25" descr="female team member photo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pic>
        <p:nvPicPr>
          <p:cNvPr id="25" name="Picture Placeholder 24" descr="male team member photo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18" name="Picture Placeholder 17" descr="Female team member photo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38" name="Picture Placeholder 37" descr="male team member photo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Alexander Martensson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2" name="Picture Placeholder 31" descr="Female team member photo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42" name="Picture Placeholder 41" descr="Female team member photo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Mira Karlsson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5" name="Picture Placeholder 34" descr="Female team member photo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noProof="1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1106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200" dirty="0"/>
              <a:t>Lorem </a:t>
            </a:r>
            <a:r>
              <a:rPr lang="en-US" sz="3200" noProof="1"/>
              <a:t>ipsum dolor sit amet, consectetur adipiscing elit.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fermentum a magna ut eleifend. Integer convallis suscipit ante eu varius.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Morbi a purus dolor. Suspendisse sit amet ipsum finibus justo viverra blandit.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757894" cy="750814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4" name="Group 13" descr="Logo Placeholder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+1 555-0100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allan@contoso.com</a:t>
            </a:r>
          </a:p>
          <a:p>
            <a:endParaRPr lang="en-US" noProof="1"/>
          </a:p>
        </p:txBody>
      </p: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4E65-8548-44FB-BE6E-67787A65D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2609" y="1684338"/>
            <a:ext cx="8806782" cy="34893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1"/>
                </a:solidFill>
                <a:hlinkClick r:id="rId2"/>
              </a:rPr>
              <a:t>Template Editing Instructions and Feedback</a:t>
            </a:r>
            <a:endParaRPr lang="en-US" sz="60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Terrain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Topic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400" dirty="0"/>
              <a:t>Lorem </a:t>
            </a:r>
            <a:r>
              <a:rPr lang="en-US" sz="1400" noProof="1"/>
              <a:t>ipsum dolor sit amet, consectetur adipiscing elit. Etiam aliquet eu mi quis lacinia. </a:t>
            </a:r>
          </a:p>
          <a:p>
            <a:r>
              <a:rPr lang="en-US" sz="1400" noProof="1"/>
              <a:t>Ut fermentum a magna ut eleifend. Integer convallis suscipit ante eu varius. </a:t>
            </a:r>
          </a:p>
        </p:txBody>
      </p:sp>
      <p:pic>
        <p:nvPicPr>
          <p:cNvPr id="15" name="Picture Placeholder 14" descr="arial view of highways of a major city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ipsum dolor quis lacinia. 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1304</Words>
  <Application>Microsoft Office PowerPoint</Application>
  <PresentationFormat>Widescreen</PresentationFormat>
  <Paragraphs>317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Times New Roman</vt:lpstr>
      <vt:lpstr>Wingdings</vt:lpstr>
      <vt:lpstr>Office Theme</vt:lpstr>
      <vt:lpstr>Drivers Impacting the Housing Market in Georgia</vt:lpstr>
      <vt:lpstr>About Us</vt:lpstr>
      <vt:lpstr>The Problem</vt:lpstr>
      <vt:lpstr>Solution</vt:lpstr>
      <vt:lpstr>Product</vt:lpstr>
      <vt:lpstr>Overview of Topic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2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2020-02-01T14:49:29Z</dcterms:created>
  <dcterms:modified xsi:type="dcterms:W3CDTF">2020-02-04T17:21:38Z</dcterms:modified>
</cp:coreProperties>
</file>