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D1C58-4419-4CC0-B86D-C1542BBC3AE0}" v="9" dt="2020-02-04T19:06:39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31615"/>
            <a:ext cx="4775075" cy="1630907"/>
          </a:xfrm>
        </p:spPr>
        <p:txBody>
          <a:bodyPr>
            <a:normAutofit/>
          </a:bodyPr>
          <a:lstStyle/>
          <a:p>
            <a:r>
              <a:rPr lang="en-US" sz="3600" dirty="0"/>
              <a:t>Drivers Impacting the Housing Market in Georgia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33813"/>
            <a:ext cx="4775075" cy="99059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Yannik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Alinyoh</a:t>
            </a:r>
            <a:r>
              <a:rPr lang="en-US" dirty="0">
                <a:solidFill>
                  <a:schemeClr val="tx1"/>
                </a:solidFill>
              </a:rPr>
              <a:t>		Kevin Balhoff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Tara Flowers		Ellie Zhang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Harry Zhang</a:t>
            </a:r>
          </a:p>
        </p:txBody>
      </p:sp>
      <p:sp>
        <p:nvSpPr>
          <p:cNvPr id="7" name="Subtitle 22">
            <a:extLst>
              <a:ext uri="{FF2B5EF4-FFF2-40B4-BE49-F238E27FC236}">
                <a16:creationId xmlns:a16="http://schemas.microsoft.com/office/drawing/2014/main" id="{775B5423-3C0F-4151-A4AC-449BC4CD3947}"/>
              </a:ext>
            </a:extLst>
          </p:cNvPr>
          <p:cNvSpPr txBox="1">
            <a:spLocks/>
          </p:cNvSpPr>
          <p:nvPr/>
        </p:nvSpPr>
        <p:spPr>
          <a:xfrm>
            <a:off x="5695067" y="5810260"/>
            <a:ext cx="5452527" cy="83660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GT Data Science Analytics Bootcamp – 12</a:t>
            </a:r>
          </a:p>
          <a:p>
            <a:r>
              <a:rPr lang="en-US" noProof="1"/>
              <a:t>Diversity 101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2407-F64D-4808-BF2A-640982B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6E69-2005-4CB1-B1CB-A0FF3C85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3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4AF6-AAE0-4230-924F-C48C8BDB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0F6F-6CE3-47DB-BBDD-61B771719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4363-2F03-4422-B996-F499D6A5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F71B-9D32-4663-A240-D664E71B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8B2C-BA6D-4FBB-A245-60A28188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B8020-979F-4A04-8177-295CA2CF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B8E0-6686-493C-A760-5E6BD476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6F0F-5F99-4FA2-B365-B622F099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C3E42C-322F-4668-B91D-29559CA7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2B2B3-B7A1-4292-A5C2-74D8CB7ED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3585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{4C2B3CFD-DD77-40B0-98DF-027D37DA85BF}tf78438558</Template>
  <TotalTime>0</TotalTime>
  <Words>50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SavonVTI</vt:lpstr>
      <vt:lpstr>Drivers Impacting the Housing Market in Georgia</vt:lpstr>
      <vt:lpstr>Motivation and Summary</vt:lpstr>
      <vt:lpstr>Questions/Data</vt:lpstr>
      <vt:lpstr>Data Cleanup &amp; Exploration</vt:lpstr>
      <vt:lpstr>Data Analysis</vt:lpstr>
      <vt:lpstr>Post 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2020-02-04T19:01:27Z</dcterms:created>
  <dcterms:modified xsi:type="dcterms:W3CDTF">2020-02-04T19:06:51Z</dcterms:modified>
</cp:coreProperties>
</file>