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3"/>
  </p:notesMasterIdLst>
  <p:sldIdLst>
    <p:sldId id="257" r:id="rId2"/>
    <p:sldId id="270" r:id="rId3"/>
    <p:sldId id="262" r:id="rId4"/>
    <p:sldId id="263" r:id="rId5"/>
    <p:sldId id="264" r:id="rId6"/>
    <p:sldId id="272" r:id="rId7"/>
    <p:sldId id="274" r:id="rId8"/>
    <p:sldId id="275" r:id="rId9"/>
    <p:sldId id="276" r:id="rId10"/>
    <p:sldId id="278" r:id="rId11"/>
    <p:sldId id="277" r:id="rId12"/>
    <p:sldId id="286" r:id="rId13"/>
    <p:sldId id="281" r:id="rId14"/>
    <p:sldId id="287" r:id="rId15"/>
    <p:sldId id="279" r:id="rId16"/>
    <p:sldId id="267" r:id="rId17"/>
    <p:sldId id="282" r:id="rId18"/>
    <p:sldId id="283" r:id="rId19"/>
    <p:sldId id="284" r:id="rId20"/>
    <p:sldId id="285"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D1C58-4419-4CC0-B86D-C1542BBC3AE0}" v="298" dt="2020-02-04T22:39:20.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52" d="100"/>
          <a:sy n="52" d="100"/>
        </p:scale>
        <p:origin x="67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err="1">
                <a:solidFill>
                  <a:schemeClr val="tx1"/>
                </a:solidFill>
              </a:rPr>
              <a:t>Yannik</a:t>
            </a:r>
            <a:r>
              <a:rPr lang="en-US" dirty="0">
                <a:solidFill>
                  <a:schemeClr val="tx1"/>
                </a:solidFill>
              </a:rPr>
              <a:t> </a:t>
            </a:r>
            <a:r>
              <a:rPr lang="en-US" dirty="0" err="1">
                <a:solidFill>
                  <a:schemeClr val="tx1"/>
                </a:solidFill>
              </a:rPr>
              <a:t>Alinyoh</a:t>
            </a:r>
            <a:r>
              <a:rPr lang="en-US" dirty="0">
                <a:solidFill>
                  <a:schemeClr val="tx1"/>
                </a:solidFill>
              </a:rPr>
              <a:t>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lstStyle/>
          <a:p>
            <a:r>
              <a:rPr lang="en-US" dirty="0"/>
              <a:t>Hold for </a:t>
            </a:r>
            <a:r>
              <a:rPr lang="en-US" dirty="0" err="1"/>
              <a:t>Yannik</a:t>
            </a:r>
            <a:r>
              <a:rPr lang="en-US" dirty="0"/>
              <a:t> Slides (Population Growth)</a:t>
            </a:r>
          </a:p>
        </p:txBody>
      </p:sp>
      <p:sp>
        <p:nvSpPr>
          <p:cNvPr id="3" name="Content Placeholder 2">
            <a:extLst>
              <a:ext uri="{FF2B5EF4-FFF2-40B4-BE49-F238E27FC236}">
                <a16:creationId xmlns:a16="http://schemas.microsoft.com/office/drawing/2014/main" id="{C6FF12C0-6FE2-45DE-8176-662DBDFD95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231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271217" y="5573233"/>
            <a:ext cx="9853983"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increases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lstStyle/>
          <a:p>
            <a:r>
              <a:rPr lang="en-US" dirty="0"/>
              <a:t>As expected, the price of homes in Georgia is increasing year over year across zip codes.</a:t>
            </a:r>
          </a:p>
          <a:p>
            <a:r>
              <a:rPr lang="en-US" dirty="0"/>
              <a:t>Tara points……………..</a:t>
            </a:r>
          </a:p>
          <a:p>
            <a:r>
              <a:rPr lang="en-US" dirty="0"/>
              <a:t>Yannick points…………….</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the Georgia?</a:t>
            </a:r>
          </a:p>
          <a:p>
            <a:pPr lvl="1"/>
            <a:r>
              <a:rPr lang="en-US" sz="1800" dirty="0"/>
              <a:t>What external factors can impact the price of homes in an area?</a:t>
            </a:r>
          </a:p>
          <a:p>
            <a:pPr lvl="2"/>
            <a:r>
              <a:rPr lang="en-US" sz="1600" dirty="0"/>
              <a:t>Does poverty rate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Hold for income slides (Tara)</a:t>
            </a:r>
          </a:p>
        </p:txBody>
      </p:sp>
      <p:sp>
        <p:nvSpPr>
          <p:cNvPr id="3" name="Content Placeholder 2">
            <a:extLst>
              <a:ext uri="{FF2B5EF4-FFF2-40B4-BE49-F238E27FC236}">
                <a16:creationId xmlns:a16="http://schemas.microsoft.com/office/drawing/2014/main" id="{09E687BB-9B1F-4761-9687-D185921068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3583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945</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Garamond</vt:lpstr>
      <vt:lpstr>SavonVTI</vt:lpstr>
      <vt:lpstr>Drivers Impacting the Housing Market in Georgia</vt:lpstr>
      <vt:lpstr>Background</vt:lpstr>
      <vt:lpstr>Overview of Topic</vt:lpstr>
      <vt:lpstr>Questions/Data</vt:lpstr>
      <vt:lpstr>Roadblocks</vt:lpstr>
      <vt:lpstr>Data Analysis</vt:lpstr>
      <vt:lpstr>Data Analysis</vt:lpstr>
      <vt:lpstr>Home Price Trends</vt:lpstr>
      <vt:lpstr>Hold for income slides (Tara)</vt:lpstr>
      <vt:lpstr>Hold for Yannik Slides (Population Growth)</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2020-02-04T22:48:54Z</dcterms:modified>
</cp:coreProperties>
</file>