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8"/>
  </p:notesMasterIdLst>
  <p:sldIdLst>
    <p:sldId id="256" r:id="rId2"/>
    <p:sldId id="331" r:id="rId3"/>
    <p:sldId id="376" r:id="rId4"/>
    <p:sldId id="372" r:id="rId5"/>
    <p:sldId id="373" r:id="rId6"/>
    <p:sldId id="341" r:id="rId7"/>
    <p:sldId id="343" r:id="rId8"/>
    <p:sldId id="371" r:id="rId9"/>
    <p:sldId id="377" r:id="rId10"/>
    <p:sldId id="368" r:id="rId11"/>
    <p:sldId id="369" r:id="rId12"/>
    <p:sldId id="378" r:id="rId13"/>
    <p:sldId id="335" r:id="rId14"/>
    <p:sldId id="361" r:id="rId15"/>
    <p:sldId id="362" r:id="rId16"/>
    <p:sldId id="345" r:id="rId17"/>
    <p:sldId id="346" r:id="rId18"/>
    <p:sldId id="348" r:id="rId19"/>
    <p:sldId id="349" r:id="rId20"/>
    <p:sldId id="350" r:id="rId21"/>
    <p:sldId id="351" r:id="rId22"/>
    <p:sldId id="374" r:id="rId23"/>
    <p:sldId id="379" r:id="rId24"/>
    <p:sldId id="355" r:id="rId25"/>
    <p:sldId id="356" r:id="rId26"/>
    <p:sldId id="357" r:id="rId27"/>
    <p:sldId id="380" r:id="rId28"/>
    <p:sldId id="353" r:id="rId29"/>
    <p:sldId id="375" r:id="rId30"/>
    <p:sldId id="354" r:id="rId31"/>
    <p:sldId id="352" r:id="rId32"/>
    <p:sldId id="381" r:id="rId33"/>
    <p:sldId id="364" r:id="rId34"/>
    <p:sldId id="366" r:id="rId35"/>
    <p:sldId id="367" r:id="rId36"/>
    <p:sldId id="33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04" userDrawn="1">
          <p15:clr>
            <a:srgbClr val="A4A3A4"/>
          </p15:clr>
        </p15:guide>
        <p15:guide id="3" orient="horz" pos="1014" userDrawn="1">
          <p15:clr>
            <a:srgbClr val="A4A3A4"/>
          </p15:clr>
        </p15:guide>
        <p15:guide id="4" orient="horz" pos="1146" userDrawn="1">
          <p15:clr>
            <a:srgbClr val="A4A3A4"/>
          </p15:clr>
        </p15:guide>
        <p15:guide id="5" pos="2880" userDrawn="1">
          <p15:clr>
            <a:srgbClr val="A4A3A4"/>
          </p15:clr>
        </p15:guide>
        <p15:guide id="6"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02" autoAdjust="0"/>
    <p:restoredTop sz="94620" autoAdjust="0"/>
  </p:normalViewPr>
  <p:slideViewPr>
    <p:cSldViewPr snapToGrid="0">
      <p:cViewPr varScale="1">
        <p:scale>
          <a:sx n="116" d="100"/>
          <a:sy n="116" d="100"/>
        </p:scale>
        <p:origin x="1890" y="78"/>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chemeClr val="accent3">
            <a:lumMod val="40000"/>
            <a:lumOff val="60000"/>
          </a:schemeClr>
        </a:solidFill>
      </dgm:spPr>
      <dgm:t>
        <a:bodyPr/>
        <a:lstStyle/>
        <a:p>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先进的 </a:t>
          </a:r>
          <a:r>
            <a:rPr lang="en-US" altLang="zh-CN" dirty="0">
              <a:solidFill>
                <a:schemeClr val="bg2"/>
              </a:solidFill>
              <a:latin typeface="微软雅黑" panose="020B0503020204020204" pitchFamily="34" charset="-122"/>
              <a:ea typeface="微软雅黑" panose="020B0503020204020204" pitchFamily="34" charset="-122"/>
            </a:rPr>
            <a:t>Windows </a:t>
          </a:r>
          <a:r>
            <a:rPr lang="zh-CN" altLang="en-US" dirty="0">
              <a:solidFill>
                <a:schemeClr val="bg2"/>
              </a:solidFill>
              <a:latin typeface="微软雅黑" panose="020B0503020204020204" pitchFamily="34" charset="-122"/>
              <a:ea typeface="微软雅黑" panose="020B0503020204020204" pitchFamily="34" charset="-122"/>
            </a:rPr>
            <a:t>和 </a:t>
          </a:r>
          <a:r>
            <a:rPr lang="en-US" altLang="zh-CN" dirty="0">
              <a:solidFill>
                <a:schemeClr val="bg2"/>
              </a:solidFill>
              <a:latin typeface="微软雅黑" panose="020B0503020204020204" pitchFamily="34" charset="-122"/>
              <a:ea typeface="微软雅黑" panose="020B0503020204020204" pitchFamily="34" charset="-122"/>
            </a:rPr>
            <a:t>Linux </a:t>
          </a:r>
          <a:r>
            <a:rPr lang="zh-CN" altLang="en-US" dirty="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chemeClr val="accent3">
            <a:lumMod val="40000"/>
            <a:lumOff val="60000"/>
          </a:schemeClr>
        </a:solidFill>
      </dgm:spPr>
      <dgm:t>
        <a:bodyPr/>
        <a:lstStyle/>
        <a:p>
          <a:r>
            <a:rPr lang="zh-CN" altLang="en-US">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从</a:t>
          </a:r>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chemeClr val="accent3">
            <a:lumMod val="40000"/>
            <a:lumOff val="60000"/>
          </a:schemeClr>
        </a:solidFill>
      </dgm:spPr>
      <dgm:t>
        <a:bodyPr/>
        <a:lstStyle/>
        <a:p>
          <a:r>
            <a:rPr lang="zh-CN" altLang="en-US">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共享您的虚拟机</a:t>
          </a:r>
          <a:endParaRPr lang="en-US" altLang="zh-CN" dirty="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pt>
    <dgm:pt modelId="{9901A922-E3B6-4194-AF5D-58C9CE8E3105}" type="pres">
      <dgm:prSet presAssocID="{27087056-B8E1-4AD5-9296-9BA755AD48A0}" presName="connTx" presStyleLbl="parChTrans1D2" presStyleIdx="0" presStyleCnt="6"/>
      <dgm:spPr/>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pt>
    <dgm:pt modelId="{E337AEA5-C18B-4FA3-AD71-CD82CE05DA37}" type="pres">
      <dgm:prSet presAssocID="{3DB6FD47-C74A-45B5-8619-3004F787984E}" presName="connTx" presStyleLbl="parChTrans1D2" presStyleIdx="1" presStyleCnt="6"/>
      <dgm:spPr/>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pt>
    <dgm:pt modelId="{B601DFF3-2CB2-49F1-81A3-46A0EC554DE0}" type="pres">
      <dgm:prSet presAssocID="{1C5F75AA-0A42-4BFE-940E-CD23AFB91B70}" presName="connTx" presStyleLbl="parChTrans1D2" presStyleIdx="2" presStyleCnt="6"/>
      <dgm:spPr/>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pt>
    <dgm:pt modelId="{436EE3F4-860E-448F-86CC-FCFBC1DD1A78}" type="pres">
      <dgm:prSet presAssocID="{6915E173-537B-4D96-BC96-632462257DB1}" presName="connTx" presStyleLbl="parChTrans1D2" presStyleIdx="3" presStyleCnt="6"/>
      <dgm:spPr/>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pt>
    <dgm:pt modelId="{64E4BA2C-08C8-434F-8996-187C6EBA5765}" type="pres">
      <dgm:prSet presAssocID="{6D39501C-AA3E-4FBD-9514-90582A0B6BFC}" presName="connTx" presStyleLbl="parChTrans1D2" presStyleIdx="4" presStyleCnt="6"/>
      <dgm:spPr/>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pt>
    <dgm:pt modelId="{818A37CF-21B5-496A-AB33-21FBCE0FDCDC}" type="pres">
      <dgm:prSet presAssocID="{84592F9E-A14C-4028-8E1B-EB33FA13889D}" presName="connTx" presStyleLbl="parChTrans1D2" presStyleIdx="5" presStyleCnt="6"/>
      <dgm:spPr/>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pt>
    <dgm:pt modelId="{951759A2-488F-4392-B37B-BA193D8A48E1}" type="pres">
      <dgm:prSet presAssocID="{7B68B7EE-1DB4-4403-86E0-95BF449D73FF}" presName="level3hierChild" presStyleCnt="0"/>
      <dgm:spPr/>
    </dgm:pt>
  </dgm:ptLst>
  <dgm:cxnLst>
    <dgm:cxn modelId="{3EBA6B00-4A4A-4139-92BC-489824AB9000}" type="presOf" srcId="{2CBD7F8A-76FB-4A15-B827-AC2748D5E1BA}" destId="{04AF9C66-8D29-4797-AC10-157317CD66A3}"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5FA6710E-FB17-4A49-92E3-701DA57172BA}" type="presOf" srcId="{6D39501C-AA3E-4FBD-9514-90582A0B6BFC}" destId="{64E4BA2C-08C8-434F-8996-187C6EBA5765}"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9E95332B-91DD-4E66-836C-E5C2BDF2EC1E}" type="presOf" srcId="{27087056-B8E1-4AD5-9296-9BA755AD48A0}" destId="{7BF4CFC8-6DD7-41DA-86FB-C21D612E7204}"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BC9B664E-B27F-4662-928A-E7114448C979}" srcId="{133C5E95-676C-487D-B082-00708AA66027}" destId="{29B5B1E1-0E08-4705-A3DA-3DA7B773B6FF}" srcOrd="1" destOrd="0" parTransId="{3DB6FD47-C74A-45B5-8619-3004F787984E}" sibTransId="{040AE97E-3456-4A72-94A1-AC848F9C50CE}"/>
    <dgm:cxn modelId="{24AFFF6E-574A-4C7F-9001-11551072EBFB}" type="presOf" srcId="{3DB6FD47-C74A-45B5-8619-3004F787984E}" destId="{E337AEA5-C18B-4FA3-AD71-CD82CE05DA37}" srcOrd="1"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0E5DB676-15C4-4660-9CDF-4AA652FC14B3}" type="presOf" srcId="{133C5E95-676C-487D-B082-00708AA66027}" destId="{62C29A20-266B-4CA4-9C46-5F1C6C5464D0}" srcOrd="0" destOrd="0" presId="urn:microsoft.com/office/officeart/2008/layout/HorizontalMultiLevelHierarchy"/>
    <dgm:cxn modelId="{7ED29179-F3C8-437E-BE93-BF135A5C0A44}" type="presOf" srcId="{6915E173-537B-4D96-BC96-632462257DB1}" destId="{436EE3F4-860E-448F-86CC-FCFBC1DD1A78}" srcOrd="1"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46AB9796-C0C8-4832-859B-A96AA0C75663}" type="presOf" srcId="{7CC6249A-F27C-403C-92DA-0085386EE825}" destId="{07D57A4A-FA40-451F-9679-436FE698060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78E0B0B7-B766-425F-BF92-C36F56C3C7E8}" type="presOf" srcId="{7B68B7EE-1DB4-4403-86E0-95BF449D73FF}" destId="{8CC7905E-AF27-4649-AE9F-36222DEC5215}" srcOrd="0"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DC14DDBC-840B-4C47-B77B-E878299280B8}" type="presOf" srcId="{6D39501C-AA3E-4FBD-9514-90582A0B6BFC}" destId="{EBE341F3-A7CE-4187-BFC0-9409B0145AB9}" srcOrd="0" destOrd="0" presId="urn:microsoft.com/office/officeart/2008/layout/HorizontalMultiLevelHierarchy"/>
    <dgm:cxn modelId="{58E197C9-2779-4213-8F6D-48BD8074C25B}" type="presOf" srcId="{84592F9E-A14C-4028-8E1B-EB33FA13889D}" destId="{6325F770-799C-4F68-989F-166F01F79054}"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3BAC24D6-4AA7-498D-8611-01AEC853BB5E}" type="presOf" srcId="{1C5F75AA-0A42-4BFE-940E-CD23AFB91B70}" destId="{B601DFF3-2CB2-49F1-81A3-46A0EC554DE0}" srcOrd="1"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929ABAF0-A944-40FE-8B13-5772B10CFBA5}" type="presOf" srcId="{1C5F75AA-0A42-4BFE-940E-CD23AFB91B70}" destId="{71FAA8D0-86EC-4FF7-81E9-6F8A56B798F0}"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zh-CN" altLang="en-US"/>
        </a:p>
      </dgm:t>
    </dgm:pt>
    <dgm:pt modelId="{B58052E2-72B9-473B-AC24-16E6B1A3D286}">
      <dgm:prSet phldrT="[文本]"/>
      <dgm:spPr/>
      <dgm:t>
        <a:bodyPr/>
        <a:lstStyle/>
        <a:p>
          <a:r>
            <a:rPr lang="zh-CN" altLang="en-US" dirty="0"/>
            <a:t>主要针对人群</a:t>
          </a:r>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dgm:t>
        <a:bodyPr/>
        <a:lstStyle/>
        <a:p>
          <a:r>
            <a:rPr lang="zh-CN" altLang="en-US">
              <a:latin typeface="微软雅黑" panose="020B0503020204020204" pitchFamily="34" charset="-122"/>
              <a:ea typeface="微软雅黑" panose="020B0503020204020204" pitchFamily="34" charset="-122"/>
            </a:rPr>
            <a:t>软件开发人员、</a:t>
          </a:r>
          <a:r>
            <a:rPr lang="en-US" altLang="zh-CN">
              <a:latin typeface="微软雅黑" panose="020B0503020204020204" pitchFamily="34" charset="-122"/>
              <a:ea typeface="微软雅黑" panose="020B0503020204020204" pitchFamily="34" charset="-122"/>
            </a:rPr>
            <a:t>IT </a:t>
          </a:r>
          <a:r>
            <a:rPr lang="zh-CN" altLang="en-US">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dgm:t>
        <a:bodyPr/>
        <a:lstStyle/>
        <a:p>
          <a:r>
            <a:rPr lang="zh-CN" altLang="en-US" dirty="0">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dgm:t>
        <a:bodyPr/>
        <a:lstStyle/>
        <a:p>
          <a:r>
            <a:rPr lang="zh-CN" altLang="en-US">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dgm:t>
        <a:bodyPr/>
        <a:lstStyle/>
        <a:p>
          <a:r>
            <a:rPr lang="zh-CN" altLang="en-US">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pt>
    <dgm:pt modelId="{75D74568-7C8E-41BF-B20A-CE9A7C7573DB}" type="pres">
      <dgm:prSet presAssocID="{A720569E-5EE8-4336-9393-436BE3C3EBCD}" presName="tile2" presStyleLbl="node1" presStyleIdx="1" presStyleCnt="4"/>
      <dgm:spPr/>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pt>
    <dgm:pt modelId="{840F8CE1-232C-46D8-B1CD-5D10FB3DF003}" type="pres">
      <dgm:prSet presAssocID="{A720569E-5EE8-4336-9393-436BE3C3EBCD}" presName="tile3" presStyleLbl="node1" presStyleIdx="2" presStyleCnt="4"/>
      <dgm:spPr/>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pt>
    <dgm:pt modelId="{85593333-2EB7-4414-9F00-9798729377A9}" type="pres">
      <dgm:prSet presAssocID="{A720569E-5EE8-4336-9393-436BE3C3EBCD}" presName="tile4" presStyleLbl="node1" presStyleIdx="3" presStyleCnt="4"/>
      <dgm:spPr/>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pt>
    <dgm:pt modelId="{98BB9C61-08B3-4308-B9E5-CD6A0924F544}" type="pres">
      <dgm:prSet presAssocID="{A720569E-5EE8-4336-9393-436BE3C3EBCD}" presName="centerTile" presStyleLbl="fgShp" presStyleIdx="0" presStyleCnt="1">
        <dgm:presLayoutVars>
          <dgm:chMax val="0"/>
          <dgm:chPref val="0"/>
        </dgm:presLayoutVars>
      </dgm:prSet>
      <dgm:spPr/>
    </dgm:pt>
  </dgm:ptLst>
  <dgm:cxnLst>
    <dgm:cxn modelId="{601B4803-9430-479C-A4D2-5EEA454B1CD8}" srcId="{A720569E-5EE8-4336-9393-436BE3C3EBCD}" destId="{B58052E2-72B9-473B-AC24-16E6B1A3D286}" srcOrd="0" destOrd="0" parTransId="{2439F6F4-99F9-4F1F-A68E-B2A680B0199D}" sibTransId="{6C12381E-8732-4856-9C2E-7E0E9AA87BE2}"/>
    <dgm:cxn modelId="{96A49504-CBC0-43C4-B507-A0B0FDB9756B}" srcId="{B58052E2-72B9-473B-AC24-16E6B1A3D286}" destId="{6D570E29-E2C0-413F-B451-AED48A4CCA7A}" srcOrd="0" destOrd="0" parTransId="{E785F963-9676-48DD-9483-B04E7DF422DC}" sibTransId="{847A58CE-D7A8-4ABA-8B00-F39AC220261C}"/>
    <dgm:cxn modelId="{DBC40B16-434F-4A24-84D9-1FE09A6BAD23}" type="presOf" srcId="{3DF4A613-D7DC-459C-AA55-EF2684CF53F9}" destId="{A9C4380A-D4EC-4900-92A0-CFEA1B36BE50}"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60CCCD47-33FA-4862-97C7-2F08E22BED2A}" type="presOf" srcId="{B58052E2-72B9-473B-AC24-16E6B1A3D286}" destId="{98BB9C61-08B3-4308-B9E5-CD6A0924F544}" srcOrd="0" destOrd="0" presId="urn:microsoft.com/office/officeart/2005/8/layout/matrix1"/>
    <dgm:cxn modelId="{58B05B70-5A1B-48EB-B3F7-7CCFAC72D47E}" type="presOf" srcId="{1F5E7D8C-C668-485D-9038-6F08AFD4F195}" destId="{840F8CE1-232C-46D8-B1CD-5D10FB3DF003}"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5B1C3EE9-4ABE-457D-897A-08E7F63A2239}" srcId="{B58052E2-72B9-473B-AC24-16E6B1A3D286}" destId="{1F5E7D8C-C668-485D-9038-6F08AFD4F195}" srcOrd="2" destOrd="0" parTransId="{22F1AF5D-0847-472E-8338-CB09DF9C710F}" sibTransId="{AEFCFC2E-9273-4763-AE0C-7E23D450AD0E}"/>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3">
        <dgm:presLayoutVars>
          <dgm:bulletEnabled val="1"/>
        </dgm:presLayoutVars>
      </dgm:prSet>
      <dgm:spPr/>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pt>
    <dgm:pt modelId="{096E5032-52A7-4D0E-98BE-807708466742}" type="pres">
      <dgm:prSet presAssocID="{A731800F-CA2F-46B8-867E-1A153FA132D7}" presName="descendantText" presStyleLbl="alignAccFollowNode1" presStyleIdx="1" presStyleCnt="3">
        <dgm:presLayoutVars>
          <dgm:bulletEnabled val="1"/>
        </dgm:presLayoutVars>
      </dgm:prSet>
      <dgm:spPr/>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pt>
    <dgm:pt modelId="{2F4F1047-3B7D-41BF-89FE-16E1F4F5BD8E}" type="pres">
      <dgm:prSet presAssocID="{23A1C76F-EF6D-40F0-84D4-55A5926F1977}" presName="descendantText" presStyleLbl="alignAccFollowNode1" presStyleIdx="2" presStyleCnt="3">
        <dgm:presLayoutVars>
          <dgm:bulletEnabled val="1"/>
        </dgm:presLayoutVars>
      </dgm:prSet>
      <dgm:spPr/>
    </dgm:pt>
  </dgm:ptLst>
  <dgm:cxnLst>
    <dgm:cxn modelId="{372EC000-0F3D-4A06-A98F-8EBF058C1B4A}" type="presOf" srcId="{2BB74F56-F127-4543-B25F-F2EE10E10BAE}" destId="{EB37EB92-97AD-44D8-8894-86360D6B90CC}"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6B874F1E-978C-4681-9D02-72DE7F820511}" type="presOf" srcId="{3A5ED480-0CC9-42BE-A319-136E1262B338}" destId="{096E5032-52A7-4D0E-98BE-807708466742}" srcOrd="0" destOrd="1"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8E95283B-42DC-4C5A-B25A-60CE2A253AE3}" type="presOf" srcId="{0B683C0D-53B6-4965-A797-85C2A5C9554B}" destId="{096E5032-52A7-4D0E-98BE-807708466742}"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9BDC4646-2E60-4BB4-AD2D-15EC3BA721F9}" type="presOf" srcId="{13C83924-751B-494A-BDE3-89F50E77E1E8}" destId="{0E2D37EE-1100-4E3F-8E11-9B7AA3600451}"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928F424F-1019-42EF-B4ED-BBB73A1F5CA4}" type="presOf" srcId="{B077B810-B953-4F53-88A4-B855439C794C}" destId="{2F4F1047-3B7D-41BF-89FE-16E1F4F5BD8E}" srcOrd="0" destOrd="0" presId="urn:microsoft.com/office/officeart/2005/8/layout/vList5"/>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33973D73-3B11-4492-B10C-375A07951005}"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556DD778-1882-4D03-BF6A-25B8D6EE8E0B}" type="presOf" srcId="{A731800F-CA2F-46B8-867E-1A153FA132D7}" destId="{39BAF739-2462-4B16-B6A0-677D1D0B2985}"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1FB48BD3-83E5-4136-826C-D25A872FB884}" srcId="{2BB74F56-F127-4543-B25F-F2EE10E10BAE}" destId="{A731800F-CA2F-46B8-867E-1A153FA132D7}" srcOrd="1" destOrd="0" parTransId="{508A899E-302D-400E-B00B-E9FA7EAC33E2}" sibTransId="{FFDDFA1D-7938-4E19-BBD9-8094ADF877CE}"/>
    <dgm:cxn modelId="{D4972EED-8141-4AA8-8C97-D1455382ACB7}" srcId="{23A1C76F-EF6D-40F0-84D4-55A5926F1977}" destId="{B077B810-B953-4F53-88A4-B855439C794C}" srcOrd="0" destOrd="0" parTransId="{BE17D253-E4C6-4899-ABE0-B6E09611AF26}" sibTransId="{9A3FD0B6-3CF6-40D5-9898-6E5B75CEA242}"/>
    <dgm:cxn modelId="{DEF365F0-A720-46D9-B8C5-E0A017B53C19}" type="presOf" srcId="{E72359E0-044B-4915-B906-C8DC094D2A78}" destId="{5205DCBD-8640-4A49-995B-605E4A743EBE}" srcOrd="0" destOrd="0" presId="urn:microsoft.com/office/officeart/2005/8/layout/vList5"/>
    <dgm:cxn modelId="{4B4F5CF4-663C-4510-B846-0B41520056AB}" type="presOf" srcId="{161591FA-747D-41C5-9FCF-DAAAB570293F}" destId="{5205DCBD-8640-4A49-995B-605E4A743EBE}" srcOrd="0" destOrd="1" presId="urn:microsoft.com/office/officeart/2005/8/layout/vList5"/>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先进的 </a:t>
          </a:r>
          <a:r>
            <a:rPr lang="en-US" altLang="zh-CN" sz="2000" kern="1200" dirty="0">
              <a:solidFill>
                <a:schemeClr val="bg2"/>
              </a:solidFill>
              <a:latin typeface="微软雅黑" panose="020B0503020204020204" pitchFamily="34" charset="-122"/>
              <a:ea typeface="微软雅黑" panose="020B0503020204020204" pitchFamily="34" charset="-122"/>
            </a:rPr>
            <a:t>Windows </a:t>
          </a:r>
          <a:r>
            <a:rPr lang="zh-CN" altLang="en-US" sz="2000" kern="1200" dirty="0">
              <a:solidFill>
                <a:schemeClr val="bg2"/>
              </a:solidFill>
              <a:latin typeface="微软雅黑" panose="020B0503020204020204" pitchFamily="34" charset="-122"/>
              <a:ea typeface="微软雅黑" panose="020B0503020204020204" pitchFamily="34" charset="-122"/>
            </a:rPr>
            <a:t>和 </a:t>
          </a:r>
          <a:r>
            <a:rPr lang="en-US" altLang="zh-CN" sz="2000" kern="1200" dirty="0">
              <a:solidFill>
                <a:schemeClr val="bg2"/>
              </a:solidFill>
              <a:latin typeface="微软雅黑" panose="020B0503020204020204" pitchFamily="34" charset="-122"/>
              <a:ea typeface="微软雅黑" panose="020B0503020204020204" pitchFamily="34" charset="-122"/>
            </a:rPr>
            <a:t>Linux </a:t>
          </a:r>
          <a:r>
            <a:rPr lang="zh-CN" altLang="en-US" sz="2000" kern="1200" dirty="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从</a:t>
          </a: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微软雅黑" panose="020B0503020204020204" pitchFamily="34" charset="-122"/>
              <a:ea typeface="微软雅黑" panose="020B0503020204020204" pitchFamily="34" charset="-122"/>
            </a:rPr>
            <a:t>软件开发人员、</a:t>
          </a:r>
          <a:r>
            <a:rPr lang="en-US" altLang="zh-CN" sz="2600" kern="1200">
              <a:latin typeface="微软雅黑" panose="020B0503020204020204" pitchFamily="34" charset="-122"/>
              <a:ea typeface="微软雅黑" panose="020B0503020204020204" pitchFamily="34" charset="-122"/>
            </a:rPr>
            <a:t>IT </a:t>
          </a:r>
          <a:r>
            <a:rPr lang="zh-CN" altLang="en-US" sz="2600" kern="1200">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dk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主要针对人群</a:t>
          </a:r>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286507" y="-1986830"/>
          <a:ext cx="1279209" cy="55775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24770"/>
        <a:ext cx="5515072" cy="1154317"/>
      </dsp:txXfrm>
    </dsp:sp>
    <dsp:sp modelId="{0E2D37EE-1100-4E3F-8E11-9B7AA3600451}">
      <dsp:nvSpPr>
        <dsp:cNvPr id="0" name=""/>
        <dsp:cNvSpPr/>
      </dsp:nvSpPr>
      <dsp:spPr>
        <a:xfrm>
          <a:off x="0" y="0"/>
          <a:ext cx="3137353" cy="159901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桥接模式</a:t>
          </a:r>
        </a:p>
      </dsp:txBody>
      <dsp:txXfrm>
        <a:off x="78057" y="78057"/>
        <a:ext cx="2981239" cy="1442898"/>
      </dsp:txXfrm>
    </dsp:sp>
    <dsp:sp modelId="{096E5032-52A7-4D0E-98BE-807708466742}">
      <dsp:nvSpPr>
        <dsp:cNvPr id="0" name=""/>
        <dsp:cNvSpPr/>
      </dsp:nvSpPr>
      <dsp:spPr>
        <a:xfrm rot="5400000">
          <a:off x="5286507" y="-307867"/>
          <a:ext cx="1279209" cy="55775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1903733"/>
        <a:ext cx="5515072" cy="1154317"/>
      </dsp:txXfrm>
    </dsp:sp>
    <dsp:sp modelId="{39BAF739-2462-4B16-B6A0-677D1D0B2985}">
      <dsp:nvSpPr>
        <dsp:cNvPr id="0" name=""/>
        <dsp:cNvSpPr/>
      </dsp:nvSpPr>
      <dsp:spPr>
        <a:xfrm>
          <a:off x="0" y="1681385"/>
          <a:ext cx="3137353" cy="159901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NAT</a:t>
          </a:r>
          <a:r>
            <a:rPr lang="zh-CN" altLang="en-US" sz="4100" kern="1200" dirty="0"/>
            <a:t>模式</a:t>
          </a:r>
        </a:p>
      </dsp:txBody>
      <dsp:txXfrm>
        <a:off x="78057" y="1759442"/>
        <a:ext cx="2981239" cy="1442898"/>
      </dsp:txXfrm>
    </dsp:sp>
    <dsp:sp modelId="{2F4F1047-3B7D-41BF-89FE-16E1F4F5BD8E}">
      <dsp:nvSpPr>
        <dsp:cNvPr id="0" name=""/>
        <dsp:cNvSpPr/>
      </dsp:nvSpPr>
      <dsp:spPr>
        <a:xfrm rot="5400000">
          <a:off x="5286507" y="1371096"/>
          <a:ext cx="1279209" cy="55775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3" y="3582696"/>
        <a:ext cx="5515072" cy="1154317"/>
      </dsp:txXfrm>
    </dsp:sp>
    <dsp:sp modelId="{BE3B3080-9BE7-4397-AF44-2046097E9944}">
      <dsp:nvSpPr>
        <dsp:cNvPr id="0" name=""/>
        <dsp:cNvSpPr/>
      </dsp:nvSpPr>
      <dsp:spPr>
        <a:xfrm>
          <a:off x="0" y="3360348"/>
          <a:ext cx="3137353" cy="159901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仅主机模式</a:t>
          </a:r>
        </a:p>
      </dsp:txBody>
      <dsp:txXfrm>
        <a:off x="78057" y="3438405"/>
        <a:ext cx="2981239" cy="144289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10/14/2019</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baike.baidu.com/view/573460.htm" TargetMode="External"/><Relationship Id="rId13" Type="http://schemas.openxmlformats.org/officeDocument/2006/relationships/hyperlink" Target="http://baike.baidu.com/view/281766.htm" TargetMode="External"/><Relationship Id="rId18" Type="http://schemas.openxmlformats.org/officeDocument/2006/relationships/hyperlink" Target="http://baike.baidu.com/view/46607.htm" TargetMode="External"/><Relationship Id="rId3" Type="http://schemas.openxmlformats.org/officeDocument/2006/relationships/hyperlink" Target="http://baike.baidu.com/view/79807.htm" TargetMode="External"/><Relationship Id="rId21" Type="http://schemas.openxmlformats.org/officeDocument/2006/relationships/hyperlink" Target="http://baike.baidu.com/view/15181.htm" TargetMode="External"/><Relationship Id="rId7" Type="http://schemas.openxmlformats.org/officeDocument/2006/relationships/hyperlink" Target="http://baike.baidu.com/view/2560767.htm" TargetMode="External"/><Relationship Id="rId12" Type="http://schemas.openxmlformats.org/officeDocument/2006/relationships/hyperlink" Target="http://baike.baidu.com/view/281881.htm" TargetMode="External"/><Relationship Id="rId17" Type="http://schemas.openxmlformats.org/officeDocument/2006/relationships/hyperlink" Target="http://baike.baidu.com/view/770928.htm" TargetMode="External"/><Relationship Id="rId2" Type="http://schemas.openxmlformats.org/officeDocument/2006/relationships/slide" Target="../slides/slide13.xml"/><Relationship Id="rId16" Type="http://schemas.openxmlformats.org/officeDocument/2006/relationships/hyperlink" Target="http://baike.baidu.com/view/4722403.htm" TargetMode="External"/><Relationship Id="rId20" Type="http://schemas.openxmlformats.org/officeDocument/2006/relationships/hyperlink" Target="http://baike.baidu.com/view/8095.htm" TargetMode="External"/><Relationship Id="rId1" Type="http://schemas.openxmlformats.org/officeDocument/2006/relationships/notesMaster" Target="../notesMasters/notesMaster1.xml"/><Relationship Id="rId6" Type="http://schemas.openxmlformats.org/officeDocument/2006/relationships/hyperlink" Target="http://baike.baidu.com/view/1634.htm" TargetMode="External"/><Relationship Id="rId11" Type="http://schemas.openxmlformats.org/officeDocument/2006/relationships/hyperlink" Target="http://baike.baidu.com/view/7914695.htm" TargetMode="External"/><Relationship Id="rId24" Type="http://schemas.openxmlformats.org/officeDocument/2006/relationships/hyperlink" Target="http://baike.baidu.com/view/405903.htm" TargetMode="External"/><Relationship Id="rId5" Type="http://schemas.openxmlformats.org/officeDocument/2006/relationships/hyperlink" Target="http://baike.baidu.com/view/400103.htm" TargetMode="External"/><Relationship Id="rId15" Type="http://schemas.openxmlformats.org/officeDocument/2006/relationships/hyperlink" Target="http://baike.baidu.com/view/1938223.htm" TargetMode="External"/><Relationship Id="rId23" Type="http://schemas.openxmlformats.org/officeDocument/2006/relationships/hyperlink" Target="http://baike.baidu.com/view/11200.htm" TargetMode="External"/><Relationship Id="rId10" Type="http://schemas.openxmlformats.org/officeDocument/2006/relationships/hyperlink" Target="http://baike.baidu.com/view/68826.htm" TargetMode="External"/><Relationship Id="rId19" Type="http://schemas.openxmlformats.org/officeDocument/2006/relationships/hyperlink" Target="http://baike.baidu.com/view/209692.htm" TargetMode="External"/><Relationship Id="rId4" Type="http://schemas.openxmlformats.org/officeDocument/2006/relationships/hyperlink" Target="http://baike.baidu.com/view/46577.htm" TargetMode="External"/><Relationship Id="rId9" Type="http://schemas.openxmlformats.org/officeDocument/2006/relationships/hyperlink" Target="http://baike.baidu.com/view/36272.htm" TargetMode="External"/><Relationship Id="rId14" Type="http://schemas.openxmlformats.org/officeDocument/2006/relationships/hyperlink" Target="http://baike.baidu.com/view/717320.htm" TargetMode="External"/><Relationship Id="rId22" Type="http://schemas.openxmlformats.org/officeDocument/2006/relationships/hyperlink" Target="http://baike.baidu.com/view/339142.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1143000" y="685800"/>
            <a:ext cx="4572000" cy="3429000"/>
          </a:xfrm>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10/14/2019</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（乌班图）是一个以</a:t>
            </a:r>
            <a:r>
              <a:rPr lang="zh-CN" altLang="en-US" sz="1200" b="0" i="0" u="none" strike="noStrike" kern="1200" dirty="0">
                <a:solidFill>
                  <a:schemeClr val="tx1"/>
                </a:solidFill>
                <a:latin typeface="Arial" panose="020B0604020202020204" pitchFamily="34" charset="0"/>
                <a:ea typeface="+mn-ea"/>
                <a:cs typeface="+mn-cs"/>
                <a:hlinkClick r:id="rId3"/>
              </a:rPr>
              <a:t>桌面</a:t>
            </a:r>
            <a:r>
              <a:rPr lang="zh-CN" altLang="en-US" sz="1200" b="0" i="0" kern="1200" dirty="0">
                <a:solidFill>
                  <a:schemeClr val="tx1"/>
                </a:solidFill>
                <a:latin typeface="Arial" panose="020B0604020202020204" pitchFamily="34" charset="0"/>
                <a:ea typeface="+mn-ea"/>
                <a:cs typeface="+mn-cs"/>
              </a:rPr>
              <a:t>应用为主的</a:t>
            </a:r>
            <a:r>
              <a:rPr lang="en-US" altLang="zh-CN" sz="1200" b="0" i="0" u="none" strike="noStrike" kern="1200" dirty="0">
                <a:solidFill>
                  <a:schemeClr val="tx1"/>
                </a:solidFill>
                <a:latin typeface="Arial" panose="020B0604020202020204" pitchFamily="34" charset="0"/>
                <a:ea typeface="+mn-ea"/>
                <a:cs typeface="+mn-cs"/>
                <a:hlinkClick r:id="rId4"/>
              </a:rPr>
              <a:t>Linux</a:t>
            </a:r>
            <a:r>
              <a:rPr lang="zh-CN" altLang="en-US" sz="1200" b="0" i="0" u="none" strike="noStrike" kern="1200" dirty="0">
                <a:solidFill>
                  <a:schemeClr val="tx1"/>
                </a:solidFill>
                <a:latin typeface="Arial" panose="020B0604020202020204" pitchFamily="34" charset="0"/>
                <a:ea typeface="+mn-ea"/>
                <a:cs typeface="+mn-cs"/>
                <a:hlinkClick r:id="rId4"/>
              </a:rPr>
              <a:t>操作系统</a:t>
            </a:r>
            <a:r>
              <a:rPr lang="zh-CN" altLang="en-US" sz="1200" b="0" i="0" kern="1200" dirty="0">
                <a:solidFill>
                  <a:schemeClr val="tx1"/>
                </a:solidFill>
                <a:latin typeface="Arial" panose="020B0604020202020204" pitchFamily="34" charset="0"/>
                <a:ea typeface="+mn-ea"/>
                <a:cs typeface="+mn-cs"/>
              </a:rPr>
              <a:t>，其名称来自非洲南部</a:t>
            </a:r>
            <a:r>
              <a:rPr lang="zh-CN" altLang="en-US" sz="1200" b="0" i="0" u="none" strike="noStrike" kern="1200" dirty="0">
                <a:solidFill>
                  <a:schemeClr val="tx1"/>
                </a:solidFill>
                <a:latin typeface="Arial" panose="020B0604020202020204" pitchFamily="34" charset="0"/>
                <a:ea typeface="+mn-ea"/>
                <a:cs typeface="+mn-cs"/>
                <a:hlinkClick r:id="rId5"/>
              </a:rPr>
              <a:t>祖鲁语</a:t>
            </a:r>
            <a:r>
              <a:rPr lang="zh-CN" altLang="en-US" sz="1200" b="0" i="0" kern="1200" dirty="0">
                <a:solidFill>
                  <a:schemeClr val="tx1"/>
                </a:solidFill>
                <a:latin typeface="Arial" panose="020B0604020202020204" pitchFamily="34" charset="0"/>
                <a:ea typeface="+mn-ea"/>
                <a:cs typeface="+mn-cs"/>
              </a:rPr>
              <a:t>或豪萨语的“</a:t>
            </a:r>
            <a:r>
              <a:rPr lang="en-US" altLang="zh-CN" sz="1200" b="0" i="0" kern="1200" dirty="0" err="1">
                <a:solidFill>
                  <a:schemeClr val="tx1"/>
                </a:solidFill>
                <a:latin typeface="Arial" panose="020B0604020202020204" pitchFamily="34" charset="0"/>
                <a:ea typeface="+mn-ea"/>
                <a:cs typeface="+mn-cs"/>
              </a:rPr>
              <a:t>ubuntu</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一词，意思是“人性”、“我的存在是因为大家的存在”，是非洲传统的一种价值观，类似华人社会的“仁爱”思想。</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基于</a:t>
            </a:r>
            <a:r>
              <a:rPr lang="en-US" altLang="zh-CN" sz="1200" b="0" i="0" u="none" strike="noStrike" kern="1200" dirty="0" err="1">
                <a:solidFill>
                  <a:schemeClr val="tx1"/>
                </a:solidFill>
                <a:latin typeface="Arial" panose="020B0604020202020204" pitchFamily="34" charset="0"/>
                <a:ea typeface="+mn-ea"/>
                <a:cs typeface="+mn-cs"/>
                <a:hlinkClick r:id="rId6"/>
              </a:rPr>
              <a:t>linux</a:t>
            </a:r>
            <a:r>
              <a:rPr lang="zh-CN" altLang="en-US" sz="1200" b="0" i="0" kern="1200" dirty="0">
                <a:solidFill>
                  <a:schemeClr val="tx1"/>
                </a:solidFill>
                <a:latin typeface="Arial" panose="020B0604020202020204" pitchFamily="34" charset="0"/>
                <a:ea typeface="+mn-ea"/>
                <a:cs typeface="+mn-cs"/>
              </a:rPr>
              <a:t>的免费开源桌面</a:t>
            </a:r>
            <a:r>
              <a:rPr lang="en-US" altLang="zh-CN" sz="1200" b="0" i="0" kern="1200" dirty="0">
                <a:solidFill>
                  <a:schemeClr val="tx1"/>
                </a:solidFill>
                <a:latin typeface="Arial" panose="020B0604020202020204" pitchFamily="34" charset="0"/>
                <a:ea typeface="+mn-ea"/>
                <a:cs typeface="+mn-cs"/>
              </a:rPr>
              <a:t>PC</a:t>
            </a:r>
            <a:r>
              <a:rPr lang="zh-CN" altLang="en-US" sz="1200" b="0" i="0" kern="1200" dirty="0">
                <a:solidFill>
                  <a:schemeClr val="tx1"/>
                </a:solidFill>
                <a:latin typeface="Arial" panose="020B0604020202020204" pitchFamily="34" charset="0"/>
                <a:ea typeface="+mn-ea"/>
                <a:cs typeface="+mn-cs"/>
              </a:rPr>
              <a:t>操作系统，十分契合英特尔的超极本定位，支持</a:t>
            </a:r>
            <a:r>
              <a:rPr lang="en-US" altLang="zh-CN" sz="1200" b="0" i="0" kern="1200" dirty="0">
                <a:solidFill>
                  <a:schemeClr val="tx1"/>
                </a:solidFill>
                <a:latin typeface="Arial" panose="020B0604020202020204" pitchFamily="34" charset="0"/>
                <a:ea typeface="+mn-ea"/>
                <a:cs typeface="+mn-cs"/>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64</a:t>
            </a:r>
            <a:r>
              <a:rPr lang="zh-CN" altLang="en-US" sz="1200" b="0" i="0" kern="1200" dirty="0">
                <a:solidFill>
                  <a:schemeClr val="tx1"/>
                </a:solidFill>
                <a:latin typeface="Arial" panose="020B0604020202020204" pitchFamily="34" charset="0"/>
                <a:ea typeface="+mn-ea"/>
                <a:cs typeface="+mn-cs"/>
              </a:rPr>
              <a:t>位和</a:t>
            </a:r>
            <a:r>
              <a:rPr lang="en-US" altLang="zh-CN" sz="1200" b="0" i="0" kern="1200" dirty="0" err="1">
                <a:solidFill>
                  <a:schemeClr val="tx1"/>
                </a:solidFill>
                <a:latin typeface="Arial" panose="020B0604020202020204" pitchFamily="34" charset="0"/>
                <a:ea typeface="+mn-ea"/>
                <a:cs typeface="+mn-cs"/>
              </a:rPr>
              <a:t>ppc</a:t>
            </a:r>
            <a:r>
              <a:rPr lang="zh-CN" altLang="en-US" sz="1200" b="0" i="0" kern="1200" dirty="0">
                <a:solidFill>
                  <a:schemeClr val="tx1"/>
                </a:solidFill>
                <a:latin typeface="Arial" panose="020B0604020202020204" pitchFamily="34" charset="0"/>
                <a:ea typeface="+mn-ea"/>
                <a:cs typeface="+mn-cs"/>
              </a:rPr>
              <a:t>架构，由全球化的专业开发团队（</a:t>
            </a:r>
            <a:r>
              <a:rPr lang="en-US" altLang="zh-CN" sz="1200" b="0" i="0" kern="1200" dirty="0">
                <a:solidFill>
                  <a:schemeClr val="tx1"/>
                </a:solidFill>
                <a:latin typeface="Arial" panose="020B0604020202020204" pitchFamily="34" charset="0"/>
                <a:ea typeface="+mn-ea"/>
                <a:cs typeface="+mn-cs"/>
              </a:rPr>
              <a:t>Canonical Ltd</a:t>
            </a:r>
            <a:r>
              <a:rPr lang="zh-CN" altLang="en-US" sz="1200" b="0" i="0" kern="1200" dirty="0">
                <a:solidFill>
                  <a:schemeClr val="tx1"/>
                </a:solidFill>
                <a:latin typeface="Arial" panose="020B0604020202020204" pitchFamily="34" charset="0"/>
                <a:ea typeface="+mn-ea"/>
                <a:cs typeface="+mn-cs"/>
              </a:rPr>
              <a:t>）打造的开源</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操作系统。为桌面虚拟化提供支持平台。</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对</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的普及特别是桌面普及作出了巨大贡献，由此使更多人共享开源的成果与精彩。</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Red Hat</a:t>
            </a:r>
            <a:r>
              <a:rPr lang="zh-CN" altLang="en-US" sz="1200" b="0" i="0" kern="1200" dirty="0">
                <a:solidFill>
                  <a:schemeClr val="tx1"/>
                </a:solidFill>
                <a:latin typeface="Arial" panose="020B0604020202020204" pitchFamily="34" charset="0"/>
                <a:ea typeface="+mn-ea"/>
                <a:cs typeface="+mn-cs"/>
              </a:rPr>
              <a:t>（红帽）公司（</a:t>
            </a:r>
            <a:r>
              <a:rPr lang="en-US" altLang="zh-CN" sz="1200" b="0" i="0" kern="1200" dirty="0">
                <a:solidFill>
                  <a:schemeClr val="tx1"/>
                </a:solidFill>
                <a:latin typeface="Arial" panose="020B0604020202020204" pitchFamily="34" charset="0"/>
                <a:ea typeface="+mn-ea"/>
                <a:cs typeface="+mn-cs"/>
              </a:rPr>
              <a:t>NYSE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RHT</a:t>
            </a:r>
            <a:r>
              <a:rPr lang="zh-CN" altLang="en-US" sz="1200" b="0" i="0" kern="1200" dirty="0">
                <a:solidFill>
                  <a:schemeClr val="tx1"/>
                </a:solidFill>
                <a:latin typeface="Arial" panose="020B0604020202020204" pitchFamily="34" charset="0"/>
                <a:ea typeface="+mn-ea"/>
                <a:cs typeface="+mn-cs"/>
              </a:rPr>
              <a:t>）是一家开源解决方案供应商，也是标准普尔</a:t>
            </a:r>
            <a:r>
              <a:rPr lang="en-US" altLang="zh-CN" sz="1200" b="0" i="0" kern="1200" dirty="0">
                <a:solidFill>
                  <a:schemeClr val="tx1"/>
                </a:solidFill>
                <a:latin typeface="Arial" panose="020B0604020202020204" pitchFamily="34" charset="0"/>
                <a:ea typeface="+mn-ea"/>
                <a:cs typeface="+mn-cs"/>
              </a:rPr>
              <a:t>500</a:t>
            </a:r>
            <a:r>
              <a:rPr lang="zh-CN" altLang="en-US" sz="1200" b="0" i="0" kern="1200" dirty="0">
                <a:solidFill>
                  <a:schemeClr val="tx1"/>
                </a:solidFill>
                <a:latin typeface="Arial" panose="020B0604020202020204" pitchFamily="34" charset="0"/>
                <a:ea typeface="+mn-ea"/>
                <a:cs typeface="+mn-cs"/>
              </a:rPr>
              <a:t>指数成员。总部位于美国北卡罗来纳州的罗利市，截止</a:t>
            </a:r>
            <a:r>
              <a:rPr lang="en-US" altLang="zh-CN" sz="1200" b="0" i="0" kern="1200" dirty="0">
                <a:solidFill>
                  <a:schemeClr val="tx1"/>
                </a:solidFill>
                <a:latin typeface="Arial" panose="020B0604020202020204" pitchFamily="34" charset="0"/>
                <a:ea typeface="+mn-ea"/>
                <a:cs typeface="+mn-cs"/>
              </a:rPr>
              <a:t>2015</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月</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日，共有</a:t>
            </a:r>
            <a:r>
              <a:rPr lang="en-US" altLang="zh-CN" sz="1200" b="0" i="0" kern="1200" dirty="0">
                <a:solidFill>
                  <a:schemeClr val="tx1"/>
                </a:solidFill>
                <a:latin typeface="Arial" panose="020B0604020202020204" pitchFamily="34" charset="0"/>
                <a:ea typeface="+mn-ea"/>
                <a:cs typeface="+mn-cs"/>
              </a:rPr>
              <a:t>80</a:t>
            </a:r>
            <a:r>
              <a:rPr lang="zh-CN" altLang="en-US" sz="1200" b="0" i="0" kern="1200" dirty="0">
                <a:solidFill>
                  <a:schemeClr val="tx1"/>
                </a:solidFill>
                <a:latin typeface="Arial" panose="020B0604020202020204" pitchFamily="34" charset="0"/>
                <a:ea typeface="+mn-ea"/>
                <a:cs typeface="+mn-cs"/>
              </a:rPr>
              <a:t>多个分公司。红帽公司为诸多重要</a:t>
            </a:r>
            <a:r>
              <a:rPr lang="en-US" altLang="zh-CN" sz="1200" b="0" i="0" kern="1200" dirty="0">
                <a:solidFill>
                  <a:schemeClr val="tx1"/>
                </a:solidFill>
                <a:latin typeface="Arial" panose="020B0604020202020204" pitchFamily="34" charset="0"/>
                <a:ea typeface="+mn-ea"/>
                <a:cs typeface="+mn-cs"/>
              </a:rPr>
              <a:t>IT</a:t>
            </a:r>
            <a:r>
              <a:rPr lang="zh-CN" altLang="en-US" sz="1200" b="0" i="0" kern="1200" dirty="0">
                <a:solidFill>
                  <a:schemeClr val="tx1"/>
                </a:solidFill>
                <a:latin typeface="Arial" panose="020B0604020202020204" pitchFamily="34" charset="0"/>
                <a:ea typeface="+mn-ea"/>
                <a:cs typeface="+mn-cs"/>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项目是由 </a:t>
            </a:r>
            <a:r>
              <a:rPr lang="en-US" altLang="zh-CN" sz="1200" b="0" i="0" kern="1200" dirty="0">
                <a:solidFill>
                  <a:schemeClr val="tx1"/>
                </a:solidFill>
                <a:latin typeface="Arial" panose="020B0604020202020204" pitchFamily="34" charset="0"/>
                <a:ea typeface="+mn-ea"/>
                <a:cs typeface="+mn-cs"/>
              </a:rPr>
              <a:t>Novell </a:t>
            </a:r>
            <a:r>
              <a:rPr lang="zh-CN" altLang="en-US" sz="1200" b="0" i="0" kern="1200" dirty="0">
                <a:solidFill>
                  <a:schemeClr val="tx1"/>
                </a:solidFill>
                <a:latin typeface="Arial" panose="020B0604020202020204" pitchFamily="34" charset="0"/>
                <a:ea typeface="+mn-ea"/>
                <a:cs typeface="+mn-cs"/>
              </a:rPr>
              <a:t>发起的开源社区计划。 旨在推进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的广泛使用，提供了自由简单的方法来获得世界上最好用的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发行版之一</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项目为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开发者和爱好者提供了开始使用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所需要的一切。该项目由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操作系统和相关的开源程序会被</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（比如 </a:t>
            </a:r>
            <a:r>
              <a:rPr lang="en-US" altLang="zh-CN" sz="1200" b="0" i="0" kern="1200" dirty="0">
                <a:solidFill>
                  <a:schemeClr val="tx1"/>
                </a:solidFill>
                <a:latin typeface="Arial" panose="020B0604020202020204" pitchFamily="34" charset="0"/>
                <a:ea typeface="+mn-ea"/>
                <a:cs typeface="+mn-cs"/>
              </a:rPr>
              <a:t>SLES </a:t>
            </a:r>
            <a:r>
              <a:rPr lang="zh-CN" altLang="en-US" sz="1200" b="0" i="0" kern="1200" dirty="0">
                <a:solidFill>
                  <a:schemeClr val="tx1"/>
                </a:solidFill>
                <a:latin typeface="Arial" panose="020B0604020202020204" pitchFamily="34" charset="0"/>
                <a:ea typeface="+mn-ea"/>
                <a:cs typeface="+mn-cs"/>
              </a:rPr>
              <a:t>和 </a:t>
            </a:r>
            <a:r>
              <a:rPr lang="en-US" altLang="zh-CN" sz="1200" b="0" i="0" kern="1200" dirty="0">
                <a:solidFill>
                  <a:schemeClr val="tx1"/>
                </a:solidFill>
                <a:latin typeface="Arial" panose="020B0604020202020204" pitchFamily="34" charset="0"/>
                <a:ea typeface="+mn-ea"/>
                <a:cs typeface="+mn-cs"/>
              </a:rPr>
              <a:t>SLED</a:t>
            </a:r>
            <a:r>
              <a:rPr lang="zh-CN" altLang="en-US" sz="1200" b="0" i="0" kern="1200" dirty="0">
                <a:solidFill>
                  <a:schemeClr val="tx1"/>
                </a:solidFill>
                <a:latin typeface="Arial" panose="020B0604020202020204" pitchFamily="34" charset="0"/>
                <a:ea typeface="+mn-ea"/>
                <a:cs typeface="+mn-cs"/>
              </a:rPr>
              <a:t>）使用。</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对个人来说是完全免费的，包括使用和在线更新。</a:t>
            </a:r>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是一个一般用途的基于</a:t>
            </a:r>
            <a:r>
              <a:rPr lang="en-US" altLang="zh-CN" sz="1200" b="0" i="0" u="none" strike="noStrike" kern="1200" dirty="0">
                <a:solidFill>
                  <a:schemeClr val="tx1"/>
                </a:solidFill>
                <a:latin typeface="Arial" panose="020B0604020202020204" pitchFamily="34" charset="0"/>
                <a:ea typeface="+mn-ea"/>
                <a:cs typeface="+mn-cs"/>
                <a:hlinkClick r:id="rId8"/>
              </a:rPr>
              <a:t>Linux</a:t>
            </a:r>
            <a:r>
              <a:rPr lang="zh-CN" altLang="en-US" sz="1200" b="0" i="0" u="none" strike="noStrike" kern="1200" dirty="0">
                <a:solidFill>
                  <a:schemeClr val="tx1"/>
                </a:solidFill>
                <a:latin typeface="Arial" panose="020B0604020202020204" pitchFamily="34" charset="0"/>
                <a:ea typeface="+mn-ea"/>
                <a:cs typeface="+mn-cs"/>
                <a:hlinkClick r:id="rId8"/>
              </a:rPr>
              <a:t>内核</a:t>
            </a:r>
            <a:r>
              <a:rPr lang="zh-CN" altLang="en-US" sz="1200" b="0" i="0" kern="1200" dirty="0">
                <a:solidFill>
                  <a:schemeClr val="tx1"/>
                </a:solidFill>
                <a:latin typeface="Arial" panose="020B0604020202020204" pitchFamily="34" charset="0"/>
                <a:ea typeface="+mn-ea"/>
                <a:cs typeface="+mn-cs"/>
              </a:rPr>
              <a:t>的</a:t>
            </a:r>
            <a:r>
              <a:rPr lang="en-US" altLang="zh-CN" sz="1200" b="0" i="0" u="none" strike="noStrike" kern="1200" dirty="0">
                <a:solidFill>
                  <a:schemeClr val="tx1"/>
                </a:solidFill>
                <a:latin typeface="Arial" panose="020B0604020202020204" pitchFamily="34" charset="0"/>
                <a:ea typeface="+mn-ea"/>
                <a:cs typeface="+mn-cs"/>
                <a:hlinkClick r:id="rId9"/>
              </a:rPr>
              <a:t>GNU</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操作系统，由</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项目社区开发维护，该项目由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等公司赞助。在</a:t>
            </a:r>
            <a:r>
              <a:rPr lang="en-US" altLang="zh-CN" sz="1200" b="0" i="0" kern="1200" dirty="0">
                <a:solidFill>
                  <a:schemeClr val="tx1"/>
                </a:solidFill>
                <a:latin typeface="Arial" panose="020B0604020202020204" pitchFamily="34" charset="0"/>
                <a:ea typeface="+mn-ea"/>
                <a:cs typeface="+mn-cs"/>
              </a:rPr>
              <a:t>2004</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月</a:t>
            </a:r>
            <a:r>
              <a:rPr lang="en-US" altLang="zh-CN" sz="1200" b="0" i="0" u="none" strike="noStrike" kern="1200" dirty="0">
                <a:solidFill>
                  <a:schemeClr val="tx1"/>
                </a:solidFill>
                <a:latin typeface="Arial" panose="020B0604020202020204" pitchFamily="34" charset="0"/>
                <a:ea typeface="+mn-ea"/>
                <a:cs typeface="+mn-cs"/>
                <a:hlinkClick r:id="rId10"/>
              </a:rPr>
              <a:t>Novell</a:t>
            </a:r>
            <a:r>
              <a:rPr lang="zh-CN" altLang="en-US" sz="1200" b="0" i="0" kern="1200" dirty="0">
                <a:solidFill>
                  <a:schemeClr val="tx1"/>
                </a:solidFill>
                <a:latin typeface="Arial" panose="020B0604020202020204" pitchFamily="34" charset="0"/>
                <a:ea typeface="+mn-ea"/>
                <a:cs typeface="+mn-cs"/>
              </a:rPr>
              <a:t>收购</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之后，</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决定以</a:t>
            </a:r>
            <a:r>
              <a:rPr lang="en-US" altLang="zh-CN" sz="1200" b="0" i="0" kern="1200" dirty="0">
                <a:solidFill>
                  <a:schemeClr val="tx1"/>
                </a:solidFill>
                <a:latin typeface="Arial" panose="020B0604020202020204" pitchFamily="34" charset="0"/>
                <a:ea typeface="+mn-ea"/>
                <a:cs typeface="+mn-cs"/>
              </a:rPr>
              <a:t>100%</a:t>
            </a:r>
            <a:r>
              <a:rPr lang="zh-CN" altLang="en-US" sz="1200" b="0" i="0" kern="1200" dirty="0">
                <a:solidFill>
                  <a:schemeClr val="tx1"/>
                </a:solidFill>
                <a:latin typeface="Arial" panose="020B0604020202020204" pitchFamily="34" charset="0"/>
                <a:ea typeface="+mn-ea"/>
                <a:cs typeface="+mn-cs"/>
              </a:rPr>
              <a:t>开源产品发布</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专业版，并作为一个开源项目，</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继承与</a:t>
            </a:r>
            <a:r>
              <a:rPr lang="en-US" altLang="zh-CN" sz="1200" b="0" i="0" kern="1200" dirty="0">
                <a:solidFill>
                  <a:schemeClr val="tx1"/>
                </a:solidFill>
                <a:latin typeface="Arial" panose="020B0604020202020204" pitchFamily="34" charset="0"/>
                <a:ea typeface="+mn-ea"/>
                <a:cs typeface="+mn-cs"/>
              </a:rPr>
              <a:t>SUSE Linux Professional</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u="none" strike="noStrike" kern="1200" dirty="0">
                <a:solidFill>
                  <a:schemeClr val="tx1"/>
                </a:solidFill>
                <a:latin typeface="Arial" panose="020B0604020202020204" pitchFamily="34" charset="0"/>
                <a:ea typeface="+mn-ea"/>
                <a:cs typeface="+mn-cs"/>
                <a:hlinkClick r:id="rId11"/>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提供基于</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的企业级产品</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项目除了提供一个发行版，还包括一个</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的目的是提供提供一个稳定的基础并让用户通过</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得到额外的更多更新的软件，甚至是一个滚动发行的版本命为</a:t>
            </a:r>
            <a:r>
              <a:rPr lang="en-US" altLang="zh-CN" sz="1200" b="0" i="0" kern="1200" dirty="0">
                <a:solidFill>
                  <a:schemeClr val="tx1"/>
                </a:solidFill>
                <a:latin typeface="Arial" panose="020B0604020202020204" pitchFamily="34" charset="0"/>
                <a:ea typeface="+mn-ea"/>
                <a:cs typeface="+mn-cs"/>
              </a:rPr>
              <a:t>Tumbleweed</a:t>
            </a:r>
            <a:r>
              <a:rPr lang="zh-CN" altLang="en-US" sz="1200" b="0" i="0" kern="1200" dirty="0">
                <a:solidFill>
                  <a:schemeClr val="tx1"/>
                </a:solidFill>
                <a:latin typeface="Arial" panose="020B0604020202020204" pitchFamily="34" charset="0"/>
                <a:ea typeface="+mn-ea"/>
                <a:cs typeface="+mn-cs"/>
              </a:rPr>
              <a:t>。系统默认</a:t>
            </a:r>
            <a:r>
              <a:rPr lang="en-US" altLang="zh-CN" sz="1200" b="0" i="0" u="none" strike="noStrike" kern="1200" dirty="0">
                <a:solidFill>
                  <a:schemeClr val="tx1"/>
                </a:solidFill>
                <a:latin typeface="Arial" panose="020B0604020202020204" pitchFamily="34" charset="0"/>
                <a:ea typeface="+mn-ea"/>
                <a:cs typeface="+mn-cs"/>
                <a:hlinkClick r:id="rId12"/>
              </a:rPr>
              <a:t>KDE</a:t>
            </a:r>
            <a:r>
              <a:rPr lang="zh-CN" altLang="en-US" sz="1200" b="0" i="0" kern="1200" dirty="0">
                <a:solidFill>
                  <a:schemeClr val="tx1"/>
                </a:solidFill>
                <a:latin typeface="Arial" panose="020B0604020202020204" pitchFamily="34" charset="0"/>
                <a:ea typeface="+mn-ea"/>
                <a:cs typeface="+mn-cs"/>
              </a:rPr>
              <a:t>作为图形环境，当然</a:t>
            </a:r>
            <a:r>
              <a:rPr lang="en-US" altLang="zh-CN" sz="1200" b="0" i="0" u="none" strike="noStrike" kern="1200" dirty="0">
                <a:solidFill>
                  <a:schemeClr val="tx1"/>
                </a:solidFill>
                <a:latin typeface="Arial" panose="020B0604020202020204" pitchFamily="34" charset="0"/>
                <a:ea typeface="+mn-ea"/>
                <a:cs typeface="+mn-cs"/>
                <a:hlinkClick r:id="rId13"/>
              </a:rPr>
              <a:t>GNOME</a:t>
            </a:r>
            <a:r>
              <a:rPr lang="zh-CN" altLang="en-US" sz="1200" b="0" i="0" kern="1200" dirty="0">
                <a:solidFill>
                  <a:schemeClr val="tx1"/>
                </a:solidFill>
                <a:latin typeface="Arial" panose="020B0604020202020204" pitchFamily="34" charset="0"/>
                <a:ea typeface="+mn-ea"/>
                <a:cs typeface="+mn-cs"/>
              </a:rPr>
              <a:t>也是很不错的，其他也有</a:t>
            </a:r>
            <a:r>
              <a:rPr lang="en-US" altLang="zh-CN" sz="1200" b="0" i="0" u="none" strike="noStrike" kern="1200" dirty="0" err="1">
                <a:solidFill>
                  <a:schemeClr val="tx1"/>
                </a:solidFill>
                <a:latin typeface="Arial" panose="020B0604020202020204" pitchFamily="34" charset="0"/>
                <a:ea typeface="+mn-ea"/>
                <a:cs typeface="+mn-cs"/>
                <a:hlinkClick r:id="rId14"/>
              </a:rPr>
              <a:t>Xfce</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15"/>
              </a:rPr>
              <a:t>LXDE</a:t>
            </a:r>
            <a:r>
              <a:rPr lang="zh-CN" altLang="en-US" sz="1200" b="0" i="0" kern="1200" dirty="0">
                <a:solidFill>
                  <a:schemeClr val="tx1"/>
                </a:solidFill>
                <a:latin typeface="Arial" panose="020B0604020202020204" pitchFamily="34" charset="0"/>
                <a:ea typeface="+mn-ea"/>
                <a:cs typeface="+mn-cs"/>
              </a:rPr>
              <a:t>等图形环境。</a:t>
            </a: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是著名</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公司旗下的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的发行版，发行量在欧洲占第一位。它采用的</a:t>
            </a:r>
            <a:r>
              <a:rPr lang="en-US" altLang="zh-CN" sz="1200" b="0" i="0" kern="1200" dirty="0">
                <a:solidFill>
                  <a:schemeClr val="tx1"/>
                </a:solidFill>
                <a:latin typeface="Arial" panose="020B0604020202020204" pitchFamily="34" charset="0"/>
                <a:ea typeface="+mn-ea"/>
                <a:cs typeface="+mn-cs"/>
              </a:rPr>
              <a:t>KDE4.3</a:t>
            </a:r>
            <a:r>
              <a:rPr lang="zh-CN" altLang="en-US" sz="1200" b="0" i="0" kern="1200" dirty="0">
                <a:solidFill>
                  <a:schemeClr val="tx1"/>
                </a:solidFill>
                <a:latin typeface="Arial" panose="020B0604020202020204" pitchFamily="34" charset="0"/>
                <a:ea typeface="+mn-ea"/>
                <a:cs typeface="+mn-cs"/>
              </a:rPr>
              <a:t>作为默认桌面环境，同时也提供</a:t>
            </a:r>
            <a:r>
              <a:rPr lang="en-US" altLang="zh-CN" sz="1200" b="0" i="0" kern="1200" dirty="0">
                <a:solidFill>
                  <a:schemeClr val="tx1"/>
                </a:solidFill>
                <a:latin typeface="Arial" panose="020B0604020202020204" pitchFamily="34" charset="0"/>
                <a:ea typeface="+mn-ea"/>
                <a:cs typeface="+mn-cs"/>
              </a:rPr>
              <a:t>GNOME</a:t>
            </a:r>
            <a:r>
              <a:rPr lang="zh-CN" altLang="en-US" sz="1200" b="0" i="0" kern="1200" dirty="0">
                <a:solidFill>
                  <a:schemeClr val="tx1"/>
                </a:solidFill>
                <a:latin typeface="Arial" panose="020B0604020202020204" pitchFamily="34" charset="0"/>
                <a:ea typeface="+mn-ea"/>
                <a:cs typeface="+mn-cs"/>
              </a:rPr>
              <a:t>桌面版本。它的软件包管理系统采用自主开发的</a:t>
            </a:r>
            <a:r>
              <a:rPr lang="en-US" altLang="zh-CN" sz="1200" b="0" i="0" u="none" strike="noStrike" kern="1200" dirty="0" err="1">
                <a:solidFill>
                  <a:schemeClr val="tx1"/>
                </a:solidFill>
                <a:latin typeface="Arial" panose="020B0604020202020204" pitchFamily="34" charset="0"/>
                <a:ea typeface="+mn-ea"/>
                <a:cs typeface="+mn-cs"/>
                <a:hlinkClick r:id="rId16"/>
              </a:rPr>
              <a:t>YaST</a:t>
            </a:r>
            <a:r>
              <a:rPr lang="zh-CN" altLang="en-US" sz="1200" b="0" i="0" kern="1200" dirty="0">
                <a:solidFill>
                  <a:schemeClr val="tx1"/>
                </a:solidFill>
                <a:latin typeface="Arial" panose="020B0604020202020204" pitchFamily="34" charset="0"/>
                <a:ea typeface="+mn-ea"/>
                <a:cs typeface="+mn-cs"/>
              </a:rPr>
              <a:t>，颇受好评。他的用户界面非常华丽，甚至超越</a:t>
            </a:r>
            <a:r>
              <a:rPr lang="en-US" altLang="zh-CN" sz="1200" b="0" i="0" u="none" strike="noStrike" kern="1200" dirty="0">
                <a:solidFill>
                  <a:schemeClr val="tx1"/>
                </a:solidFill>
                <a:latin typeface="Arial" panose="020B0604020202020204" pitchFamily="34" charset="0"/>
                <a:ea typeface="+mn-ea"/>
                <a:cs typeface="+mn-cs"/>
                <a:hlinkClick r:id="rId17"/>
              </a:rPr>
              <a:t>windows7</a:t>
            </a:r>
            <a:r>
              <a:rPr lang="zh-CN" altLang="en-US" sz="1200" b="0" i="0" kern="1200" dirty="0">
                <a:solidFill>
                  <a:schemeClr val="tx1"/>
                </a:solidFill>
                <a:latin typeface="Arial" panose="020B0604020202020204" pitchFamily="34" charset="0"/>
                <a:ea typeface="+mn-ea"/>
                <a:cs typeface="+mn-cs"/>
              </a:rPr>
              <a:t>，而且性能良好，最新版本是</a:t>
            </a:r>
            <a:r>
              <a:rPr lang="en-US" altLang="zh-CN" sz="1200" b="0" i="0" kern="1200" dirty="0">
                <a:solidFill>
                  <a:schemeClr val="tx1"/>
                </a:solidFill>
                <a:latin typeface="Arial" panose="020B0604020202020204" pitchFamily="34" charset="0"/>
                <a:ea typeface="+mn-ea"/>
                <a:cs typeface="+mn-cs"/>
              </a:rPr>
              <a:t>13.2</a:t>
            </a:r>
            <a:r>
              <a:rPr lang="zh-CN" altLang="en-US" sz="1200" b="0" i="0" kern="1200" dirty="0">
                <a:solidFill>
                  <a:schemeClr val="tx1"/>
                </a:solidFill>
                <a:latin typeface="Arial" panose="020B0604020202020204" pitchFamily="34" charset="0"/>
                <a:ea typeface="+mn-ea"/>
                <a:cs typeface="+mn-cs"/>
              </a:rPr>
              <a:t>。</a:t>
            </a:r>
          </a:p>
          <a:p>
            <a:endParaRPr lang="en-US" altLang="zh-CN" dirty="0"/>
          </a:p>
          <a:p>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是一种类</a:t>
            </a:r>
            <a:r>
              <a:rPr lang="en-US" altLang="zh-CN" sz="1200" b="0" i="0" u="none" strike="noStrike" kern="1200" dirty="0">
                <a:solidFill>
                  <a:schemeClr val="tx1"/>
                </a:solidFill>
                <a:latin typeface="Arial" panose="020B0604020202020204" pitchFamily="34" charset="0"/>
                <a:ea typeface="+mn-ea"/>
                <a:cs typeface="+mn-cs"/>
                <a:hlinkClick r:id="rId18"/>
              </a:rPr>
              <a:t>UNIX</a:t>
            </a:r>
            <a:r>
              <a:rPr lang="zh-CN" altLang="en-US" sz="1200" b="0" i="0" u="none" strike="noStrike" kern="1200" dirty="0">
                <a:solidFill>
                  <a:schemeClr val="tx1"/>
                </a:solidFill>
                <a:latin typeface="Arial" panose="020B0604020202020204" pitchFamily="34" charset="0"/>
                <a:ea typeface="+mn-ea"/>
                <a:cs typeface="+mn-cs"/>
                <a:hlinkClick r:id="rId18"/>
              </a:rPr>
              <a:t>操作系统</a:t>
            </a:r>
            <a:r>
              <a:rPr lang="zh-CN" altLang="en-US" sz="1200" b="0" i="0" kern="1200" dirty="0">
                <a:solidFill>
                  <a:schemeClr val="tx1"/>
                </a:solidFill>
                <a:latin typeface="Arial" panose="020B0604020202020204" pitchFamily="34" charset="0"/>
                <a:ea typeface="+mn-ea"/>
                <a:cs typeface="+mn-cs"/>
              </a:rPr>
              <a:t>，是由经过</a:t>
            </a:r>
            <a:r>
              <a:rPr lang="en-US" altLang="zh-CN" sz="1200" b="0" i="0" u="none" strike="noStrike" kern="1200" dirty="0">
                <a:solidFill>
                  <a:schemeClr val="tx1"/>
                </a:solidFill>
                <a:latin typeface="Arial" panose="020B0604020202020204" pitchFamily="34" charset="0"/>
                <a:ea typeface="+mn-ea"/>
                <a:cs typeface="+mn-cs"/>
                <a:hlinkClick r:id="rId19"/>
              </a:rPr>
              <a:t>BSD</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386BSD</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4.4BSD</a:t>
            </a:r>
            <a:r>
              <a:rPr lang="zh-CN" altLang="en-US" sz="1200" b="0" i="0" kern="1200" dirty="0">
                <a:solidFill>
                  <a:schemeClr val="tx1"/>
                </a:solidFill>
                <a:latin typeface="Arial" panose="020B0604020202020204" pitchFamily="34" charset="0"/>
                <a:ea typeface="+mn-ea"/>
                <a:cs typeface="+mn-cs"/>
              </a:rPr>
              <a:t>发展而来的</a:t>
            </a:r>
            <a:r>
              <a:rPr lang="en-US" altLang="zh-CN" sz="1200" b="0" i="0" u="none" strike="noStrike" kern="1200" dirty="0">
                <a:solidFill>
                  <a:schemeClr val="tx1"/>
                </a:solidFill>
                <a:latin typeface="Arial" panose="020B0604020202020204" pitchFamily="34" charset="0"/>
                <a:ea typeface="+mn-ea"/>
                <a:cs typeface="+mn-cs"/>
                <a:hlinkClick r:id="rId20"/>
              </a:rPr>
              <a:t>Unix</a:t>
            </a:r>
            <a:r>
              <a:rPr lang="zh-CN" altLang="en-US" sz="1200" b="0" i="0" kern="1200" dirty="0">
                <a:solidFill>
                  <a:schemeClr val="tx1"/>
                </a:solidFill>
                <a:latin typeface="Arial" panose="020B0604020202020204" pitchFamily="34" charset="0"/>
                <a:ea typeface="+mn-ea"/>
                <a:cs typeface="+mn-cs"/>
              </a:rPr>
              <a:t>的一个重要分支。</a:t>
            </a:r>
            <a:r>
              <a:rPr lang="en-US" altLang="zh-CN" sz="1200" b="0" i="0" kern="1200" dirty="0">
                <a:solidFill>
                  <a:schemeClr val="tx1"/>
                </a:solidFill>
                <a:latin typeface="Arial" panose="020B0604020202020204" pitchFamily="34" charset="0"/>
                <a:ea typeface="+mn-ea"/>
                <a:cs typeface="+mn-cs"/>
              </a:rPr>
              <a:t>FreeBSD </a:t>
            </a:r>
            <a:r>
              <a:rPr lang="zh-CN" altLang="en-US" sz="1200" b="0" i="0" kern="1200" dirty="0">
                <a:solidFill>
                  <a:schemeClr val="tx1"/>
                </a:solidFill>
                <a:latin typeface="Arial" panose="020B0604020202020204" pitchFamily="34" charset="0"/>
                <a:ea typeface="+mn-ea"/>
                <a:cs typeface="+mn-cs"/>
              </a:rPr>
              <a:t>为不同架构的计算机系统提供了不同程度的支持。并且一些原来</a:t>
            </a:r>
            <a:r>
              <a:rPr lang="en-US" altLang="zh-CN" sz="1200" b="0" i="0" kern="1200" dirty="0">
                <a:solidFill>
                  <a:schemeClr val="tx1"/>
                </a:solidFill>
                <a:latin typeface="Arial" panose="020B0604020202020204" pitchFamily="34" charset="0"/>
                <a:ea typeface="+mn-ea"/>
                <a:cs typeface="+mn-cs"/>
              </a:rPr>
              <a:t>BSD UNIX</a:t>
            </a:r>
            <a:r>
              <a:rPr lang="zh-CN" altLang="en-US" sz="1200" b="0" i="0" kern="1200" dirty="0">
                <a:solidFill>
                  <a:schemeClr val="tx1"/>
                </a:solidFill>
                <a:latin typeface="Arial" panose="020B0604020202020204" pitchFamily="34" charset="0"/>
                <a:ea typeface="+mn-ea"/>
                <a:cs typeface="+mn-cs"/>
              </a:rPr>
              <a:t>的开发者后来转到</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的开发，使得</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在内部结构和系统</a:t>
            </a:r>
            <a:r>
              <a:rPr lang="en-US" altLang="zh-CN" sz="1200" b="0" i="0" kern="1200" dirty="0">
                <a:solidFill>
                  <a:schemeClr val="tx1"/>
                </a:solidFill>
                <a:latin typeface="Arial" panose="020B0604020202020204" pitchFamily="34" charset="0"/>
                <a:ea typeface="+mn-ea"/>
                <a:cs typeface="+mn-cs"/>
              </a:rPr>
              <a:t>API</a:t>
            </a:r>
            <a:r>
              <a:rPr lang="zh-CN" altLang="en-US" sz="1200" b="0" i="0" kern="1200" dirty="0">
                <a:solidFill>
                  <a:schemeClr val="tx1"/>
                </a:solidFill>
                <a:latin typeface="Arial" panose="020B0604020202020204" pitchFamily="34" charset="0"/>
                <a:ea typeface="+mn-ea"/>
                <a:cs typeface="+mn-cs"/>
              </a:rPr>
              <a:t>上和</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有很大的兼容性。由于</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宽松的法律条款，其代码被好多其他系统借鉴包括</a:t>
            </a:r>
            <a:r>
              <a:rPr lang="zh-CN" altLang="en-US" sz="1200" b="0" i="0" u="none" strike="noStrike" kern="1200" dirty="0">
                <a:solidFill>
                  <a:schemeClr val="tx1"/>
                </a:solidFill>
                <a:latin typeface="Arial" panose="020B0604020202020204" pitchFamily="34" charset="0"/>
                <a:ea typeface="+mn-ea"/>
                <a:cs typeface="+mn-cs"/>
                <a:hlinkClick r:id="rId21"/>
              </a:rPr>
              <a:t>苹果公司</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，正因此由于</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兼容性，使得</a:t>
            </a:r>
            <a:r>
              <a:rPr lang="en-US" altLang="zh-CN" sz="1200" b="0" i="0" kern="1200" dirty="0">
                <a:solidFill>
                  <a:schemeClr val="tx1"/>
                </a:solidFill>
                <a:latin typeface="Arial" panose="020B0604020202020204" pitchFamily="34" charset="0"/>
                <a:ea typeface="+mn-ea"/>
                <a:cs typeface="+mn-cs"/>
              </a:rPr>
              <a:t>Mac OS X</a:t>
            </a:r>
            <a:r>
              <a:rPr lang="zh-CN" altLang="en-US" sz="1200" b="0" i="0" kern="1200" dirty="0">
                <a:solidFill>
                  <a:schemeClr val="tx1"/>
                </a:solidFill>
                <a:latin typeface="Arial" panose="020B0604020202020204" pitchFamily="34" charset="0"/>
                <a:ea typeface="+mn-ea"/>
                <a:cs typeface="+mn-cs"/>
              </a:rPr>
              <a:t>获得了</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商标认证。</a:t>
            </a:r>
            <a:endParaRPr lang="en-US" altLang="zh-CN" sz="1200" b="0" i="0" kern="1200" dirty="0">
              <a:solidFill>
                <a:schemeClr val="tx1"/>
              </a:solidFill>
              <a:latin typeface="Arial" panose="020B0604020202020204" pitchFamily="34" charset="0"/>
              <a:ea typeface="+mn-ea"/>
              <a:cs typeface="+mn-cs"/>
            </a:endParaRPr>
          </a:p>
          <a:p>
            <a:r>
              <a:rPr lang="en-US" altLang="zh-CN" sz="1200" b="1"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支持</a:t>
            </a:r>
            <a:r>
              <a:rPr lang="en-US" altLang="zh-CN" sz="1200" b="0" i="0" u="none" strike="noStrike" kern="1200" dirty="0">
                <a:solidFill>
                  <a:schemeClr val="tx1"/>
                </a:solidFill>
                <a:latin typeface="Arial" panose="020B0604020202020204" pitchFamily="34" charset="0"/>
                <a:ea typeface="+mn-ea"/>
                <a:cs typeface="+mn-cs"/>
                <a:hlinkClick r:id="rId22"/>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amd64(x86_64)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3"/>
              </a:rPr>
              <a:t>ARM</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IA-64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4"/>
              </a:rPr>
              <a:t>PowerPC</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PC-98</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SPARC</a:t>
            </a:r>
            <a:r>
              <a:rPr lang="zh-CN" altLang="en-US" sz="1200" b="0" i="0" kern="1200" dirty="0">
                <a:solidFill>
                  <a:schemeClr val="tx1"/>
                </a:solidFill>
                <a:latin typeface="Arial" panose="020B0604020202020204" pitchFamily="34" charset="0"/>
                <a:ea typeface="+mn-ea"/>
                <a:cs typeface="+mn-cs"/>
              </a:rPr>
              <a:t>等架构（不同版本支持有所不同），</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的发展始於</a:t>
            </a:r>
            <a:r>
              <a:rPr lang="en-US" altLang="zh-CN" sz="1200" b="0" i="0" kern="1200" dirty="0">
                <a:solidFill>
                  <a:schemeClr val="tx1"/>
                </a:solidFill>
                <a:latin typeface="Arial" panose="020B0604020202020204" pitchFamily="34" charset="0"/>
                <a:ea typeface="+mn-ea"/>
                <a:cs typeface="+mn-cs"/>
              </a:rPr>
              <a:t>1993</a:t>
            </a:r>
            <a:r>
              <a:rPr lang="zh-CN" altLang="en-US" sz="1200" b="0" i="0" kern="1200" dirty="0">
                <a:solidFill>
                  <a:schemeClr val="tx1"/>
                </a:solidFill>
                <a:latin typeface="Arial" panose="020B0604020202020204" pitchFamily="34" charset="0"/>
                <a:ea typeface="+mn-ea"/>
                <a:cs typeface="+mn-cs"/>
              </a:rPr>
              <a:t>年</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http://baike.baidu.com/link?url=1joaejbSs9KBJ8i2isRA5zl74aHUCL4r2qmbA5DiF8Uc_xTcqZRBnb5n_QBmOwgbbHYKTb3P05E-aKpuPm8ofK</a:t>
            </a:r>
          </a:p>
          <a:p>
            <a:r>
              <a:rPr lang="en-US" altLang="zh-CN" dirty="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353537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359887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23</a:t>
            </a:fld>
            <a:endParaRPr lang="en-US" altLang="zh-CN"/>
          </a:p>
        </p:txBody>
      </p:sp>
    </p:spTree>
    <p:extLst>
      <p:ext uri="{BB962C8B-B14F-4D97-AF65-F5344CB8AC3E}">
        <p14:creationId xmlns:p14="http://schemas.microsoft.com/office/powerpoint/2010/main" val="2953020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27</a:t>
            </a:fld>
            <a:endParaRPr lang="en-US" altLang="zh-CN"/>
          </a:p>
        </p:txBody>
      </p:sp>
    </p:spTree>
    <p:extLst>
      <p:ext uri="{BB962C8B-B14F-4D97-AF65-F5344CB8AC3E}">
        <p14:creationId xmlns:p14="http://schemas.microsoft.com/office/powerpoint/2010/main" val="3601085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379254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拍摄快照步骤</a:t>
            </a:r>
          </a:p>
          <a:p>
            <a:r>
              <a:rPr lang="en-US" altLang="zh-CN" dirty="0">
                <a:effectLst/>
              </a:rPr>
              <a:t>1 </a:t>
            </a:r>
            <a:r>
              <a:rPr lang="zh-CN" altLang="en-US" dirty="0">
                <a:effectLst/>
              </a:rPr>
              <a:t>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拍摄快照</a:t>
            </a:r>
            <a:r>
              <a:rPr lang="en-US" altLang="zh-CN" dirty="0">
                <a:effectLst/>
              </a:rPr>
              <a:t>]</a:t>
            </a:r>
            <a:r>
              <a:rPr lang="zh-CN" altLang="en-US" dirty="0">
                <a:effectLst/>
              </a:rPr>
              <a:t>。</a:t>
            </a:r>
          </a:p>
          <a:p>
            <a:r>
              <a:rPr lang="en-US" altLang="zh-CN" dirty="0">
                <a:effectLst/>
              </a:rPr>
              <a:t>2 </a:t>
            </a:r>
            <a:r>
              <a:rPr lang="zh-CN" altLang="en-US" dirty="0">
                <a:effectLst/>
              </a:rPr>
              <a:t>为快照键入唯一的名称。</a:t>
            </a:r>
          </a:p>
          <a:p>
            <a:r>
              <a:rPr lang="en-US" altLang="zh-CN" dirty="0">
                <a:effectLst/>
              </a:rPr>
              <a:t>3 </a:t>
            </a:r>
            <a:r>
              <a:rPr lang="zh-CN" altLang="en-US" dirty="0">
                <a:effectLst/>
              </a:rPr>
              <a:t>（可选） 为快照键入描述。</a:t>
            </a:r>
            <a:r>
              <a:rPr lang="zh-CN" altLang="en-US" dirty="0"/>
              <a:t>描述对记录说明虚拟机在拍摄快照时的状态非常有用。</a:t>
            </a:r>
          </a:p>
          <a:p>
            <a:r>
              <a:rPr lang="en-US" altLang="zh-CN" dirty="0">
                <a:effectLst/>
              </a:rPr>
              <a:t>4 </a:t>
            </a:r>
            <a:r>
              <a:rPr lang="zh-CN" altLang="en-US" dirty="0">
                <a:effectLst/>
              </a:rPr>
              <a:t>单击</a:t>
            </a:r>
            <a:r>
              <a:rPr lang="en-US" altLang="zh-CN" dirty="0">
                <a:effectLst/>
              </a:rPr>
              <a:t>[</a:t>
            </a:r>
            <a:r>
              <a:rPr lang="zh-CN" altLang="en-US" dirty="0">
                <a:effectLst/>
              </a:rPr>
              <a:t>确定</a:t>
            </a:r>
            <a:r>
              <a:rPr lang="en-US" altLang="zh-CN" dirty="0">
                <a:effectLst/>
              </a:rPr>
              <a:t>]</a:t>
            </a:r>
            <a:r>
              <a:rPr lang="zh-CN" altLang="en-US" dirty="0">
                <a:effectLst/>
              </a:rPr>
              <a:t>拍摄快照。</a:t>
            </a:r>
            <a:endParaRPr lang="en-US" altLang="zh-CN" dirty="0">
              <a:effectLst/>
            </a:endParaRPr>
          </a:p>
          <a:p>
            <a:endParaRPr lang="zh-CN" altLang="en-US" dirty="0">
              <a:effectLst/>
            </a:endParaRPr>
          </a:p>
          <a:p>
            <a:r>
              <a:rPr lang="zh-CN" altLang="en-US" dirty="0"/>
              <a:t>恢复到快照</a:t>
            </a:r>
          </a:p>
          <a:p>
            <a:r>
              <a:rPr lang="zh-CN" altLang="en-US" dirty="0"/>
              <a:t>通过恢复到快照，可以将虚拟机恢复到以前的状态。</a:t>
            </a:r>
          </a:p>
          <a:p>
            <a:r>
              <a:rPr lang="zh-CN" altLang="en-US" dirty="0"/>
              <a:t>如果您在为虚拟机拍摄快照后添加了任何类型的磁盘，恢复到该快照会从虚拟机中移除该磁盘。关联的磁盘 </a:t>
            </a:r>
            <a:r>
              <a:rPr lang="en-US" altLang="zh-CN" dirty="0"/>
              <a:t>(.</a:t>
            </a:r>
            <a:r>
              <a:rPr lang="en-US" altLang="zh-CN" dirty="0" err="1"/>
              <a:t>vmdk</a:t>
            </a:r>
            <a:r>
              <a:rPr lang="en-US" altLang="zh-CN" dirty="0"/>
              <a:t>) </a:t>
            </a:r>
            <a:r>
              <a:rPr lang="zh-CN" altLang="en-US" dirty="0"/>
              <a:t>文件如果未被其他快照使用，则会被删除。</a:t>
            </a:r>
          </a:p>
          <a:p>
            <a:r>
              <a:rPr lang="zh-CN" altLang="en-US" dirty="0"/>
              <a:t>步骤</a:t>
            </a:r>
          </a:p>
          <a:p>
            <a:r>
              <a:rPr lang="zh-CN" altLang="en-US" dirty="0">
                <a:effectLst/>
              </a:rPr>
              <a:t>要恢复到父快照，请选择虚拟机，然后选择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恢复到快照</a:t>
            </a:r>
            <a:r>
              <a:rPr lang="en-US" altLang="zh-CN" dirty="0">
                <a:effectLst/>
              </a:rPr>
              <a:t>]</a:t>
            </a:r>
            <a:r>
              <a:rPr lang="zh-CN" altLang="en-US" dirty="0">
                <a:effectLst/>
              </a:rPr>
              <a:t>。</a:t>
            </a:r>
          </a:p>
          <a:p>
            <a:r>
              <a:rPr lang="zh-CN" altLang="en-US" dirty="0">
                <a:effectLst/>
              </a:rPr>
              <a:t>要恢复到任意快照，请选择虚拟机，然后选择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a:t>
            </a:r>
            <a:r>
              <a:rPr lang="zh-CN" altLang="en-US" dirty="0">
                <a:effectLst/>
              </a:rPr>
              <a:t>，选择所需快照，单击</a:t>
            </a:r>
            <a:r>
              <a:rPr lang="en-US" altLang="zh-CN" dirty="0">
                <a:effectLst/>
              </a:rPr>
              <a:t>[</a:t>
            </a:r>
            <a:r>
              <a:rPr lang="zh-CN" altLang="en-US" dirty="0">
                <a:effectLst/>
              </a:rPr>
              <a:t>转到</a:t>
            </a:r>
            <a:r>
              <a:rPr lang="en-US" altLang="zh-CN" dirty="0">
                <a:effectLst/>
              </a:rPr>
              <a:t>]</a:t>
            </a:r>
            <a:r>
              <a:rPr lang="zh-CN" altLang="en-US" dirty="0">
                <a:effectLst/>
              </a:rPr>
              <a:t>。</a:t>
            </a:r>
          </a:p>
          <a:p>
            <a:pPr marL="0" marR="0" indent="0" algn="l" defTabSz="0" rtl="0" eaLnBrk="0" fontAlgn="base" latinLnBrk="0" hangingPunct="0">
              <a:lnSpc>
                <a:spcPct val="100000"/>
              </a:lnSpc>
              <a:spcBef>
                <a:spcPct val="30000"/>
              </a:spcBef>
              <a:spcAft>
                <a:spcPct val="0"/>
              </a:spcAft>
              <a:buClrTx/>
              <a:buSzTx/>
              <a:buFontTx/>
              <a:buNone/>
              <a:tabLst/>
              <a:defRPr/>
            </a:pPr>
            <a:endParaRPr lang="zh-CN" altLang="en-US"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31</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32</a:t>
            </a:fld>
            <a:endParaRPr lang="en-US" altLang="zh-CN"/>
          </a:p>
        </p:txBody>
      </p:sp>
    </p:spTree>
    <p:extLst>
      <p:ext uri="{BB962C8B-B14F-4D97-AF65-F5344CB8AC3E}">
        <p14:creationId xmlns:p14="http://schemas.microsoft.com/office/powerpoint/2010/main" val="34391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3</a:t>
            </a:fld>
            <a:endParaRPr lang="en-US" altLang="zh-CN"/>
          </a:p>
        </p:txBody>
      </p:sp>
    </p:spTree>
    <p:extLst>
      <p:ext uri="{BB962C8B-B14F-4D97-AF65-F5344CB8AC3E}">
        <p14:creationId xmlns:p14="http://schemas.microsoft.com/office/powerpoint/2010/main" val="242426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33</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网络</a:t>
            </a:r>
            <a:r>
              <a:rPr lang="en-US" altLang="zh-CN" dirty="0"/>
              <a:t>-&gt;</a:t>
            </a:r>
            <a:r>
              <a:rPr lang="en-US" altLang="zh-CN" dirty="0" err="1"/>
              <a:t>vmware</a:t>
            </a:r>
            <a:r>
              <a:rPr lang="en-US" altLang="zh-CN" dirty="0"/>
              <a:t>-host-&gt;Shared Folders</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34</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35</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有的软件换台电脑一安装，有可能导致电脑蓝屏，那可能是硬件不兼容问题，但是虚拟机不存在这个问题</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1999224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有的软件换台电脑一安装，有可能导致电脑蓝屏，那可能是硬件不兼容问题，但是虚拟机不存在这个问题</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a:t>
            </a:fld>
            <a:endParaRPr lang="en-US" altLang="zh-CN"/>
          </a:p>
        </p:txBody>
      </p:sp>
    </p:spTree>
    <p:extLst>
      <p:ext uri="{BB962C8B-B14F-4D97-AF65-F5344CB8AC3E}">
        <p14:creationId xmlns:p14="http://schemas.microsoft.com/office/powerpoint/2010/main" val="83180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7</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10/14/2019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8</a:t>
            </a:fld>
            <a:endParaRPr lang="en-US" altLang="zh-CN"/>
          </a:p>
        </p:txBody>
      </p:sp>
    </p:spTree>
    <p:extLst>
      <p:ext uri="{BB962C8B-B14F-4D97-AF65-F5344CB8AC3E}">
        <p14:creationId xmlns:p14="http://schemas.microsoft.com/office/powerpoint/2010/main" val="173041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9</a:t>
            </a:fld>
            <a:endParaRPr lang="en-US" altLang="zh-CN"/>
          </a:p>
        </p:txBody>
      </p:sp>
    </p:spTree>
    <p:extLst>
      <p:ext uri="{BB962C8B-B14F-4D97-AF65-F5344CB8AC3E}">
        <p14:creationId xmlns:p14="http://schemas.microsoft.com/office/powerpoint/2010/main" val="279622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10/14/2019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12</a:t>
            </a:fld>
            <a:endParaRPr lang="en-US" altLang="zh-CN"/>
          </a:p>
        </p:txBody>
      </p:sp>
    </p:spTree>
    <p:extLst>
      <p:ext uri="{BB962C8B-B14F-4D97-AF65-F5344CB8AC3E}">
        <p14:creationId xmlns:p14="http://schemas.microsoft.com/office/powerpoint/2010/main" val="192354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1B9F3A0-49EE-4CEF-984B-5DBAAB4944E0}"/>
              </a:ext>
            </a:extLst>
          </p:cNvPr>
          <p:cNvSpPr>
            <a:spLocks noGrp="1"/>
          </p:cNvSpPr>
          <p:nvPr>
            <p:ph type="dt" sz="half" idx="10"/>
          </p:nvPr>
        </p:nvSpPr>
        <p:spPr/>
        <p:txBody>
          <a:bodyPr/>
          <a:lstStyle>
            <a:lvl1pPr>
              <a:defRPr/>
            </a:lvl1pPr>
          </a:lstStyle>
          <a:p>
            <a:pPr>
              <a:defRPr/>
            </a:pPr>
            <a:fld id="{36DCEA3B-4279-4827-B3EF-53DD3B321829}" type="datetime1">
              <a:rPr lang="zh-CN" altLang="en-US"/>
              <a:pPr>
                <a:defRPr/>
              </a:pPr>
              <a:t>2019/10/14</a:t>
            </a:fld>
            <a:endParaRPr lang="en-US" sz="1800">
              <a:solidFill>
                <a:schemeClr val="tx1"/>
              </a:solidFill>
            </a:endParaRPr>
          </a:p>
        </p:txBody>
      </p:sp>
      <p:sp>
        <p:nvSpPr>
          <p:cNvPr id="5" name="页脚占位符 4">
            <a:extLst>
              <a:ext uri="{FF2B5EF4-FFF2-40B4-BE49-F238E27FC236}">
                <a16:creationId xmlns:a16="http://schemas.microsoft.com/office/drawing/2014/main" id="{85C5B6ED-8E2A-48DD-B9AA-5E7BD6F988F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50E80B-37C8-4068-BF8C-21EE3612E241}"/>
              </a:ext>
            </a:extLst>
          </p:cNvPr>
          <p:cNvSpPr>
            <a:spLocks noGrp="1"/>
          </p:cNvSpPr>
          <p:nvPr>
            <p:ph type="sldNum" sz="quarter" idx="12"/>
          </p:nvPr>
        </p:nvSpPr>
        <p:spPr/>
        <p:txBody>
          <a:bodyPr/>
          <a:lstStyle>
            <a:lvl1pPr>
              <a:defRPr/>
            </a:lvl1pPr>
          </a:lstStyle>
          <a:p>
            <a:pPr>
              <a:defRPr/>
            </a:pPr>
            <a:fld id="{4070ADE2-196D-4E16-8C8F-CFCFBB2AED0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18224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13505-BFB0-4807-BD72-ECB8F27405C5}"/>
              </a:ext>
            </a:extLst>
          </p:cNvPr>
          <p:cNvSpPr>
            <a:spLocks noGrp="1"/>
          </p:cNvSpPr>
          <p:nvPr>
            <p:ph type="dt" sz="half" idx="10"/>
          </p:nvPr>
        </p:nvSpPr>
        <p:spPr/>
        <p:txBody>
          <a:bodyPr/>
          <a:lstStyle>
            <a:lvl1pPr>
              <a:defRPr/>
            </a:lvl1pPr>
          </a:lstStyle>
          <a:p>
            <a:pPr>
              <a:defRPr/>
            </a:pPr>
            <a:fld id="{7BE9935C-68B9-4147-8D9C-9F62AA551ECB}" type="datetime1">
              <a:rPr lang="zh-CN" altLang="en-US"/>
              <a:pPr>
                <a:defRPr/>
              </a:pPr>
              <a:t>2019/10/14</a:t>
            </a:fld>
            <a:endParaRPr lang="en-US" sz="1800">
              <a:solidFill>
                <a:schemeClr val="tx1"/>
              </a:solidFill>
            </a:endParaRPr>
          </a:p>
        </p:txBody>
      </p:sp>
      <p:sp>
        <p:nvSpPr>
          <p:cNvPr id="5" name="页脚占位符 4">
            <a:extLst>
              <a:ext uri="{FF2B5EF4-FFF2-40B4-BE49-F238E27FC236}">
                <a16:creationId xmlns:a16="http://schemas.microsoft.com/office/drawing/2014/main" id="{D04F604F-4894-4BEE-9F7F-CA78F768485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26EB3D3-C5AC-4B18-8B03-06EFECCD435F}"/>
              </a:ext>
            </a:extLst>
          </p:cNvPr>
          <p:cNvSpPr>
            <a:spLocks noGrp="1"/>
          </p:cNvSpPr>
          <p:nvPr>
            <p:ph type="sldNum" sz="quarter" idx="12"/>
          </p:nvPr>
        </p:nvSpPr>
        <p:spPr/>
        <p:txBody>
          <a:bodyPr/>
          <a:lstStyle>
            <a:lvl1pPr>
              <a:defRPr/>
            </a:lvl1pPr>
          </a:lstStyle>
          <a:p>
            <a:pPr>
              <a:defRPr/>
            </a:pPr>
            <a:fld id="{22F22426-4365-4861-B647-32FC359FB5F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5921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1989" y="1600202"/>
            <a:ext cx="2184400"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600202"/>
            <a:ext cx="6402388"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88BA37-EF9F-472B-8166-323548912C2B}"/>
              </a:ext>
            </a:extLst>
          </p:cNvPr>
          <p:cNvSpPr>
            <a:spLocks noGrp="1"/>
          </p:cNvSpPr>
          <p:nvPr>
            <p:ph type="dt" sz="half" idx="10"/>
          </p:nvPr>
        </p:nvSpPr>
        <p:spPr/>
        <p:txBody>
          <a:bodyPr/>
          <a:lstStyle>
            <a:lvl1pPr>
              <a:defRPr/>
            </a:lvl1pPr>
          </a:lstStyle>
          <a:p>
            <a:pPr>
              <a:defRPr/>
            </a:pPr>
            <a:fld id="{B1B2178C-DB18-4BEF-A325-F2D52815664D}" type="datetime1">
              <a:rPr lang="zh-CN" altLang="en-US"/>
              <a:pPr>
                <a:defRPr/>
              </a:pPr>
              <a:t>2019/10/14</a:t>
            </a:fld>
            <a:endParaRPr lang="en-US" sz="1800">
              <a:solidFill>
                <a:schemeClr val="tx1"/>
              </a:solidFill>
            </a:endParaRPr>
          </a:p>
        </p:txBody>
      </p:sp>
      <p:sp>
        <p:nvSpPr>
          <p:cNvPr id="5" name="页脚占位符 4">
            <a:extLst>
              <a:ext uri="{FF2B5EF4-FFF2-40B4-BE49-F238E27FC236}">
                <a16:creationId xmlns:a16="http://schemas.microsoft.com/office/drawing/2014/main" id="{9C397816-1EBD-4E91-9606-4ED9241F1FD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CB9537-CD64-4E3D-A108-B8A90CB0F1E9}"/>
              </a:ext>
            </a:extLst>
          </p:cNvPr>
          <p:cNvSpPr>
            <a:spLocks noGrp="1"/>
          </p:cNvSpPr>
          <p:nvPr>
            <p:ph type="sldNum" sz="quarter" idx="12"/>
          </p:nvPr>
        </p:nvSpPr>
        <p:spPr/>
        <p:txBody>
          <a:bodyPr/>
          <a:lstStyle>
            <a:lvl1pPr>
              <a:defRPr/>
            </a:lvl1pPr>
          </a:lstStyle>
          <a:p>
            <a:pPr>
              <a:defRPr/>
            </a:pPr>
            <a:fld id="{0CE3693A-DB15-42BA-8CD7-297518AB569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912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7"/>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a:extLst>
              <a:ext uri="{FF2B5EF4-FFF2-40B4-BE49-F238E27FC236}">
                <a16:creationId xmlns:a16="http://schemas.microsoft.com/office/drawing/2014/main" id="{F05C5FE6-8906-49E5-9961-91FFFD772015}"/>
              </a:ext>
            </a:extLst>
          </p:cNvPr>
          <p:cNvSpPr>
            <a:spLocks noGrp="1" noChangeArrowheads="1"/>
          </p:cNvSpPr>
          <p:nvPr>
            <p:ph type="dt" sz="half" idx="10"/>
          </p:nvPr>
        </p:nvSpPr>
        <p:spPr/>
        <p:txBody>
          <a:bodyPr/>
          <a:lstStyle>
            <a:lvl1pPr>
              <a:defRPr/>
            </a:lvl1pPr>
          </a:lstStyle>
          <a:p>
            <a:pPr>
              <a:defRPr/>
            </a:pPr>
            <a:fld id="{700026C5-1F16-4AFD-BFC5-47102047FD15}" type="datetime1">
              <a:rPr lang="zh-CN" altLang="en-US"/>
              <a:pPr>
                <a:defRPr/>
              </a:pPr>
              <a:t>2019/10/14</a:t>
            </a:fld>
            <a:endParaRPr lang="en-US" altLang="zh-CN" sz="1800">
              <a:solidFill>
                <a:schemeClr val="tx1"/>
              </a:solidFill>
            </a:endParaRPr>
          </a:p>
        </p:txBody>
      </p:sp>
      <p:sp>
        <p:nvSpPr>
          <p:cNvPr id="4" name="Footer Placeholder 4">
            <a:extLst>
              <a:ext uri="{FF2B5EF4-FFF2-40B4-BE49-F238E27FC236}">
                <a16:creationId xmlns:a16="http://schemas.microsoft.com/office/drawing/2014/main" id="{3B00EF32-0079-4EF1-896D-368859D441A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587E6AB1-C71C-4959-9A6A-74F9533B5883}"/>
              </a:ext>
            </a:extLst>
          </p:cNvPr>
          <p:cNvSpPr>
            <a:spLocks noGrp="1" noChangeArrowheads="1"/>
          </p:cNvSpPr>
          <p:nvPr>
            <p:ph type="sldNum" sz="quarter" idx="12"/>
          </p:nvPr>
        </p:nvSpPr>
        <p:spPr/>
        <p:txBody>
          <a:bodyPr/>
          <a:lstStyle>
            <a:lvl1pPr>
              <a:defRPr/>
            </a:lvl1pPr>
          </a:lstStyle>
          <a:p>
            <a:pPr>
              <a:defRPr/>
            </a:pPr>
            <a:fld id="{7EF5E3E7-4F07-4781-A411-227E5E82703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5980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F28CB4-EAB9-425A-9AAC-9C1C4B21F510}"/>
              </a:ext>
            </a:extLst>
          </p:cNvPr>
          <p:cNvSpPr>
            <a:spLocks noGrp="1"/>
          </p:cNvSpPr>
          <p:nvPr>
            <p:ph type="dt" sz="half" idx="10"/>
          </p:nvPr>
        </p:nvSpPr>
        <p:spPr/>
        <p:txBody>
          <a:bodyPr/>
          <a:lstStyle>
            <a:lvl1pPr>
              <a:defRPr/>
            </a:lvl1pPr>
          </a:lstStyle>
          <a:p>
            <a:pPr>
              <a:defRPr/>
            </a:pPr>
            <a:fld id="{034A111D-BCAF-4335-A5F4-67E8168A87F7}" type="datetime1">
              <a:rPr lang="zh-CN" altLang="en-US"/>
              <a:pPr>
                <a:defRPr/>
              </a:pPr>
              <a:t>2019/10/14</a:t>
            </a:fld>
            <a:endParaRPr lang="en-US" sz="1800">
              <a:solidFill>
                <a:schemeClr val="tx1"/>
              </a:solidFill>
            </a:endParaRPr>
          </a:p>
        </p:txBody>
      </p:sp>
      <p:sp>
        <p:nvSpPr>
          <p:cNvPr id="5" name="页脚占位符 4">
            <a:extLst>
              <a:ext uri="{FF2B5EF4-FFF2-40B4-BE49-F238E27FC236}">
                <a16:creationId xmlns:a16="http://schemas.microsoft.com/office/drawing/2014/main" id="{0C558FEA-AF12-433A-9D08-C77C94546CC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CA821B2-1485-46D4-A537-3AEC52E7AC72}"/>
              </a:ext>
            </a:extLst>
          </p:cNvPr>
          <p:cNvSpPr>
            <a:spLocks noGrp="1"/>
          </p:cNvSpPr>
          <p:nvPr>
            <p:ph type="sldNum" sz="quarter" idx="12"/>
          </p:nvPr>
        </p:nvSpPr>
        <p:spPr/>
        <p:txBody>
          <a:bodyPr/>
          <a:lstStyle>
            <a:lvl1pPr>
              <a:defRPr/>
            </a:lvl1pPr>
          </a:lstStyle>
          <a:p>
            <a:pPr>
              <a:defRPr/>
            </a:pPr>
            <a:fld id="{F5BF1C51-DAB2-44F8-9109-543AD4292A7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6677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FE461C-797D-4816-8343-8ACFD7AB53A7}"/>
              </a:ext>
            </a:extLst>
          </p:cNvPr>
          <p:cNvSpPr>
            <a:spLocks noGrp="1"/>
          </p:cNvSpPr>
          <p:nvPr>
            <p:ph type="dt" sz="half" idx="10"/>
          </p:nvPr>
        </p:nvSpPr>
        <p:spPr/>
        <p:txBody>
          <a:bodyPr/>
          <a:lstStyle>
            <a:lvl1pPr>
              <a:defRPr/>
            </a:lvl1pPr>
          </a:lstStyle>
          <a:p>
            <a:pPr>
              <a:defRPr/>
            </a:pPr>
            <a:fld id="{B0CCDB4F-7F50-499C-BBC7-0D32D41336A5}" type="datetime1">
              <a:rPr lang="zh-CN" altLang="en-US"/>
              <a:pPr>
                <a:defRPr/>
              </a:pPr>
              <a:t>2019/10/14</a:t>
            </a:fld>
            <a:endParaRPr lang="en-US" sz="1800">
              <a:solidFill>
                <a:schemeClr val="tx1"/>
              </a:solidFill>
            </a:endParaRPr>
          </a:p>
        </p:txBody>
      </p:sp>
      <p:sp>
        <p:nvSpPr>
          <p:cNvPr id="5" name="页脚占位符 4">
            <a:extLst>
              <a:ext uri="{FF2B5EF4-FFF2-40B4-BE49-F238E27FC236}">
                <a16:creationId xmlns:a16="http://schemas.microsoft.com/office/drawing/2014/main" id="{56C334F2-C10B-4DC9-BFD9-3AE6C687952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4325997-7B6C-4FDA-A8D3-96B538165C6E}"/>
              </a:ext>
            </a:extLst>
          </p:cNvPr>
          <p:cNvSpPr>
            <a:spLocks noGrp="1"/>
          </p:cNvSpPr>
          <p:nvPr>
            <p:ph type="sldNum" sz="quarter" idx="12"/>
          </p:nvPr>
        </p:nvSpPr>
        <p:spPr/>
        <p:txBody>
          <a:bodyPr/>
          <a:lstStyle>
            <a:lvl1pPr>
              <a:defRPr/>
            </a:lvl1pPr>
          </a:lstStyle>
          <a:p>
            <a:pPr>
              <a:defRPr/>
            </a:pPr>
            <a:fld id="{6D97D346-0475-4D1A-A6CB-30AD9FC03EB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14688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8ECF779-4CFA-4BC9-8584-A305309EF768}"/>
              </a:ext>
            </a:extLst>
          </p:cNvPr>
          <p:cNvSpPr>
            <a:spLocks noGrp="1"/>
          </p:cNvSpPr>
          <p:nvPr>
            <p:ph type="dt" sz="half" idx="10"/>
          </p:nvPr>
        </p:nvSpPr>
        <p:spPr/>
        <p:txBody>
          <a:bodyPr/>
          <a:lstStyle>
            <a:lvl1pPr>
              <a:defRPr/>
            </a:lvl1pPr>
          </a:lstStyle>
          <a:p>
            <a:pPr>
              <a:defRPr/>
            </a:pPr>
            <a:fld id="{DB8982FB-B52B-4AE0-9996-AD9A12DBD367}" type="datetime1">
              <a:rPr lang="zh-CN" altLang="en-US"/>
              <a:pPr>
                <a:defRPr/>
              </a:pPr>
              <a:t>2019/10/14</a:t>
            </a:fld>
            <a:endParaRPr lang="en-US" sz="1800">
              <a:solidFill>
                <a:schemeClr val="tx1"/>
              </a:solidFill>
            </a:endParaRPr>
          </a:p>
        </p:txBody>
      </p:sp>
      <p:sp>
        <p:nvSpPr>
          <p:cNvPr id="6" name="页脚占位符 5">
            <a:extLst>
              <a:ext uri="{FF2B5EF4-FFF2-40B4-BE49-F238E27FC236}">
                <a16:creationId xmlns:a16="http://schemas.microsoft.com/office/drawing/2014/main" id="{C4540BE2-8737-473E-B445-ECB5EED2722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4971E33-0D40-4CEC-8868-C708578381D1}"/>
              </a:ext>
            </a:extLst>
          </p:cNvPr>
          <p:cNvSpPr>
            <a:spLocks noGrp="1"/>
          </p:cNvSpPr>
          <p:nvPr>
            <p:ph type="sldNum" sz="quarter" idx="12"/>
          </p:nvPr>
        </p:nvSpPr>
        <p:spPr/>
        <p:txBody>
          <a:bodyPr/>
          <a:lstStyle>
            <a:lvl1pPr>
              <a:defRPr/>
            </a:lvl1pPr>
          </a:lstStyle>
          <a:p>
            <a:pPr>
              <a:defRPr/>
            </a:pPr>
            <a:fld id="{A614C59A-545F-4E9C-9104-8C1BC66B5E5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31271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B1E704B-18D6-46CF-A0FD-21CDA94F7D06}"/>
              </a:ext>
            </a:extLst>
          </p:cNvPr>
          <p:cNvSpPr>
            <a:spLocks noGrp="1"/>
          </p:cNvSpPr>
          <p:nvPr>
            <p:ph type="dt" sz="half" idx="10"/>
          </p:nvPr>
        </p:nvSpPr>
        <p:spPr/>
        <p:txBody>
          <a:bodyPr/>
          <a:lstStyle>
            <a:lvl1pPr>
              <a:defRPr/>
            </a:lvl1pPr>
          </a:lstStyle>
          <a:p>
            <a:pPr>
              <a:defRPr/>
            </a:pPr>
            <a:fld id="{B3C95872-5766-48DD-8C60-69CAB928BE2A}" type="datetime1">
              <a:rPr lang="zh-CN" altLang="en-US"/>
              <a:pPr>
                <a:defRPr/>
              </a:pPr>
              <a:t>2019/10/14</a:t>
            </a:fld>
            <a:endParaRPr lang="en-US" sz="1800">
              <a:solidFill>
                <a:schemeClr val="tx1"/>
              </a:solidFill>
            </a:endParaRPr>
          </a:p>
        </p:txBody>
      </p:sp>
      <p:sp>
        <p:nvSpPr>
          <p:cNvPr id="8" name="页脚占位符 7">
            <a:extLst>
              <a:ext uri="{FF2B5EF4-FFF2-40B4-BE49-F238E27FC236}">
                <a16:creationId xmlns:a16="http://schemas.microsoft.com/office/drawing/2014/main" id="{D27C222C-44E2-4052-8F27-6956D3DD7FF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3F35D233-D0BA-4ACB-B970-0FB16C397FEE}"/>
              </a:ext>
            </a:extLst>
          </p:cNvPr>
          <p:cNvSpPr>
            <a:spLocks noGrp="1"/>
          </p:cNvSpPr>
          <p:nvPr>
            <p:ph type="sldNum" sz="quarter" idx="12"/>
          </p:nvPr>
        </p:nvSpPr>
        <p:spPr/>
        <p:txBody>
          <a:bodyPr/>
          <a:lstStyle>
            <a:lvl1pPr>
              <a:defRPr/>
            </a:lvl1pPr>
          </a:lstStyle>
          <a:p>
            <a:pPr>
              <a:defRPr/>
            </a:pPr>
            <a:fld id="{E1E04454-30F9-4E2E-904B-8A1EEC7022E7}"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25548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AD51DE-FD8F-4E98-BD76-C11FD1669BFE}"/>
              </a:ext>
            </a:extLst>
          </p:cNvPr>
          <p:cNvSpPr>
            <a:spLocks noGrp="1"/>
          </p:cNvSpPr>
          <p:nvPr>
            <p:ph type="dt" sz="half" idx="10"/>
          </p:nvPr>
        </p:nvSpPr>
        <p:spPr/>
        <p:txBody>
          <a:bodyPr/>
          <a:lstStyle>
            <a:lvl1pPr>
              <a:defRPr/>
            </a:lvl1pPr>
          </a:lstStyle>
          <a:p>
            <a:pPr>
              <a:defRPr/>
            </a:pPr>
            <a:fld id="{50E05377-42F3-4A26-B2E3-4F56D2F440F8}" type="datetime1">
              <a:rPr lang="zh-CN" altLang="en-US"/>
              <a:pPr>
                <a:defRPr/>
              </a:pPr>
              <a:t>2019/10/14</a:t>
            </a:fld>
            <a:endParaRPr lang="en-US" sz="1800">
              <a:solidFill>
                <a:schemeClr val="tx1"/>
              </a:solidFill>
            </a:endParaRPr>
          </a:p>
        </p:txBody>
      </p:sp>
      <p:sp>
        <p:nvSpPr>
          <p:cNvPr id="4" name="页脚占位符 3">
            <a:extLst>
              <a:ext uri="{FF2B5EF4-FFF2-40B4-BE49-F238E27FC236}">
                <a16:creationId xmlns:a16="http://schemas.microsoft.com/office/drawing/2014/main" id="{DCEAB657-FCBA-49C2-A194-B74D1A0E16D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56230E16-C3BA-49D8-838C-9394F375C29B}"/>
              </a:ext>
            </a:extLst>
          </p:cNvPr>
          <p:cNvSpPr>
            <a:spLocks noGrp="1"/>
          </p:cNvSpPr>
          <p:nvPr>
            <p:ph type="sldNum" sz="quarter" idx="12"/>
          </p:nvPr>
        </p:nvSpPr>
        <p:spPr/>
        <p:txBody>
          <a:bodyPr/>
          <a:lstStyle>
            <a:lvl1pPr>
              <a:defRPr/>
            </a:lvl1pPr>
          </a:lstStyle>
          <a:p>
            <a:pPr>
              <a:defRPr/>
            </a:pPr>
            <a:fld id="{8582E812-448B-4747-A83F-64BE85871AA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07975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5D0CBD-7116-4340-89F9-4ED77EF8098D}"/>
              </a:ext>
            </a:extLst>
          </p:cNvPr>
          <p:cNvSpPr>
            <a:spLocks noGrp="1"/>
          </p:cNvSpPr>
          <p:nvPr>
            <p:ph type="dt" sz="half" idx="10"/>
          </p:nvPr>
        </p:nvSpPr>
        <p:spPr/>
        <p:txBody>
          <a:bodyPr/>
          <a:lstStyle>
            <a:lvl1pPr>
              <a:defRPr/>
            </a:lvl1pPr>
          </a:lstStyle>
          <a:p>
            <a:pPr>
              <a:defRPr/>
            </a:pPr>
            <a:fld id="{E0EBCB47-8996-4DC4-AB82-277EE48D2099}" type="datetime1">
              <a:rPr lang="zh-CN" altLang="en-US"/>
              <a:pPr>
                <a:defRPr/>
              </a:pPr>
              <a:t>2019/10/14</a:t>
            </a:fld>
            <a:endParaRPr lang="en-US" sz="1800">
              <a:solidFill>
                <a:schemeClr val="tx1"/>
              </a:solidFill>
            </a:endParaRPr>
          </a:p>
        </p:txBody>
      </p:sp>
      <p:sp>
        <p:nvSpPr>
          <p:cNvPr id="3" name="页脚占位符 2">
            <a:extLst>
              <a:ext uri="{FF2B5EF4-FFF2-40B4-BE49-F238E27FC236}">
                <a16:creationId xmlns:a16="http://schemas.microsoft.com/office/drawing/2014/main" id="{5D673E76-1480-48B5-8204-F1A1B820BC9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F0D86AE4-2BF6-4F34-B9EC-C1C5EDBE2738}"/>
              </a:ext>
            </a:extLst>
          </p:cNvPr>
          <p:cNvSpPr>
            <a:spLocks noGrp="1"/>
          </p:cNvSpPr>
          <p:nvPr>
            <p:ph type="sldNum" sz="quarter" idx="12"/>
          </p:nvPr>
        </p:nvSpPr>
        <p:spPr/>
        <p:txBody>
          <a:bodyPr/>
          <a:lstStyle>
            <a:lvl1pPr>
              <a:defRPr/>
            </a:lvl1pPr>
          </a:lstStyle>
          <a:p>
            <a:pPr>
              <a:defRPr/>
            </a:pPr>
            <a:fld id="{A8391D5A-D927-4802-9D2B-6E299C98E70D}"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7625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40F847-392D-402D-9B31-2E7B4F4BED24}"/>
              </a:ext>
            </a:extLst>
          </p:cNvPr>
          <p:cNvSpPr>
            <a:spLocks noGrp="1"/>
          </p:cNvSpPr>
          <p:nvPr>
            <p:ph type="dt" sz="half" idx="10"/>
          </p:nvPr>
        </p:nvSpPr>
        <p:spPr/>
        <p:txBody>
          <a:bodyPr/>
          <a:lstStyle>
            <a:lvl1pPr>
              <a:defRPr/>
            </a:lvl1pPr>
          </a:lstStyle>
          <a:p>
            <a:pPr>
              <a:defRPr/>
            </a:pPr>
            <a:fld id="{7D88EB54-B0B4-42A8-A3BD-1D9044F1D93C}" type="datetime1">
              <a:rPr lang="zh-CN" altLang="en-US"/>
              <a:pPr>
                <a:defRPr/>
              </a:pPr>
              <a:t>2019/10/14</a:t>
            </a:fld>
            <a:endParaRPr lang="en-US" sz="1800">
              <a:solidFill>
                <a:schemeClr val="tx1"/>
              </a:solidFill>
            </a:endParaRPr>
          </a:p>
        </p:txBody>
      </p:sp>
      <p:sp>
        <p:nvSpPr>
          <p:cNvPr id="6" name="页脚占位符 5">
            <a:extLst>
              <a:ext uri="{FF2B5EF4-FFF2-40B4-BE49-F238E27FC236}">
                <a16:creationId xmlns:a16="http://schemas.microsoft.com/office/drawing/2014/main" id="{CBD6ADF2-1734-4FE6-8FDF-FB9E4BE536E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7FBE48F-B985-47B1-BDFE-69C162AC5CC0}"/>
              </a:ext>
            </a:extLst>
          </p:cNvPr>
          <p:cNvSpPr>
            <a:spLocks noGrp="1"/>
          </p:cNvSpPr>
          <p:nvPr>
            <p:ph type="sldNum" sz="quarter" idx="12"/>
          </p:nvPr>
        </p:nvSpPr>
        <p:spPr/>
        <p:txBody>
          <a:bodyPr/>
          <a:lstStyle>
            <a:lvl1pPr>
              <a:defRPr/>
            </a:lvl1pPr>
          </a:lstStyle>
          <a:p>
            <a:pPr>
              <a:defRPr/>
            </a:pPr>
            <a:fld id="{A88F1AFA-C321-406E-A314-FFCB1406AB49}"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19402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A6AC72-7568-4B0B-8184-802756046E5D}"/>
              </a:ext>
            </a:extLst>
          </p:cNvPr>
          <p:cNvSpPr>
            <a:spLocks noGrp="1"/>
          </p:cNvSpPr>
          <p:nvPr>
            <p:ph type="dt" sz="half" idx="10"/>
          </p:nvPr>
        </p:nvSpPr>
        <p:spPr/>
        <p:txBody>
          <a:bodyPr/>
          <a:lstStyle>
            <a:lvl1pPr>
              <a:defRPr/>
            </a:lvl1pPr>
          </a:lstStyle>
          <a:p>
            <a:pPr>
              <a:defRPr/>
            </a:pPr>
            <a:fld id="{AB0B5925-B495-427A-816B-11B6D687EF21}" type="datetime1">
              <a:rPr lang="zh-CN" altLang="en-US"/>
              <a:pPr>
                <a:defRPr/>
              </a:pPr>
              <a:t>2019/10/14</a:t>
            </a:fld>
            <a:endParaRPr lang="en-US" sz="1800">
              <a:solidFill>
                <a:schemeClr val="tx1"/>
              </a:solidFill>
            </a:endParaRPr>
          </a:p>
        </p:txBody>
      </p:sp>
      <p:sp>
        <p:nvSpPr>
          <p:cNvPr id="6" name="页脚占位符 5">
            <a:extLst>
              <a:ext uri="{FF2B5EF4-FFF2-40B4-BE49-F238E27FC236}">
                <a16:creationId xmlns:a16="http://schemas.microsoft.com/office/drawing/2014/main" id="{69D237F8-737D-4746-AC84-A7D1DC7B309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637DEEC-F8B1-4D44-8297-32C0F46229B5}"/>
              </a:ext>
            </a:extLst>
          </p:cNvPr>
          <p:cNvSpPr>
            <a:spLocks noGrp="1"/>
          </p:cNvSpPr>
          <p:nvPr>
            <p:ph type="sldNum" sz="quarter" idx="12"/>
          </p:nvPr>
        </p:nvSpPr>
        <p:spPr/>
        <p:txBody>
          <a:bodyPr/>
          <a:lstStyle>
            <a:lvl1pPr>
              <a:defRPr/>
            </a:lvl1pPr>
          </a:lstStyle>
          <a:p>
            <a:pPr>
              <a:defRPr/>
            </a:pPr>
            <a:fld id="{96ADD178-852C-499D-81A0-6120FB52838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8397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26" name="Rectangular Callout 101">
            <a:extLst>
              <a:ext uri="{FF2B5EF4-FFF2-40B4-BE49-F238E27FC236}">
                <a16:creationId xmlns:a16="http://schemas.microsoft.com/office/drawing/2014/main" id="{9AD4B26C-9FDF-4017-BB7D-34F43875A600}"/>
              </a:ext>
            </a:extLst>
          </p:cNvPr>
          <p:cNvSpPr>
            <a:spLocks noChangeAspect="1"/>
          </p:cNvSpPr>
          <p:nvPr/>
        </p:nvSpPr>
        <p:spPr bwMode="auto">
          <a:xfrm>
            <a:off x="319088" y="1452563"/>
            <a:ext cx="772716" cy="773112"/>
          </a:xfrm>
          <a:prstGeom prst="wedgeRectCallout">
            <a:avLst>
              <a:gd name="adj1" fmla="val -19995"/>
              <a:gd name="adj2" fmla="val 65000"/>
            </a:avLst>
          </a:prstGeom>
          <a:solidFill>
            <a:srgbClr val="FFE181">
              <a:alpha val="5098"/>
            </a:srgbClr>
          </a:solidFill>
          <a:ln w="635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27" name="Oval 55">
            <a:extLst>
              <a:ext uri="{FF2B5EF4-FFF2-40B4-BE49-F238E27FC236}">
                <a16:creationId xmlns:a16="http://schemas.microsoft.com/office/drawing/2014/main" id="{20EF2CCA-AF9E-4C89-A744-EE6341E5A98A}"/>
              </a:ext>
            </a:extLst>
          </p:cNvPr>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28" name="Rectangular Callout 52">
            <a:extLst>
              <a:ext uri="{FF2B5EF4-FFF2-40B4-BE49-F238E27FC236}">
                <a16:creationId xmlns:a16="http://schemas.microsoft.com/office/drawing/2014/main" id="{11F30C10-E5E5-4F10-AF07-2C08B4B510BD}"/>
              </a:ext>
            </a:extLst>
          </p:cNvPr>
          <p:cNvSpPr>
            <a:spLocks noChangeAspect="1"/>
          </p:cNvSpPr>
          <p:nvPr/>
        </p:nvSpPr>
        <p:spPr bwMode="auto">
          <a:xfrm>
            <a:off x="2280047" y="4879976"/>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29" name="Rectangular Callout 130">
            <a:extLst>
              <a:ext uri="{FF2B5EF4-FFF2-40B4-BE49-F238E27FC236}">
                <a16:creationId xmlns:a16="http://schemas.microsoft.com/office/drawing/2014/main" id="{A209CD16-C58E-4B44-93A9-00E8475696BA}"/>
              </a:ext>
            </a:extLst>
          </p:cNvPr>
          <p:cNvSpPr>
            <a:spLocks noChangeAspect="1"/>
          </p:cNvSpPr>
          <p:nvPr/>
        </p:nvSpPr>
        <p:spPr bwMode="auto">
          <a:xfrm>
            <a:off x="-20241" y="-25400"/>
            <a:ext cx="9164241" cy="1893888"/>
          </a:xfrm>
          <a:prstGeom prst="wedgeRectCallout">
            <a:avLst>
              <a:gd name="adj1" fmla="val -19718"/>
              <a:gd name="adj2" fmla="val 45032"/>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0" name="Oval 134">
            <a:extLst>
              <a:ext uri="{FF2B5EF4-FFF2-40B4-BE49-F238E27FC236}">
                <a16:creationId xmlns:a16="http://schemas.microsoft.com/office/drawing/2014/main" id="{BD4FA4BA-0E74-43AA-9541-C92C9DFC3093}"/>
              </a:ext>
            </a:extLst>
          </p:cNvPr>
          <p:cNvSpPr>
            <a:spLocks noChangeAspect="1"/>
          </p:cNvSpPr>
          <p:nvPr/>
        </p:nvSpPr>
        <p:spPr bwMode="auto">
          <a:xfrm>
            <a:off x="7494985" y="1095376"/>
            <a:ext cx="1696640"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1" name="Rectangular Callout 136">
            <a:extLst>
              <a:ext uri="{FF2B5EF4-FFF2-40B4-BE49-F238E27FC236}">
                <a16:creationId xmlns:a16="http://schemas.microsoft.com/office/drawing/2014/main" id="{DAB37614-8038-4F6E-BF20-41917FC3958C}"/>
              </a:ext>
            </a:extLst>
          </p:cNvPr>
          <p:cNvSpPr>
            <a:spLocks noChangeAspect="1"/>
          </p:cNvSpPr>
          <p:nvPr/>
        </p:nvSpPr>
        <p:spPr bwMode="auto">
          <a:xfrm>
            <a:off x="6661547" y="4362451"/>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2" name="Rectangular Callout 139">
            <a:extLst>
              <a:ext uri="{FF2B5EF4-FFF2-40B4-BE49-F238E27FC236}">
                <a16:creationId xmlns:a16="http://schemas.microsoft.com/office/drawing/2014/main" id="{794E3767-D412-4E4A-A560-B0C0B543612C}"/>
              </a:ext>
            </a:extLst>
          </p:cNvPr>
          <p:cNvSpPr>
            <a:spLocks noChangeAspect="1"/>
          </p:cNvSpPr>
          <p:nvPr/>
        </p:nvSpPr>
        <p:spPr bwMode="auto">
          <a:xfrm>
            <a:off x="5468541" y="2206626"/>
            <a:ext cx="1908572"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3" name="Oval 117">
            <a:extLst>
              <a:ext uri="{FF2B5EF4-FFF2-40B4-BE49-F238E27FC236}">
                <a16:creationId xmlns:a16="http://schemas.microsoft.com/office/drawing/2014/main" id="{87A15152-0EA1-4175-9FEA-073052EEB25B}"/>
              </a:ext>
            </a:extLst>
          </p:cNvPr>
          <p:cNvSpPr>
            <a:spLocks noChangeAspect="1"/>
          </p:cNvSpPr>
          <p:nvPr/>
        </p:nvSpPr>
        <p:spPr bwMode="auto">
          <a:xfrm>
            <a:off x="8397478" y="598489"/>
            <a:ext cx="794147" cy="1252537"/>
          </a:xfrm>
          <a:prstGeom prst="wedgeRectCallout">
            <a:avLst>
              <a:gd name="adj1" fmla="val 5653"/>
              <a:gd name="adj2" fmla="val 595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4" name="Rectangular Callout 119">
            <a:extLst>
              <a:ext uri="{FF2B5EF4-FFF2-40B4-BE49-F238E27FC236}">
                <a16:creationId xmlns:a16="http://schemas.microsoft.com/office/drawing/2014/main" id="{17897C2E-CC07-4B11-9B4F-BF57DBCA579B}"/>
              </a:ext>
            </a:extLst>
          </p:cNvPr>
          <p:cNvSpPr>
            <a:spLocks noChangeAspect="1"/>
          </p:cNvSpPr>
          <p:nvPr/>
        </p:nvSpPr>
        <p:spPr bwMode="auto">
          <a:xfrm>
            <a:off x="6872288" y="1450975"/>
            <a:ext cx="1218010" cy="1217613"/>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5" name="Rectangular Callout 120">
            <a:extLst>
              <a:ext uri="{FF2B5EF4-FFF2-40B4-BE49-F238E27FC236}">
                <a16:creationId xmlns:a16="http://schemas.microsoft.com/office/drawing/2014/main" id="{93EF2099-C551-48D1-B377-E3D66001E3A3}"/>
              </a:ext>
            </a:extLst>
          </p:cNvPr>
          <p:cNvSpPr>
            <a:spLocks noChangeAspect="1"/>
          </p:cNvSpPr>
          <p:nvPr/>
        </p:nvSpPr>
        <p:spPr bwMode="auto">
          <a:xfrm>
            <a:off x="1851423" y="2755900"/>
            <a:ext cx="1040606" cy="1041400"/>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6" name="Rectangular Callout 121">
            <a:extLst>
              <a:ext uri="{FF2B5EF4-FFF2-40B4-BE49-F238E27FC236}">
                <a16:creationId xmlns:a16="http://schemas.microsoft.com/office/drawing/2014/main" id="{07F711B0-E51C-42CF-AB42-FD3C33A45004}"/>
              </a:ext>
            </a:extLst>
          </p:cNvPr>
          <p:cNvSpPr>
            <a:spLocks noChangeAspect="1"/>
          </p:cNvSpPr>
          <p:nvPr/>
        </p:nvSpPr>
        <p:spPr bwMode="auto">
          <a:xfrm>
            <a:off x="7749779" y="2662239"/>
            <a:ext cx="721519" cy="720725"/>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7" name="Oval 126">
            <a:extLst>
              <a:ext uri="{FF2B5EF4-FFF2-40B4-BE49-F238E27FC236}">
                <a16:creationId xmlns:a16="http://schemas.microsoft.com/office/drawing/2014/main" id="{E6C40585-B6A6-4BE5-8DFE-F738C7B06DF6}"/>
              </a:ext>
            </a:extLst>
          </p:cNvPr>
          <p:cNvSpPr>
            <a:spLocks noChangeAspect="1"/>
          </p:cNvSpPr>
          <p:nvPr/>
        </p:nvSpPr>
        <p:spPr bwMode="auto">
          <a:xfrm>
            <a:off x="5791200" y="6489700"/>
            <a:ext cx="1115616" cy="444500"/>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8" name="Oval 127">
            <a:extLst>
              <a:ext uri="{FF2B5EF4-FFF2-40B4-BE49-F238E27FC236}">
                <a16:creationId xmlns:a16="http://schemas.microsoft.com/office/drawing/2014/main" id="{EE74743C-1C7A-49B2-9095-CA9A1A6F39B8}"/>
              </a:ext>
            </a:extLst>
          </p:cNvPr>
          <p:cNvSpPr>
            <a:spLocks noChangeAspect="1"/>
          </p:cNvSpPr>
          <p:nvPr/>
        </p:nvSpPr>
        <p:spPr bwMode="auto">
          <a:xfrm>
            <a:off x="6128148" y="6408738"/>
            <a:ext cx="1235869"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39" name="Oval 128">
            <a:extLst>
              <a:ext uri="{FF2B5EF4-FFF2-40B4-BE49-F238E27FC236}">
                <a16:creationId xmlns:a16="http://schemas.microsoft.com/office/drawing/2014/main" id="{1381ACD4-E19D-40D7-82AD-017705CBACF4}"/>
              </a:ext>
            </a:extLst>
          </p:cNvPr>
          <p:cNvSpPr>
            <a:spLocks noChangeAspect="1"/>
          </p:cNvSpPr>
          <p:nvPr/>
        </p:nvSpPr>
        <p:spPr bwMode="auto">
          <a:xfrm>
            <a:off x="7577138" y="6408738"/>
            <a:ext cx="1210866"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0" name="Rectangular Callout 96">
            <a:extLst>
              <a:ext uri="{FF2B5EF4-FFF2-40B4-BE49-F238E27FC236}">
                <a16:creationId xmlns:a16="http://schemas.microsoft.com/office/drawing/2014/main" id="{47D21D8D-9D08-47AB-9947-65BEC4EACABA}"/>
              </a:ext>
            </a:extLst>
          </p:cNvPr>
          <p:cNvSpPr>
            <a:spLocks noChangeAspect="1"/>
          </p:cNvSpPr>
          <p:nvPr userDrawn="1"/>
        </p:nvSpPr>
        <p:spPr bwMode="auto">
          <a:xfrm>
            <a:off x="10717" y="4941889"/>
            <a:ext cx="611981" cy="611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1" name="Rectangular Callout 106">
            <a:extLst>
              <a:ext uri="{FF2B5EF4-FFF2-40B4-BE49-F238E27FC236}">
                <a16:creationId xmlns:a16="http://schemas.microsoft.com/office/drawing/2014/main" id="{79481BEB-142E-46F4-8DDB-5925AF64E26D}"/>
              </a:ext>
            </a:extLst>
          </p:cNvPr>
          <p:cNvSpPr>
            <a:spLocks noChangeAspect="1"/>
          </p:cNvSpPr>
          <p:nvPr/>
        </p:nvSpPr>
        <p:spPr bwMode="auto">
          <a:xfrm>
            <a:off x="7967662" y="2281238"/>
            <a:ext cx="1128713" cy="1128712"/>
          </a:xfrm>
          <a:prstGeom prst="wedgeRectCallout">
            <a:avLst>
              <a:gd name="adj1" fmla="val -19995"/>
              <a:gd name="adj2" fmla="val 65000"/>
            </a:avLst>
          </a:prstGeom>
          <a:solidFill>
            <a:srgbClr val="FFE181">
              <a:alpha val="5098"/>
            </a:srgbClr>
          </a:solidFill>
          <a:ln w="127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2" name="Rectangular Callout 110">
            <a:extLst>
              <a:ext uri="{FF2B5EF4-FFF2-40B4-BE49-F238E27FC236}">
                <a16:creationId xmlns:a16="http://schemas.microsoft.com/office/drawing/2014/main" id="{36C47A93-350A-4C2F-8CDE-02A4C0522EC6}"/>
              </a:ext>
            </a:extLst>
          </p:cNvPr>
          <p:cNvSpPr>
            <a:spLocks noChangeAspect="1"/>
          </p:cNvSpPr>
          <p:nvPr/>
        </p:nvSpPr>
        <p:spPr bwMode="auto">
          <a:xfrm>
            <a:off x="7629525" y="5611814"/>
            <a:ext cx="739379" cy="738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3" name="Rectangular Callout 111">
            <a:extLst>
              <a:ext uri="{FF2B5EF4-FFF2-40B4-BE49-F238E27FC236}">
                <a16:creationId xmlns:a16="http://schemas.microsoft.com/office/drawing/2014/main" id="{B9618F1A-7E31-4DDD-A0B7-4DB7B9CBEF3C}"/>
              </a:ext>
            </a:extLst>
          </p:cNvPr>
          <p:cNvSpPr>
            <a:spLocks noChangeAspect="1"/>
          </p:cNvSpPr>
          <p:nvPr/>
        </p:nvSpPr>
        <p:spPr bwMode="auto">
          <a:xfrm>
            <a:off x="6972300" y="5241926"/>
            <a:ext cx="739379" cy="739775"/>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4" name="Rectangular Callout 112">
            <a:extLst>
              <a:ext uri="{FF2B5EF4-FFF2-40B4-BE49-F238E27FC236}">
                <a16:creationId xmlns:a16="http://schemas.microsoft.com/office/drawing/2014/main" id="{7E87FF1B-F231-41E6-B7DE-F18EA4C6FAC8}"/>
              </a:ext>
            </a:extLst>
          </p:cNvPr>
          <p:cNvSpPr>
            <a:spLocks noChangeAspect="1"/>
          </p:cNvSpPr>
          <p:nvPr/>
        </p:nvSpPr>
        <p:spPr bwMode="auto">
          <a:xfrm>
            <a:off x="7494985" y="4927601"/>
            <a:ext cx="738188" cy="73977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5" name="Rectangular Callout 113">
            <a:extLst>
              <a:ext uri="{FF2B5EF4-FFF2-40B4-BE49-F238E27FC236}">
                <a16:creationId xmlns:a16="http://schemas.microsoft.com/office/drawing/2014/main" id="{34209684-69D6-4797-B788-2E0230AADB2F}"/>
              </a:ext>
            </a:extLst>
          </p:cNvPr>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6" name="Rectangular Callout 114">
            <a:extLst>
              <a:ext uri="{FF2B5EF4-FFF2-40B4-BE49-F238E27FC236}">
                <a16:creationId xmlns:a16="http://schemas.microsoft.com/office/drawing/2014/main" id="{98529D5C-9EBB-46FB-A7A7-52B8BD42D325}"/>
              </a:ext>
            </a:extLst>
          </p:cNvPr>
          <p:cNvSpPr>
            <a:spLocks noChangeAspect="1"/>
          </p:cNvSpPr>
          <p:nvPr/>
        </p:nvSpPr>
        <p:spPr bwMode="auto">
          <a:xfrm>
            <a:off x="8078392" y="4097339"/>
            <a:ext cx="554831" cy="5540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7" name="Rectangular Callout 115">
            <a:extLst>
              <a:ext uri="{FF2B5EF4-FFF2-40B4-BE49-F238E27FC236}">
                <a16:creationId xmlns:a16="http://schemas.microsoft.com/office/drawing/2014/main" id="{9539ACB2-82ED-422F-8593-4B23C5783587}"/>
              </a:ext>
            </a:extLst>
          </p:cNvPr>
          <p:cNvSpPr>
            <a:spLocks noChangeAspect="1"/>
          </p:cNvSpPr>
          <p:nvPr/>
        </p:nvSpPr>
        <p:spPr bwMode="auto">
          <a:xfrm>
            <a:off x="8411767" y="5057775"/>
            <a:ext cx="554831" cy="5540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8" name="Oval 116">
            <a:extLst>
              <a:ext uri="{FF2B5EF4-FFF2-40B4-BE49-F238E27FC236}">
                <a16:creationId xmlns:a16="http://schemas.microsoft.com/office/drawing/2014/main" id="{5D664432-A827-4357-9010-C539E32F7D29}"/>
              </a:ext>
            </a:extLst>
          </p:cNvPr>
          <p:cNvSpPr>
            <a:spLocks noChangeAspect="1"/>
          </p:cNvSpPr>
          <p:nvPr/>
        </p:nvSpPr>
        <p:spPr bwMode="auto">
          <a:xfrm>
            <a:off x="8687991" y="4791075"/>
            <a:ext cx="503634" cy="552450"/>
          </a:xfrm>
          <a:prstGeom prst="wedgeRectCallout">
            <a:avLst>
              <a:gd name="adj1" fmla="val -13657"/>
              <a:gd name="adj2" fmla="val 63639"/>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49" name="Title Placeholder 1">
            <a:extLst>
              <a:ext uri="{FF2B5EF4-FFF2-40B4-BE49-F238E27FC236}">
                <a16:creationId xmlns:a16="http://schemas.microsoft.com/office/drawing/2014/main" id="{380C6C14-6603-44FC-B16E-B610E4C94D51}"/>
              </a:ext>
            </a:extLst>
          </p:cNvPr>
          <p:cNvSpPr>
            <a:spLocks noGrp="1" noChangeArrowheads="1"/>
          </p:cNvSpPr>
          <p:nvPr>
            <p:ph type="title" idx="4294967295"/>
          </p:nvPr>
        </p:nvSpPr>
        <p:spPr bwMode="auto">
          <a:xfrm>
            <a:off x="2071687" y="3462339"/>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50" name="Date Placeholder 3">
            <a:extLst>
              <a:ext uri="{FF2B5EF4-FFF2-40B4-BE49-F238E27FC236}">
                <a16:creationId xmlns:a16="http://schemas.microsoft.com/office/drawing/2014/main" id="{143E830C-2574-46E5-8C98-08444E9947EA}"/>
              </a:ext>
            </a:extLst>
          </p:cNvPr>
          <p:cNvSpPr>
            <a:spLocks noGrp="1" noChangeArrowheads="1"/>
          </p:cNvSpPr>
          <p:nvPr>
            <p:ph type="dt" sz="half" idx="2"/>
          </p:nvPr>
        </p:nvSpPr>
        <p:spPr bwMode="auto">
          <a:xfrm>
            <a:off x="6437710" y="6450014"/>
            <a:ext cx="2133600"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900">
                <a:solidFill>
                  <a:srgbClr val="FFFFFF"/>
                </a:solidFill>
                <a:latin typeface="Arial" pitchFamily="34" charset="0"/>
                <a:ea typeface="宋体" pitchFamily="2" charset="-122"/>
              </a:defRPr>
            </a:lvl1pPr>
          </a:lstStyle>
          <a:p>
            <a:pPr>
              <a:defRPr/>
            </a:pPr>
            <a:fld id="{0A34932A-F996-4FFD-AB87-222FEA2D60CD}" type="datetime1">
              <a:rPr lang="zh-CN" altLang="en-US"/>
              <a:pPr>
                <a:defRPr/>
              </a:pPr>
              <a:t>2019/10/14</a:t>
            </a:fld>
            <a:endParaRPr lang="en-US"/>
          </a:p>
        </p:txBody>
      </p:sp>
      <p:sp>
        <p:nvSpPr>
          <p:cNvPr id="1051" name="Footer Placeholder 4">
            <a:extLst>
              <a:ext uri="{FF2B5EF4-FFF2-40B4-BE49-F238E27FC236}">
                <a16:creationId xmlns:a16="http://schemas.microsoft.com/office/drawing/2014/main" id="{64D39483-0046-46A3-903E-1099EA2A184B}"/>
              </a:ext>
            </a:extLst>
          </p:cNvPr>
          <p:cNvSpPr>
            <a:spLocks noGrp="1" noChangeArrowheads="1"/>
          </p:cNvSpPr>
          <p:nvPr>
            <p:ph type="ftr" sz="quarter" idx="3"/>
          </p:nvPr>
        </p:nvSpPr>
        <p:spPr bwMode="auto">
          <a:xfrm>
            <a:off x="1181100" y="6450014"/>
            <a:ext cx="5256610"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900">
                <a:solidFill>
                  <a:srgbClr val="FFFFFF"/>
                </a:solidFill>
                <a:latin typeface="Arial" pitchFamily="34" charset="0"/>
                <a:ea typeface="宋体" pitchFamily="2" charset="-122"/>
              </a:defRPr>
            </a:lvl1pPr>
          </a:lstStyle>
          <a:p>
            <a:pPr>
              <a:defRPr/>
            </a:pPr>
            <a:endParaRPr lang="zh-CN" altLang="en-US"/>
          </a:p>
        </p:txBody>
      </p:sp>
      <p:sp>
        <p:nvSpPr>
          <p:cNvPr id="1052" name="Slide Number Placeholder 5">
            <a:extLst>
              <a:ext uri="{FF2B5EF4-FFF2-40B4-BE49-F238E27FC236}">
                <a16:creationId xmlns:a16="http://schemas.microsoft.com/office/drawing/2014/main" id="{7C6FD988-1466-4473-B5D2-196AFBF0C9E8}"/>
              </a:ext>
            </a:extLst>
          </p:cNvPr>
          <p:cNvSpPr>
            <a:spLocks noGrp="1" noChangeArrowheads="1"/>
          </p:cNvSpPr>
          <p:nvPr>
            <p:ph type="sldNum" sz="quarter" idx="4"/>
          </p:nvPr>
        </p:nvSpPr>
        <p:spPr bwMode="auto">
          <a:xfrm>
            <a:off x="572691" y="6450014"/>
            <a:ext cx="608409"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a:solidFill>
                  <a:srgbClr val="FFFFFF"/>
                </a:solidFill>
              </a:defRPr>
            </a:lvl1pPr>
          </a:lstStyle>
          <a:p>
            <a:pPr>
              <a:defRPr/>
            </a:pPr>
            <a:fld id="{D3C31819-C1C2-494B-976F-A681F9631C1E}" type="slidenum">
              <a:rPr lang="zh-CN" altLang="en-US"/>
              <a:pPr>
                <a:defRPr/>
              </a:pPr>
              <a:t>‹#›</a:t>
            </a:fld>
            <a:endParaRPr lang="en-US" altLang="zh-CN"/>
          </a:p>
        </p:txBody>
      </p:sp>
      <p:sp>
        <p:nvSpPr>
          <p:cNvPr id="1053" name="Oval 54">
            <a:extLst>
              <a:ext uri="{FF2B5EF4-FFF2-40B4-BE49-F238E27FC236}">
                <a16:creationId xmlns:a16="http://schemas.microsoft.com/office/drawing/2014/main" id="{AC80C868-91F5-4DC4-9F14-1361AE2E9ABF}"/>
              </a:ext>
            </a:extLst>
          </p:cNvPr>
          <p:cNvSpPr>
            <a:spLocks noChangeAspect="1"/>
          </p:cNvSpPr>
          <p:nvPr/>
        </p:nvSpPr>
        <p:spPr bwMode="auto">
          <a:xfrm>
            <a:off x="1582341" y="5454650"/>
            <a:ext cx="1909763"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54" name="Rectangular Callout 56">
            <a:extLst>
              <a:ext uri="{FF2B5EF4-FFF2-40B4-BE49-F238E27FC236}">
                <a16:creationId xmlns:a16="http://schemas.microsoft.com/office/drawing/2014/main" id="{4944DB44-303F-43A9-B664-056DCB904AA0}"/>
              </a:ext>
            </a:extLst>
          </p:cNvPr>
          <p:cNvSpPr>
            <a:spLocks noChangeAspect="1"/>
          </p:cNvSpPr>
          <p:nvPr/>
        </p:nvSpPr>
        <p:spPr bwMode="auto">
          <a:xfrm>
            <a:off x="8571310" y="3382964"/>
            <a:ext cx="305990" cy="30638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55" name="Rectangular Callout 57">
            <a:extLst>
              <a:ext uri="{FF2B5EF4-FFF2-40B4-BE49-F238E27FC236}">
                <a16:creationId xmlns:a16="http://schemas.microsoft.com/office/drawing/2014/main" id="{7D7B245A-77B6-428B-A805-BA73450E1C04}"/>
              </a:ext>
            </a:extLst>
          </p:cNvPr>
          <p:cNvSpPr>
            <a:spLocks noChangeAspect="1"/>
          </p:cNvSpPr>
          <p:nvPr/>
        </p:nvSpPr>
        <p:spPr bwMode="auto">
          <a:xfrm>
            <a:off x="8397479" y="3536950"/>
            <a:ext cx="307181"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56" name="Rectangular Callout 58">
            <a:extLst>
              <a:ext uri="{FF2B5EF4-FFF2-40B4-BE49-F238E27FC236}">
                <a16:creationId xmlns:a16="http://schemas.microsoft.com/office/drawing/2014/main" id="{96D4B0DA-E380-4176-BF48-6BC9BE0B67CB}"/>
              </a:ext>
            </a:extLst>
          </p:cNvPr>
          <p:cNvSpPr>
            <a:spLocks noChangeAspect="1"/>
          </p:cNvSpPr>
          <p:nvPr/>
        </p:nvSpPr>
        <p:spPr bwMode="auto">
          <a:xfrm>
            <a:off x="8609410" y="3689350"/>
            <a:ext cx="305990"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57" name="Rectangular Callout 59">
            <a:extLst>
              <a:ext uri="{FF2B5EF4-FFF2-40B4-BE49-F238E27FC236}">
                <a16:creationId xmlns:a16="http://schemas.microsoft.com/office/drawing/2014/main" id="{60D82628-1DE1-455E-970A-86A84F7B790E}"/>
              </a:ext>
            </a:extLst>
          </p:cNvPr>
          <p:cNvSpPr>
            <a:spLocks noChangeAspect="1"/>
          </p:cNvSpPr>
          <p:nvPr/>
        </p:nvSpPr>
        <p:spPr bwMode="auto">
          <a:xfrm>
            <a:off x="155972" y="2698751"/>
            <a:ext cx="466725" cy="46672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58" name="Rectangular Callout 60">
            <a:extLst>
              <a:ext uri="{FF2B5EF4-FFF2-40B4-BE49-F238E27FC236}">
                <a16:creationId xmlns:a16="http://schemas.microsoft.com/office/drawing/2014/main" id="{972B19E4-C265-4A4A-ADFF-EE5D45F9C099}"/>
              </a:ext>
            </a:extLst>
          </p:cNvPr>
          <p:cNvSpPr>
            <a:spLocks noChangeAspect="1"/>
          </p:cNvSpPr>
          <p:nvPr/>
        </p:nvSpPr>
        <p:spPr bwMode="auto">
          <a:xfrm>
            <a:off x="475060" y="3167064"/>
            <a:ext cx="458390" cy="4587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59" name="Rectangular Callout 61">
            <a:extLst>
              <a:ext uri="{FF2B5EF4-FFF2-40B4-BE49-F238E27FC236}">
                <a16:creationId xmlns:a16="http://schemas.microsoft.com/office/drawing/2014/main" id="{8F197F7B-F8B5-4802-B60C-9DA1020677D3}"/>
              </a:ext>
            </a:extLst>
          </p:cNvPr>
          <p:cNvSpPr>
            <a:spLocks noChangeAspect="1"/>
          </p:cNvSpPr>
          <p:nvPr/>
        </p:nvSpPr>
        <p:spPr bwMode="auto">
          <a:xfrm>
            <a:off x="270272" y="3382963"/>
            <a:ext cx="352425" cy="3508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1060" name="Rectangular Callout 63">
            <a:extLst>
              <a:ext uri="{FF2B5EF4-FFF2-40B4-BE49-F238E27FC236}">
                <a16:creationId xmlns:a16="http://schemas.microsoft.com/office/drawing/2014/main" id="{E1BA9A8E-8B21-4BBA-B4E2-176ED461F2B9}"/>
              </a:ext>
            </a:extLst>
          </p:cNvPr>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
        <p:nvSpPr>
          <p:cNvPr id="37" name="Rectangle 30">
            <a:extLst>
              <a:ext uri="{FF2B5EF4-FFF2-40B4-BE49-F238E27FC236}">
                <a16:creationId xmlns:a16="http://schemas.microsoft.com/office/drawing/2014/main" id="{78A25EBF-872C-44EE-B785-5D7807DB9C5E}"/>
              </a:ext>
            </a:extLst>
          </p:cNvPr>
          <p:cNvSpPr>
            <a:spLocks noChangeArrowheads="1"/>
          </p:cNvSpPr>
          <p:nvPr userDrawn="1"/>
        </p:nvSpPr>
        <p:spPr bwMode="auto">
          <a:xfrm>
            <a:off x="0" y="4889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800">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96655989"/>
      </p:ext>
    </p:extLst>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marL="457200" indent="-457200" algn="l" rtl="0" eaLnBrk="0" fontAlgn="base" hangingPunct="0">
        <a:spcBef>
          <a:spcPct val="0"/>
        </a:spcBef>
        <a:spcAft>
          <a:spcPct val="0"/>
        </a:spcAft>
        <a:defRPr sz="4400">
          <a:solidFill>
            <a:schemeClr val="tx1"/>
          </a:solidFill>
          <a:latin typeface="+mj-lt"/>
          <a:ea typeface="Calibri" panose="020F0502020204030204" pitchFamily="34" charset="0"/>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5pPr>
      <a:lvl6pPr marL="9144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6pPr>
      <a:lvl7pPr marL="13716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7pPr>
      <a:lvl8pPr marL="18288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8pPr>
      <a:lvl9pPr marL="22860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spcBef>
          <a:spcPct val="20000"/>
        </a:spcBef>
        <a:spcAft>
          <a:spcPts val="600"/>
        </a:spcAft>
        <a:buClr>
          <a:schemeClr val="tx2"/>
        </a:buClr>
        <a:buChar char="•"/>
        <a:defRPr sz="1600">
          <a:solidFill>
            <a:schemeClr val="tx1"/>
          </a:solidFill>
          <a:latin typeface="+mn-lt"/>
          <a:ea typeface="Calibri" panose="020F0502020204030204" pitchFamily="34" charset="0"/>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a:solidFill>
            <a:schemeClr val="tx1"/>
          </a:solidFill>
          <a:latin typeface="+mn-lt"/>
          <a:ea typeface="Calibri" panose="020F0502020204030204" pitchFamily="34" charset="0"/>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a:solidFill>
            <a:schemeClr val="tx1"/>
          </a:solidFill>
          <a:latin typeface="+mn-lt"/>
          <a:ea typeface="Calibri" panose="020F0502020204030204" pitchFamily="34" charset="0"/>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5pPr>
      <a:lvl6pPr marL="25146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6pPr>
      <a:lvl7pPr marL="29718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7pPr>
      <a:lvl8pPr marL="34290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8pPr>
      <a:lvl9pPr marL="38862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5" name="组合 2"/>
          <p:cNvGrpSpPr>
            <a:grpSpLocks/>
          </p:cNvGrpSpPr>
          <p:nvPr/>
        </p:nvGrpSpPr>
        <p:grpSpPr bwMode="auto">
          <a:xfrm>
            <a:off x="5295228" y="387350"/>
            <a:ext cx="3013796" cy="723900"/>
            <a:chOff x="7350959" y="5852537"/>
            <a:chExt cx="3012640" cy="723328"/>
          </a:xfrm>
        </p:grpSpPr>
        <p:sp>
          <p:nvSpPr>
            <p:cNvPr id="3076" name="文本框 5"/>
            <p:cNvSpPr txBox="1">
              <a:spLocks noChangeArrowheads="1"/>
            </p:cNvSpPr>
            <p:nvPr/>
          </p:nvSpPr>
          <p:spPr bwMode="auto">
            <a:xfrm>
              <a:off x="7950081" y="6067575"/>
              <a:ext cx="2413518"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信息素养实践一 </a:t>
              </a:r>
            </a:p>
          </p:txBody>
        </p:sp>
        <p:pic>
          <p:nvPicPr>
            <p:cNvPr id="307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图片 14">
            <a:extLst>
              <a:ext uri="{FF2B5EF4-FFF2-40B4-BE49-F238E27FC236}">
                <a16:creationId xmlns:a16="http://schemas.microsoft.com/office/drawing/2014/main" id="{A70DF866-4D00-4F79-8528-9C1B2A4D75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111125" y="5989639"/>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5">
            <a:extLst>
              <a:ext uri="{FF2B5EF4-FFF2-40B4-BE49-F238E27FC236}">
                <a16:creationId xmlns:a16="http://schemas.microsoft.com/office/drawing/2014/main" id="{F80BB476-57E0-47EC-A3FE-22EC2B5C48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124" t="66331" r="13905" b="15274"/>
          <a:stretch>
            <a:fillRect/>
          </a:stretch>
        </p:blipFill>
        <p:spPr bwMode="auto">
          <a:xfrm>
            <a:off x="592139" y="6007101"/>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
            <a:extLst>
              <a:ext uri="{FF2B5EF4-FFF2-40B4-BE49-F238E27FC236}">
                <a16:creationId xmlns:a16="http://schemas.microsoft.com/office/drawing/2014/main" id="{0F31DFE7-2A75-460B-94E0-E08A67042C20}"/>
              </a:ext>
            </a:extLst>
          </p:cNvPr>
          <p:cNvSpPr>
            <a:spLocks noChangeArrowheads="1"/>
          </p:cNvSpPr>
          <p:nvPr/>
        </p:nvSpPr>
        <p:spPr bwMode="auto">
          <a:xfrm>
            <a:off x="3478935" y="4464253"/>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800" b="1" dirty="0">
                <a:solidFill>
                  <a:schemeClr val="bg2"/>
                </a:solidFill>
                <a:latin typeface="宋体" panose="02010600030101010101" pitchFamily="2" charset="-122"/>
              </a:rPr>
              <a:t>虚拟机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356902" y="682626"/>
            <a:ext cx="7124700" cy="636546"/>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常见虚拟机管理软件比较</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1"/>
          <p:cNvSpPr txBox="1">
            <a:spLocks noChangeArrowheads="1"/>
          </p:cNvSpPr>
          <p:nvPr/>
        </p:nvSpPr>
        <p:spPr bwMode="auto">
          <a:xfrm>
            <a:off x="356902" y="1423292"/>
            <a:ext cx="7957848"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稳定性及兼容性</a:t>
            </a:r>
          </a:p>
        </p:txBody>
      </p:sp>
      <p:graphicFrame>
        <p:nvGraphicFramePr>
          <p:cNvPr id="3" name="表格 2">
            <a:extLst>
              <a:ext uri="{FF2B5EF4-FFF2-40B4-BE49-F238E27FC236}">
                <a16:creationId xmlns:a16="http://schemas.microsoft.com/office/drawing/2014/main" id="{41181F98-EE9D-4D45-9C1D-6CF949054069}"/>
              </a:ext>
            </a:extLst>
          </p:cNvPr>
          <p:cNvGraphicFramePr>
            <a:graphicFrameLocks noGrp="1"/>
          </p:cNvGraphicFramePr>
          <p:nvPr>
            <p:extLst>
              <p:ext uri="{D42A27DB-BD31-4B8C-83A1-F6EECF244321}">
                <p14:modId xmlns:p14="http://schemas.microsoft.com/office/powerpoint/2010/main" val="389707894"/>
              </p:ext>
            </p:extLst>
          </p:nvPr>
        </p:nvGraphicFramePr>
        <p:xfrm>
          <a:off x="203662" y="2311754"/>
          <a:ext cx="8736676" cy="4069996"/>
        </p:xfrm>
        <a:graphic>
          <a:graphicData uri="http://schemas.openxmlformats.org/drawingml/2006/table">
            <a:tbl>
              <a:tblPr firstRow="1" bandRow="1">
                <a:tableStyleId>{5C22544A-7EE6-4342-B048-85BDC9FD1C3A}</a:tableStyleId>
              </a:tblPr>
              <a:tblGrid>
                <a:gridCol w="2184169">
                  <a:extLst>
                    <a:ext uri="{9D8B030D-6E8A-4147-A177-3AD203B41FA5}">
                      <a16:colId xmlns:a16="http://schemas.microsoft.com/office/drawing/2014/main" val="3582324184"/>
                    </a:ext>
                  </a:extLst>
                </a:gridCol>
                <a:gridCol w="2374617">
                  <a:extLst>
                    <a:ext uri="{9D8B030D-6E8A-4147-A177-3AD203B41FA5}">
                      <a16:colId xmlns:a16="http://schemas.microsoft.com/office/drawing/2014/main" val="1340780170"/>
                    </a:ext>
                  </a:extLst>
                </a:gridCol>
                <a:gridCol w="2101161">
                  <a:extLst>
                    <a:ext uri="{9D8B030D-6E8A-4147-A177-3AD203B41FA5}">
                      <a16:colId xmlns:a16="http://schemas.microsoft.com/office/drawing/2014/main" val="4084634836"/>
                    </a:ext>
                  </a:extLst>
                </a:gridCol>
                <a:gridCol w="2076729">
                  <a:extLst>
                    <a:ext uri="{9D8B030D-6E8A-4147-A177-3AD203B41FA5}">
                      <a16:colId xmlns:a16="http://schemas.microsoft.com/office/drawing/2014/main" val="2831627218"/>
                    </a:ext>
                  </a:extLst>
                </a:gridCol>
              </a:tblGrid>
              <a:tr h="666928">
                <a:tc>
                  <a:txBody>
                    <a:bodyPr/>
                    <a:lstStyle/>
                    <a:p>
                      <a:pPr algn="ctr"/>
                      <a:r>
                        <a:rPr lang="zh-CN" altLang="en-US" dirty="0">
                          <a:latin typeface="微软雅黑" panose="020B0503020204020204" pitchFamily="34" charset="-122"/>
                          <a:ea typeface="微软雅黑" panose="020B0503020204020204" pitchFamily="34" charset="-122"/>
                        </a:rPr>
                        <a:t>软件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评测项目</a:t>
                      </a:r>
                    </a:p>
                  </a:txBody>
                  <a:tcPr/>
                </a:tc>
                <a:tc>
                  <a:txBody>
                    <a:bodyPr/>
                    <a:lstStyle/>
                    <a:p>
                      <a:pPr algn="ctr"/>
                      <a:r>
                        <a:rPr lang="en-US" altLang="zh-CN" dirty="0">
                          <a:latin typeface="微软雅黑" panose="020B0503020204020204" pitchFamily="34" charset="-122"/>
                          <a:ea typeface="微软雅黑" panose="020B0503020204020204" pitchFamily="34" charset="-122"/>
                        </a:rPr>
                        <a:t>Hyper-V</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err="1">
                          <a:latin typeface="微软雅黑" panose="020B0503020204020204" pitchFamily="34" charset="-122"/>
                          <a:ea typeface="微软雅黑" panose="020B0503020204020204" pitchFamily="34" charset="-122"/>
                        </a:rPr>
                        <a:t>Vmware</a:t>
                      </a:r>
                      <a:r>
                        <a:rPr lang="en-US" altLang="zh-CN" dirty="0">
                          <a:latin typeface="微软雅黑" panose="020B0503020204020204" pitchFamily="34" charset="-122"/>
                          <a:ea typeface="微软雅黑" panose="020B0503020204020204" pitchFamily="34" charset="-122"/>
                        </a:rPr>
                        <a:t> Workstation</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VirtualBox</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03648895"/>
                  </a:ext>
                </a:extLst>
              </a:tr>
              <a:tr h="381102">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兼容性</a:t>
                      </a:r>
                    </a:p>
                  </a:txBody>
                  <a:tcPr/>
                </a:tc>
                <a:tc>
                  <a:txBody>
                    <a:bodyPr/>
                    <a:lstStyle/>
                    <a:p>
                      <a:pPr algn="ctr"/>
                      <a:r>
                        <a:rPr lang="zh-CN" altLang="en-US" dirty="0">
                          <a:solidFill>
                            <a:schemeClr val="bg2"/>
                          </a:solidFill>
                        </a:rPr>
                        <a:t>极好</a:t>
                      </a:r>
                    </a:p>
                  </a:txBody>
                  <a:tcPr/>
                </a:tc>
                <a:tc>
                  <a:txBody>
                    <a:bodyPr/>
                    <a:lstStyle/>
                    <a:p>
                      <a:pPr algn="ctr"/>
                      <a:r>
                        <a:rPr lang="zh-CN" altLang="en-US" dirty="0">
                          <a:solidFill>
                            <a:schemeClr val="bg2"/>
                          </a:solidFill>
                        </a:rPr>
                        <a:t>好</a:t>
                      </a:r>
                    </a:p>
                  </a:txBody>
                  <a:tcPr/>
                </a:tc>
                <a:tc>
                  <a:txBody>
                    <a:bodyPr/>
                    <a:lstStyle/>
                    <a:p>
                      <a:pPr algn="ctr"/>
                      <a:r>
                        <a:rPr lang="zh-CN" altLang="en-US" dirty="0">
                          <a:solidFill>
                            <a:schemeClr val="bg2"/>
                          </a:solidFill>
                        </a:rPr>
                        <a:t>一般</a:t>
                      </a:r>
                    </a:p>
                  </a:txBody>
                  <a:tcPr/>
                </a:tc>
                <a:extLst>
                  <a:ext uri="{0D108BD9-81ED-4DB2-BD59-A6C34878D82A}">
                    <a16:rowId xmlns:a16="http://schemas.microsoft.com/office/drawing/2014/main" val="2270472560"/>
                  </a:ext>
                </a:extLst>
              </a:tr>
              <a:tr h="381102">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稳定性</a:t>
                      </a:r>
                      <a:endParaRPr lang="en-US" altLang="zh-CN" b="1" dirty="0">
                        <a:solidFill>
                          <a:schemeClr val="bg2"/>
                        </a:solidFill>
                        <a:latin typeface="微软雅黑" panose="020B0503020204020204" pitchFamily="34" charset="-122"/>
                        <a:ea typeface="微软雅黑" panose="020B0503020204020204" pitchFamily="34" charset="-122"/>
                      </a:endParaRPr>
                    </a:p>
                  </a:txBody>
                  <a:tcPr/>
                </a:tc>
                <a:tc>
                  <a:txBody>
                    <a:bodyPr/>
                    <a:lstStyle/>
                    <a:p>
                      <a:pPr algn="ctr"/>
                      <a:r>
                        <a:rPr lang="zh-CN" altLang="en-US" dirty="0">
                          <a:solidFill>
                            <a:schemeClr val="bg2"/>
                          </a:solidFill>
                        </a:rPr>
                        <a:t>极好</a:t>
                      </a:r>
                    </a:p>
                  </a:txBody>
                  <a:tcPr/>
                </a:tc>
                <a:tc>
                  <a:txBody>
                    <a:bodyPr/>
                    <a:lstStyle/>
                    <a:p>
                      <a:pPr algn="ctr"/>
                      <a:r>
                        <a:rPr lang="zh-CN" altLang="en-US" dirty="0">
                          <a:solidFill>
                            <a:schemeClr val="bg2"/>
                          </a:solidFill>
                        </a:rPr>
                        <a:t>好</a:t>
                      </a:r>
                    </a:p>
                  </a:txBody>
                  <a:tcPr/>
                </a:tc>
                <a:tc>
                  <a:txBody>
                    <a:bodyPr/>
                    <a:lstStyle/>
                    <a:p>
                      <a:pPr algn="ctr"/>
                      <a:r>
                        <a:rPr lang="zh-CN" altLang="en-US" dirty="0">
                          <a:solidFill>
                            <a:schemeClr val="bg2"/>
                          </a:solidFill>
                        </a:rPr>
                        <a:t>一般</a:t>
                      </a:r>
                    </a:p>
                  </a:txBody>
                  <a:tcPr/>
                </a:tc>
                <a:extLst>
                  <a:ext uri="{0D108BD9-81ED-4DB2-BD59-A6C34878D82A}">
                    <a16:rowId xmlns:a16="http://schemas.microsoft.com/office/drawing/2014/main" val="3218817008"/>
                  </a:ext>
                </a:extLst>
              </a:tr>
              <a:tr h="381102">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安装过程</a:t>
                      </a:r>
                    </a:p>
                  </a:txBody>
                  <a:tcPr/>
                </a:tc>
                <a:tc>
                  <a:txBody>
                    <a:bodyPr/>
                    <a:lstStyle/>
                    <a:p>
                      <a:pPr algn="ctr"/>
                      <a:r>
                        <a:rPr lang="zh-CN" altLang="en-US" dirty="0">
                          <a:solidFill>
                            <a:schemeClr val="bg2"/>
                          </a:solidFill>
                        </a:rPr>
                        <a:t>简单</a:t>
                      </a:r>
                    </a:p>
                  </a:txBody>
                  <a:tcPr/>
                </a:tc>
                <a:tc>
                  <a:txBody>
                    <a:bodyPr/>
                    <a:lstStyle/>
                    <a:p>
                      <a:pPr algn="ctr"/>
                      <a:r>
                        <a:rPr lang="zh-CN" altLang="en-US" dirty="0">
                          <a:solidFill>
                            <a:schemeClr val="bg2"/>
                          </a:solidFill>
                        </a:rPr>
                        <a:t>较简单</a:t>
                      </a:r>
                    </a:p>
                  </a:txBody>
                  <a:tcPr/>
                </a:tc>
                <a:tc>
                  <a:txBody>
                    <a:bodyPr/>
                    <a:lstStyle/>
                    <a:p>
                      <a:pPr algn="ctr"/>
                      <a:r>
                        <a:rPr lang="zh-CN" altLang="en-US" dirty="0">
                          <a:solidFill>
                            <a:schemeClr val="bg2"/>
                          </a:solidFill>
                        </a:rPr>
                        <a:t>需要手动点击“允许”</a:t>
                      </a:r>
                    </a:p>
                  </a:txBody>
                  <a:tcPr/>
                </a:tc>
                <a:extLst>
                  <a:ext uri="{0D108BD9-81ED-4DB2-BD59-A6C34878D82A}">
                    <a16:rowId xmlns:a16="http://schemas.microsoft.com/office/drawing/2014/main" val="3219237103"/>
                  </a:ext>
                </a:extLst>
              </a:tr>
              <a:tr h="666928">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驱动稳定性</a:t>
                      </a:r>
                    </a:p>
                  </a:txBody>
                  <a:tcPr/>
                </a:tc>
                <a:tc>
                  <a:txBody>
                    <a:bodyPr/>
                    <a:lstStyle/>
                    <a:p>
                      <a:pPr algn="ctr"/>
                      <a:r>
                        <a:rPr lang="zh-CN" altLang="en-US" dirty="0">
                          <a:solidFill>
                            <a:schemeClr val="bg2"/>
                          </a:solidFill>
                        </a:rPr>
                        <a:t>好，内置驱动</a:t>
                      </a:r>
                    </a:p>
                  </a:txBody>
                  <a:tcPr/>
                </a:tc>
                <a:tc>
                  <a:txBody>
                    <a:bodyPr/>
                    <a:lstStyle/>
                    <a:p>
                      <a:pPr algn="ctr"/>
                      <a:r>
                        <a:rPr lang="zh-CN" altLang="en-US" dirty="0">
                          <a:solidFill>
                            <a:schemeClr val="bg2"/>
                          </a:solidFill>
                        </a:rPr>
                        <a:t>较好，通过数字签名</a:t>
                      </a:r>
                    </a:p>
                  </a:txBody>
                  <a:tcPr/>
                </a:tc>
                <a:tc>
                  <a:txBody>
                    <a:bodyPr/>
                    <a:lstStyle/>
                    <a:p>
                      <a:pPr algn="ctr"/>
                      <a:r>
                        <a:rPr lang="zh-CN" altLang="en-US" dirty="0">
                          <a:solidFill>
                            <a:schemeClr val="bg2"/>
                          </a:solidFill>
                        </a:rPr>
                        <a:t>没有通过数字认证，偶尔出现蓝屏</a:t>
                      </a:r>
                    </a:p>
                  </a:txBody>
                  <a:tcPr/>
                </a:tc>
                <a:extLst>
                  <a:ext uri="{0D108BD9-81ED-4DB2-BD59-A6C34878D82A}">
                    <a16:rowId xmlns:a16="http://schemas.microsoft.com/office/drawing/2014/main" val="349694411"/>
                  </a:ext>
                </a:extLst>
              </a:tr>
              <a:tr h="666928">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网络功能</a:t>
                      </a:r>
                    </a:p>
                  </a:txBody>
                  <a:tcPr/>
                </a:tc>
                <a:tc>
                  <a:txBody>
                    <a:bodyPr/>
                    <a:lstStyle/>
                    <a:p>
                      <a:pPr algn="ctr"/>
                      <a:r>
                        <a:rPr lang="zh-CN" altLang="en-US" dirty="0">
                          <a:solidFill>
                            <a:schemeClr val="bg2"/>
                          </a:solidFill>
                        </a:rPr>
                        <a:t>好，设置简单，连接轻松</a:t>
                      </a:r>
                    </a:p>
                  </a:txBody>
                  <a:tcPr/>
                </a:tc>
                <a:tc>
                  <a:txBody>
                    <a:bodyPr/>
                    <a:lstStyle/>
                    <a:p>
                      <a:pPr algn="ctr"/>
                      <a:r>
                        <a:rPr lang="zh-CN" altLang="en-US" dirty="0">
                          <a:solidFill>
                            <a:schemeClr val="bg2"/>
                          </a:solidFill>
                        </a:rPr>
                        <a:t>一般</a:t>
                      </a:r>
                    </a:p>
                  </a:txBody>
                  <a:tcPr/>
                </a:tc>
                <a:tc>
                  <a:txBody>
                    <a:bodyPr/>
                    <a:lstStyle/>
                    <a:p>
                      <a:pPr algn="ctr"/>
                      <a:r>
                        <a:rPr lang="zh-CN" altLang="en-US" dirty="0">
                          <a:solidFill>
                            <a:schemeClr val="bg2"/>
                          </a:solidFill>
                        </a:rPr>
                        <a:t>一般</a:t>
                      </a:r>
                    </a:p>
                  </a:txBody>
                  <a:tcPr/>
                </a:tc>
                <a:extLst>
                  <a:ext uri="{0D108BD9-81ED-4DB2-BD59-A6C34878D82A}">
                    <a16:rowId xmlns:a16="http://schemas.microsoft.com/office/drawing/2014/main" val="683685071"/>
                  </a:ext>
                </a:extLst>
              </a:tr>
              <a:tr h="666928">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成本</a:t>
                      </a:r>
                    </a:p>
                  </a:txBody>
                  <a:tcPr/>
                </a:tc>
                <a:tc>
                  <a:txBody>
                    <a:bodyPr/>
                    <a:lstStyle/>
                    <a:p>
                      <a:pPr algn="ctr"/>
                      <a:r>
                        <a:rPr lang="zh-CN" altLang="en-US" dirty="0">
                          <a:solidFill>
                            <a:schemeClr val="bg2"/>
                          </a:solidFill>
                        </a:rPr>
                        <a:t>免费、系统内置</a:t>
                      </a:r>
                      <a:endParaRPr lang="en-US" altLang="zh-CN" dirty="0">
                        <a:solidFill>
                          <a:schemeClr val="bg2"/>
                        </a:solidFill>
                      </a:endParaRPr>
                    </a:p>
                  </a:txBody>
                  <a:tcPr/>
                </a:tc>
                <a:tc>
                  <a:txBody>
                    <a:bodyPr/>
                    <a:lstStyle/>
                    <a:p>
                      <a:pPr algn="ctr"/>
                      <a:r>
                        <a:rPr lang="zh-CN" altLang="en-US" dirty="0">
                          <a:solidFill>
                            <a:schemeClr val="bg2"/>
                          </a:solidFill>
                        </a:rPr>
                        <a:t>商业软件，提供试用</a:t>
                      </a:r>
                    </a:p>
                  </a:txBody>
                  <a:tcPr/>
                </a:tc>
                <a:tc>
                  <a:txBody>
                    <a:bodyPr/>
                    <a:lstStyle/>
                    <a:p>
                      <a:pPr algn="ctr"/>
                      <a:r>
                        <a:rPr lang="zh-CN" altLang="en-US" dirty="0">
                          <a:solidFill>
                            <a:schemeClr val="bg2"/>
                          </a:solidFill>
                        </a:rPr>
                        <a:t>开源、免费</a:t>
                      </a:r>
                    </a:p>
                  </a:txBody>
                  <a:tcPr/>
                </a:tc>
                <a:extLst>
                  <a:ext uri="{0D108BD9-81ED-4DB2-BD59-A6C34878D82A}">
                    <a16:rowId xmlns:a16="http://schemas.microsoft.com/office/drawing/2014/main" val="3450617662"/>
                  </a:ext>
                </a:extLst>
              </a:tr>
            </a:tbl>
          </a:graphicData>
        </a:graphic>
      </p:graphicFrame>
    </p:spTree>
    <p:extLst>
      <p:ext uri="{BB962C8B-B14F-4D97-AF65-F5344CB8AC3E}">
        <p14:creationId xmlns:p14="http://schemas.microsoft.com/office/powerpoint/2010/main" val="192143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198960" y="346419"/>
            <a:ext cx="7124700" cy="742053"/>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常见虚拟机管理软件比较</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1"/>
          <p:cNvSpPr txBox="1">
            <a:spLocks noChangeArrowheads="1"/>
          </p:cNvSpPr>
          <p:nvPr/>
        </p:nvSpPr>
        <p:spPr bwMode="auto">
          <a:xfrm>
            <a:off x="198960" y="1088472"/>
            <a:ext cx="7957848"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虚拟机功能</a:t>
            </a:r>
          </a:p>
        </p:txBody>
      </p:sp>
      <p:graphicFrame>
        <p:nvGraphicFramePr>
          <p:cNvPr id="2" name="表格 1">
            <a:extLst>
              <a:ext uri="{FF2B5EF4-FFF2-40B4-BE49-F238E27FC236}">
                <a16:creationId xmlns:a16="http://schemas.microsoft.com/office/drawing/2014/main" id="{6EF12139-BE59-4B87-A8B0-EA1FEC06FEF1}"/>
              </a:ext>
            </a:extLst>
          </p:cNvPr>
          <p:cNvGraphicFramePr>
            <a:graphicFrameLocks noGrp="1"/>
          </p:cNvGraphicFramePr>
          <p:nvPr>
            <p:extLst>
              <p:ext uri="{D42A27DB-BD31-4B8C-83A1-F6EECF244321}">
                <p14:modId xmlns:p14="http://schemas.microsoft.com/office/powerpoint/2010/main" val="1731196"/>
              </p:ext>
            </p:extLst>
          </p:nvPr>
        </p:nvGraphicFramePr>
        <p:xfrm>
          <a:off x="266008" y="1766281"/>
          <a:ext cx="8753303" cy="4884452"/>
        </p:xfrm>
        <a:graphic>
          <a:graphicData uri="http://schemas.openxmlformats.org/drawingml/2006/table">
            <a:tbl>
              <a:tblPr firstRow="1" bandRow="1">
                <a:tableStyleId>{5C22544A-7EE6-4342-B048-85BDC9FD1C3A}</a:tableStyleId>
              </a:tblPr>
              <a:tblGrid>
                <a:gridCol w="2188326">
                  <a:extLst>
                    <a:ext uri="{9D8B030D-6E8A-4147-A177-3AD203B41FA5}">
                      <a16:colId xmlns:a16="http://schemas.microsoft.com/office/drawing/2014/main" val="2321239295"/>
                    </a:ext>
                  </a:extLst>
                </a:gridCol>
                <a:gridCol w="2188326">
                  <a:extLst>
                    <a:ext uri="{9D8B030D-6E8A-4147-A177-3AD203B41FA5}">
                      <a16:colId xmlns:a16="http://schemas.microsoft.com/office/drawing/2014/main" val="1071411479"/>
                    </a:ext>
                  </a:extLst>
                </a:gridCol>
                <a:gridCol w="2561422">
                  <a:extLst>
                    <a:ext uri="{9D8B030D-6E8A-4147-A177-3AD203B41FA5}">
                      <a16:colId xmlns:a16="http://schemas.microsoft.com/office/drawing/2014/main" val="1544165961"/>
                    </a:ext>
                  </a:extLst>
                </a:gridCol>
                <a:gridCol w="1815229">
                  <a:extLst>
                    <a:ext uri="{9D8B030D-6E8A-4147-A177-3AD203B41FA5}">
                      <a16:colId xmlns:a16="http://schemas.microsoft.com/office/drawing/2014/main" val="1463357221"/>
                    </a:ext>
                  </a:extLst>
                </a:gridCol>
              </a:tblGrid>
              <a:tr h="368425">
                <a:tc>
                  <a:txBody>
                    <a:bodyPr/>
                    <a:lstStyle/>
                    <a:p>
                      <a:pPr algn="ctr"/>
                      <a:r>
                        <a:rPr lang="zh-CN" altLang="en-US" sz="1600" dirty="0">
                          <a:latin typeface="微软雅黑" panose="020B0503020204020204" pitchFamily="34" charset="-122"/>
                          <a:ea typeface="微软雅黑" panose="020B0503020204020204" pitchFamily="34" charset="-122"/>
                        </a:rPr>
                        <a:t>软件</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评测项目</a:t>
                      </a:r>
                    </a:p>
                  </a:txBody>
                  <a:tcPr/>
                </a:tc>
                <a:tc>
                  <a:txBody>
                    <a:bodyPr/>
                    <a:lstStyle/>
                    <a:p>
                      <a:pPr algn="ctr"/>
                      <a:r>
                        <a:rPr lang="en-US" altLang="zh-CN" sz="1600" dirty="0">
                          <a:latin typeface="微软雅黑" panose="020B0503020204020204" pitchFamily="34" charset="-122"/>
                          <a:ea typeface="微软雅黑" panose="020B0503020204020204" pitchFamily="34" charset="-122"/>
                        </a:rPr>
                        <a:t>Hyper-V</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err="1">
                          <a:latin typeface="微软雅黑" panose="020B0503020204020204" pitchFamily="34" charset="-122"/>
                          <a:ea typeface="微软雅黑" panose="020B0503020204020204" pitchFamily="34" charset="-122"/>
                        </a:rPr>
                        <a:t>Vmware</a:t>
                      </a:r>
                      <a:r>
                        <a:rPr lang="en-US" altLang="zh-CN" sz="1600" dirty="0">
                          <a:latin typeface="微软雅黑" panose="020B0503020204020204" pitchFamily="34" charset="-122"/>
                          <a:ea typeface="微软雅黑" panose="020B0503020204020204" pitchFamily="34" charset="-122"/>
                        </a:rPr>
                        <a:t> Workstation</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VirtualBox</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33306171"/>
                  </a:ext>
                </a:extLst>
              </a:tr>
              <a:tr h="368425">
                <a:tc>
                  <a:txBody>
                    <a:bodyPr/>
                    <a:lstStyle/>
                    <a:p>
                      <a:pPr algn="ctr"/>
                      <a:r>
                        <a:rPr lang="zh-CN" altLang="en-US" sz="1600" b="1" dirty="0">
                          <a:latin typeface="微软雅黑" panose="020B0503020204020204" pitchFamily="34" charset="-122"/>
                          <a:ea typeface="微软雅黑" panose="020B0503020204020204" pitchFamily="34" charset="-122"/>
                        </a:rPr>
                        <a:t>新建虚拟机操作</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较麻烦</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一般</a:t>
                      </a:r>
                    </a:p>
                  </a:txBody>
                  <a:tcPr/>
                </a:tc>
                <a:tc>
                  <a:txBody>
                    <a:bodyPr/>
                    <a:lstStyle/>
                    <a:p>
                      <a:pPr algn="ctr"/>
                      <a:r>
                        <a:rPr lang="zh-CN" altLang="en-US" sz="1600" dirty="0"/>
                        <a:t>非常简单</a:t>
                      </a:r>
                    </a:p>
                  </a:txBody>
                  <a:tcPr/>
                </a:tc>
                <a:extLst>
                  <a:ext uri="{0D108BD9-81ED-4DB2-BD59-A6C34878D82A}">
                    <a16:rowId xmlns:a16="http://schemas.microsoft.com/office/drawing/2014/main" val="2398028515"/>
                  </a:ext>
                </a:extLst>
              </a:tr>
              <a:tr h="635911">
                <a:tc>
                  <a:txBody>
                    <a:bodyPr/>
                    <a:lstStyle/>
                    <a:p>
                      <a:pPr algn="ctr"/>
                      <a:r>
                        <a:rPr lang="zh-CN" altLang="en-US" sz="1600" b="1" dirty="0">
                          <a:latin typeface="微软雅黑" panose="020B0503020204020204" pitchFamily="34" charset="-122"/>
                          <a:ea typeface="微软雅黑" panose="020B0503020204020204" pitchFamily="34" charset="-122"/>
                        </a:rPr>
                        <a:t>虚拟机支持系统</a:t>
                      </a:r>
                    </a:p>
                  </a:txBody>
                  <a:tcPr/>
                </a:tc>
                <a:tc>
                  <a:txBody>
                    <a:bodyPr/>
                    <a:lstStyle/>
                    <a:p>
                      <a:pPr algn="ct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全系列、</a:t>
                      </a:r>
                      <a:r>
                        <a:rPr lang="en-US" altLang="zh-CN" sz="1600" dirty="0">
                          <a:latin typeface="微软雅黑" panose="020B0503020204020204" pitchFamily="34" charset="-122"/>
                          <a:ea typeface="微软雅黑" panose="020B0503020204020204" pitchFamily="34" charset="-122"/>
                        </a:rPr>
                        <a:t>Linux</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MAC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全系列</a:t>
                      </a:r>
                    </a:p>
                  </a:txBody>
                  <a:tcPr/>
                </a:tc>
                <a:tc>
                  <a:txBody>
                    <a:bodyPr/>
                    <a:lstStyle/>
                    <a:p>
                      <a:pPr algn="ct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MAC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全系列</a:t>
                      </a:r>
                    </a:p>
                  </a:txBody>
                  <a:tcPr/>
                </a:tc>
                <a:extLst>
                  <a:ext uri="{0D108BD9-81ED-4DB2-BD59-A6C34878D82A}">
                    <a16:rowId xmlns:a16="http://schemas.microsoft.com/office/drawing/2014/main" val="2023399089"/>
                  </a:ext>
                </a:extLst>
              </a:tr>
              <a:tr h="368425">
                <a:tc>
                  <a:txBody>
                    <a:bodyPr/>
                    <a:lstStyle/>
                    <a:p>
                      <a:pPr algn="ctr"/>
                      <a:r>
                        <a:rPr lang="zh-CN" altLang="en-US" sz="1600" b="1" dirty="0">
                          <a:latin typeface="微软雅黑" panose="020B0503020204020204" pitchFamily="34" charset="-122"/>
                          <a:ea typeface="微软雅黑" panose="020B0503020204020204" pitchFamily="34" charset="-122"/>
                        </a:rPr>
                        <a:t>内存占用</a:t>
                      </a:r>
                    </a:p>
                  </a:txBody>
                  <a:tcPr/>
                </a:tc>
                <a:tc>
                  <a:txBody>
                    <a:bodyPr/>
                    <a:lstStyle/>
                    <a:p>
                      <a:pPr algn="ctr"/>
                      <a:r>
                        <a:rPr lang="en-US" altLang="zh-CN" sz="1600" dirty="0">
                          <a:latin typeface="微软雅黑" panose="020B0503020204020204" pitchFamily="34" charset="-122"/>
                          <a:ea typeface="微软雅黑" panose="020B0503020204020204" pitchFamily="34" charset="-122"/>
                        </a:rPr>
                        <a:t>180MB</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150MB</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90MB</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13917341"/>
                  </a:ext>
                </a:extLst>
              </a:tr>
              <a:tr h="368425">
                <a:tc>
                  <a:txBody>
                    <a:bodyPr/>
                    <a:lstStyle/>
                    <a:p>
                      <a:pPr algn="ctr"/>
                      <a:r>
                        <a:rPr lang="en-US" altLang="zh-CN" sz="1600" b="1" dirty="0">
                          <a:latin typeface="微软雅黑" panose="020B0503020204020204" pitchFamily="34" charset="-122"/>
                          <a:ea typeface="微软雅黑" panose="020B0503020204020204" pitchFamily="34" charset="-122"/>
                        </a:rPr>
                        <a:t>CPU</a:t>
                      </a:r>
                      <a:r>
                        <a:rPr lang="zh-CN" altLang="en-US" sz="1600" b="1" dirty="0">
                          <a:latin typeface="微软雅黑" panose="020B0503020204020204" pitchFamily="34" charset="-122"/>
                          <a:ea typeface="微软雅黑" panose="020B0503020204020204" pitchFamily="34" charset="-122"/>
                        </a:rPr>
                        <a:t>占用</a:t>
                      </a:r>
                    </a:p>
                  </a:txBody>
                  <a:tcPr/>
                </a:tc>
                <a:tc>
                  <a:txBody>
                    <a:bodyPr/>
                    <a:lstStyle/>
                    <a:p>
                      <a:pPr algn="ctr"/>
                      <a:r>
                        <a:rPr lang="en-US" altLang="zh-CN" sz="1600" dirty="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35%</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3906104"/>
                  </a:ext>
                </a:extLst>
              </a:tr>
              <a:tr h="368425">
                <a:tc>
                  <a:txBody>
                    <a:bodyPr/>
                    <a:lstStyle/>
                    <a:p>
                      <a:pPr algn="ctr"/>
                      <a:r>
                        <a:rPr lang="en-US" altLang="zh-CN" sz="1600" b="1" dirty="0">
                          <a:latin typeface="微软雅黑" panose="020B0503020204020204" pitchFamily="34" charset="-122"/>
                          <a:ea typeface="微软雅黑" panose="020B0503020204020204" pitchFamily="34" charset="-122"/>
                        </a:rPr>
                        <a:t>3D</a:t>
                      </a:r>
                      <a:r>
                        <a:rPr lang="zh-CN" altLang="en-US" sz="1600" b="1" dirty="0">
                          <a:latin typeface="微软雅黑" panose="020B0503020204020204" pitchFamily="34" charset="-122"/>
                          <a:ea typeface="微软雅黑" panose="020B0503020204020204" pitchFamily="34" charset="-122"/>
                        </a:rPr>
                        <a:t>加速</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a:t>
                      </a:r>
                    </a:p>
                  </a:txBody>
                  <a:tcPr/>
                </a:tc>
                <a:extLst>
                  <a:ext uri="{0D108BD9-81ED-4DB2-BD59-A6C34878D82A}">
                    <a16:rowId xmlns:a16="http://schemas.microsoft.com/office/drawing/2014/main" val="1361856723"/>
                  </a:ext>
                </a:extLst>
              </a:tr>
              <a:tr h="368425">
                <a:tc>
                  <a:txBody>
                    <a:bodyPr/>
                    <a:lstStyle/>
                    <a:p>
                      <a:pPr algn="ctr"/>
                      <a:r>
                        <a:rPr lang="en-US" altLang="zh-CN" sz="1600" b="1" dirty="0">
                          <a:latin typeface="微软雅黑" panose="020B0503020204020204" pitchFamily="34" charset="-122"/>
                          <a:ea typeface="微软雅黑" panose="020B0503020204020204" pitchFamily="34" charset="-122"/>
                        </a:rPr>
                        <a:t>2D</a:t>
                      </a:r>
                      <a:r>
                        <a:rPr lang="zh-CN" altLang="en-US" sz="1600" b="1" dirty="0">
                          <a:latin typeface="微软雅黑" panose="020B0503020204020204" pitchFamily="34" charset="-122"/>
                          <a:ea typeface="微软雅黑" panose="020B0503020204020204" pitchFamily="34" charset="-122"/>
                        </a:rPr>
                        <a:t>视频加速</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a:t>
                      </a:r>
                    </a:p>
                  </a:txBody>
                  <a:tcPr/>
                </a:tc>
                <a:extLst>
                  <a:ext uri="{0D108BD9-81ED-4DB2-BD59-A6C34878D82A}">
                    <a16:rowId xmlns:a16="http://schemas.microsoft.com/office/drawing/2014/main" val="4182128558"/>
                  </a:ext>
                </a:extLst>
              </a:tr>
              <a:tr h="635911">
                <a:tc>
                  <a:txBody>
                    <a:bodyPr/>
                    <a:lstStyle/>
                    <a:p>
                      <a:pPr algn="ctr"/>
                      <a:r>
                        <a:rPr lang="en-US" altLang="zh-CN" sz="1600" b="1" dirty="0">
                          <a:latin typeface="微软雅黑" panose="020B0503020204020204" pitchFamily="34" charset="-122"/>
                          <a:ea typeface="微软雅黑" panose="020B0503020204020204" pitchFamily="34" charset="-122"/>
                        </a:rPr>
                        <a:t>USB</a:t>
                      </a:r>
                      <a:r>
                        <a:rPr lang="zh-CN" altLang="en-US" sz="1600" b="1" dirty="0">
                          <a:latin typeface="微软雅黑" panose="020B0503020204020204" pitchFamily="34" charset="-122"/>
                          <a:ea typeface="微软雅黑" panose="020B0503020204020204" pitchFamily="34" charset="-122"/>
                        </a:rPr>
                        <a:t>设备</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支持，并支持</a:t>
                      </a:r>
                      <a:r>
                        <a:rPr lang="en-US" altLang="zh-CN" sz="1600" dirty="0">
                          <a:latin typeface="微软雅黑" panose="020B0503020204020204" pitchFamily="34" charset="-122"/>
                          <a:ea typeface="微软雅黑" panose="020B0503020204020204" pitchFamily="34" charset="-122"/>
                        </a:rPr>
                        <a:t>3.0</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支持，但需要安装单独增强包后才能启用</a:t>
                      </a:r>
                    </a:p>
                  </a:txBody>
                  <a:tcPr/>
                </a:tc>
                <a:extLst>
                  <a:ext uri="{0D108BD9-81ED-4DB2-BD59-A6C34878D82A}">
                    <a16:rowId xmlns:a16="http://schemas.microsoft.com/office/drawing/2014/main" val="4202687862"/>
                  </a:ext>
                </a:extLst>
              </a:tr>
              <a:tr h="635911">
                <a:tc>
                  <a:txBody>
                    <a:bodyPr/>
                    <a:lstStyle/>
                    <a:p>
                      <a:pPr algn="ctr"/>
                      <a:r>
                        <a:rPr lang="zh-CN" altLang="en-US" sz="1600" b="1" dirty="0">
                          <a:latin typeface="微软雅黑" panose="020B0503020204020204" pitchFamily="34" charset="-122"/>
                          <a:ea typeface="微软雅黑" panose="020B0503020204020204" pitchFamily="34" charset="-122"/>
                        </a:rPr>
                        <a:t>网络共享设置</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简单</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内置“共享文件夹”用于共享</a:t>
                      </a:r>
                    </a:p>
                  </a:txBody>
                  <a:tcPr/>
                </a:tc>
                <a:extLst>
                  <a:ext uri="{0D108BD9-81ED-4DB2-BD59-A6C34878D82A}">
                    <a16:rowId xmlns:a16="http://schemas.microsoft.com/office/drawing/2014/main" val="3990737701"/>
                  </a:ext>
                </a:extLst>
              </a:tr>
              <a:tr h="368425">
                <a:tc>
                  <a:txBody>
                    <a:bodyPr/>
                    <a:lstStyle/>
                    <a:p>
                      <a:pPr algn="ctr"/>
                      <a:r>
                        <a:rPr lang="zh-CN" altLang="en-US" sz="1600" b="1" dirty="0">
                          <a:latin typeface="微软雅黑" panose="020B0503020204020204" pitchFamily="34" charset="-122"/>
                          <a:ea typeface="微软雅黑" panose="020B0503020204020204" pitchFamily="34" charset="-122"/>
                        </a:rPr>
                        <a:t>剪贴板共享</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sz="1600" dirty="0">
                          <a:latin typeface="微软雅黑" panose="020B0503020204020204" pitchFamily="34" charset="-122"/>
                          <a:ea typeface="微软雅黑" panose="020B0503020204020204" pitchFamily="34" charset="-122"/>
                        </a:rPr>
                        <a:t>支持，而且支持拖拽</a:t>
                      </a:r>
                    </a:p>
                  </a:txBody>
                  <a:tcPr/>
                </a:tc>
                <a:extLst>
                  <a:ext uri="{0D108BD9-81ED-4DB2-BD59-A6C34878D82A}">
                    <a16:rowId xmlns:a16="http://schemas.microsoft.com/office/drawing/2014/main" val="3261021829"/>
                  </a:ext>
                </a:extLst>
              </a:tr>
            </a:tbl>
          </a:graphicData>
        </a:graphic>
      </p:graphicFrame>
    </p:spTree>
    <p:extLst>
      <p:ext uri="{BB962C8B-B14F-4D97-AF65-F5344CB8AC3E}">
        <p14:creationId xmlns:p14="http://schemas.microsoft.com/office/powerpoint/2010/main" val="95682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虚拟机管理软件简介</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虚拟机的简介与安装</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extLst>
      <p:ext uri="{BB962C8B-B14F-4D97-AF65-F5344CB8AC3E}">
        <p14:creationId xmlns:p14="http://schemas.microsoft.com/office/powerpoint/2010/main" val="55644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198960" y="73746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3" cstate="print"/>
          <a:stretch>
            <a:fillRect/>
          </a:stretch>
        </p:blipFill>
        <p:spPr>
          <a:xfrm>
            <a:off x="198960" y="1638413"/>
            <a:ext cx="4373040" cy="3113876"/>
          </a:xfrm>
          <a:prstGeom prst="rect">
            <a:avLst/>
          </a:prstGeom>
        </p:spPr>
      </p:pic>
      <p:pic>
        <p:nvPicPr>
          <p:cNvPr id="2050" name="Picture 2" descr="支持 Windows 10 技术预览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4633" y="3429000"/>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889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323651" y="67870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992472769"/>
              </p:ext>
            </p:extLst>
          </p:nvPr>
        </p:nvGraphicFramePr>
        <p:xfrm>
          <a:off x="522813" y="1634722"/>
          <a:ext cx="8842173" cy="4816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137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398466" y="641651"/>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2809323293"/>
              </p:ext>
            </p:extLst>
          </p:nvPr>
        </p:nvGraphicFramePr>
        <p:xfrm>
          <a:off x="797064" y="1623769"/>
          <a:ext cx="7729220" cy="4668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834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331964" y="1528743"/>
            <a:ext cx="8396400" cy="4551374"/>
          </a:xfrm>
          <a:prstGeom prst="rect">
            <a:avLst/>
          </a:prstGeom>
        </p:spPr>
        <p:txBody>
          <a:bodyPr wrap="square">
            <a:spAutoFit/>
          </a:bodyPr>
          <a:lstStyle/>
          <a:p>
            <a:pPr marL="457200" indent="-457200">
              <a:lnSpc>
                <a:spcPct val="150000"/>
              </a:lnSpc>
              <a:buClr>
                <a:srgbClr val="E67016"/>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主机系统的处理器要求</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主机系统必须使用满足以下要求的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 </a:t>
            </a:r>
            <a:r>
              <a:rPr lang="en-US" altLang="zh-CN" sz="2400" dirty="0">
                <a:solidFill>
                  <a:schemeClr val="bg2"/>
                </a:solidFill>
                <a:latin typeface="微软雅黑" panose="020B0503020204020204" pitchFamily="34" charset="-122"/>
                <a:ea typeface="微软雅黑" panose="020B0503020204020204" pitchFamily="34" charset="-122"/>
              </a:rPr>
              <a:t>x86 CPU</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长模式中的 </a:t>
            </a:r>
            <a:r>
              <a:rPr lang="en-US" altLang="zh-CN" sz="2400" dirty="0">
                <a:solidFill>
                  <a:schemeClr val="bg2"/>
                </a:solidFill>
                <a:latin typeface="微软雅黑" panose="020B0503020204020204" pitchFamily="34" charset="-122"/>
                <a:ea typeface="微软雅黑" panose="020B0503020204020204" pitchFamily="34" charset="-122"/>
              </a:rPr>
              <a:t>LAHF/SAHF </a:t>
            </a:r>
            <a:r>
              <a:rPr lang="zh-CN" altLang="en-US" sz="2400" dirty="0">
                <a:solidFill>
                  <a:schemeClr val="bg2"/>
                </a:solidFill>
                <a:latin typeface="微软雅黑" panose="020B0503020204020204" pitchFamily="34" charset="-122"/>
                <a:ea typeface="微软雅黑" panose="020B0503020204020204" pitchFamily="34" charset="-122"/>
              </a:rPr>
              <a:t>支持</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1.3 GHz </a:t>
            </a:r>
            <a:r>
              <a:rPr lang="zh-CN" altLang="en-US" sz="2400" dirty="0">
                <a:solidFill>
                  <a:schemeClr val="bg2"/>
                </a:solidFill>
                <a:latin typeface="微软雅黑" panose="020B0503020204020204" pitchFamily="34" charset="-122"/>
                <a:ea typeface="微软雅黑" panose="020B0503020204020204" pitchFamily="34" charset="-122"/>
              </a:rPr>
              <a:t>或更快的核心速度</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支持多处理器系统。</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在安装 </a:t>
            </a:r>
            <a:r>
              <a:rPr lang="en-US" altLang="zh-CN" sz="2400" dirty="0">
                <a:solidFill>
                  <a:schemeClr val="bg2"/>
                </a:solidFill>
                <a:latin typeface="微软雅黑" panose="020B0503020204020204" pitchFamily="34" charset="-122"/>
                <a:ea typeface="微软雅黑" panose="020B0503020204020204" pitchFamily="34" charset="-122"/>
              </a:rPr>
              <a:t>Workstation </a:t>
            </a:r>
            <a:r>
              <a:rPr lang="zh-CN" altLang="en-US" sz="24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400" dirty="0">
                <a:solidFill>
                  <a:schemeClr val="bg2"/>
                </a:solidFill>
                <a:latin typeface="微软雅黑" panose="020B0503020204020204" pitchFamily="34" charset="-122"/>
                <a:ea typeface="微软雅黑" panose="020B0503020204020204" pitchFamily="34" charset="-122"/>
              </a:rPr>
              <a:t>Workstation</a:t>
            </a:r>
            <a:r>
              <a:rPr lang="zh-CN" altLang="en-US" sz="2400" dirty="0">
                <a:solidFill>
                  <a:schemeClr val="bg2"/>
                </a:solidFill>
                <a:latin typeface="微软雅黑" panose="020B0503020204020204" pitchFamily="34" charset="-122"/>
                <a:ea typeface="微软雅黑" panose="020B0503020204020204" pitchFamily="34" charset="-122"/>
              </a:rPr>
              <a:t>。</a:t>
            </a:r>
          </a:p>
        </p:txBody>
      </p:sp>
      <p:sp>
        <p:nvSpPr>
          <p:cNvPr id="10" name="Title 17"/>
          <p:cNvSpPr>
            <a:spLocks noGrp="1" noChangeArrowheads="1"/>
          </p:cNvSpPr>
          <p:nvPr>
            <p:ph type="title"/>
          </p:nvPr>
        </p:nvSpPr>
        <p:spPr>
          <a:xfrm>
            <a:off x="331964" y="699251"/>
            <a:ext cx="5486835"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zh-CN" altLang="zh-CN" dirty="0">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481593" y="1506363"/>
            <a:ext cx="7964138" cy="3894208"/>
          </a:xfrm>
          <a:prstGeom prst="rect">
            <a:avLst/>
          </a:prstGeom>
        </p:spPr>
        <p:txBody>
          <a:bodyPr wrap="square">
            <a:spAutoFit/>
          </a:bodyPr>
          <a:lstStyle/>
          <a:p>
            <a:pPr marL="457200" indent="-457200">
              <a:lnSpc>
                <a:spcPct val="150000"/>
              </a:lnSpc>
              <a:buClr>
                <a:srgbClr val="E67016"/>
              </a:buClr>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64 </a:t>
            </a:r>
            <a:r>
              <a:rPr lang="zh-CN" altLang="en-US" sz="2800" dirty="0">
                <a:solidFill>
                  <a:srgbClr val="C00000"/>
                </a:solidFill>
                <a:latin typeface="微软雅黑" panose="020B0503020204020204" pitchFamily="34" charset="-122"/>
                <a:ea typeface="微软雅黑" panose="020B0503020204020204" pitchFamily="34" charset="-122"/>
              </a:rPr>
              <a:t>位客户机操作系统的处理器要求</a:t>
            </a: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800" dirty="0">
                <a:solidFill>
                  <a:schemeClr val="bg2"/>
                </a:solidFill>
                <a:latin typeface="微软雅黑" panose="020B0503020204020204" pitchFamily="34" charset="-122"/>
                <a:ea typeface="微软雅黑" panose="020B0503020204020204" pitchFamily="34" charset="-122"/>
              </a:rPr>
              <a:t>64 </a:t>
            </a:r>
            <a:r>
              <a:rPr lang="zh-CN" altLang="en-US" sz="28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800" dirty="0">
                <a:solidFill>
                  <a:schemeClr val="bg2"/>
                </a:solidFill>
                <a:latin typeface="微软雅黑" panose="020B0503020204020204" pitchFamily="34" charset="-122"/>
                <a:ea typeface="微软雅黑" panose="020B0503020204020204" pitchFamily="34" charset="-122"/>
              </a:rPr>
              <a:t>AMD CPU</a:t>
            </a: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带有 </a:t>
            </a:r>
            <a:r>
              <a:rPr lang="en-US" altLang="zh-CN" sz="2800" dirty="0">
                <a:solidFill>
                  <a:schemeClr val="bg2"/>
                </a:solidFill>
                <a:latin typeface="微软雅黑" panose="020B0503020204020204" pitchFamily="34" charset="-122"/>
                <a:ea typeface="微软雅黑" panose="020B0503020204020204" pitchFamily="34" charset="-122"/>
              </a:rPr>
              <a:t>VT-x </a:t>
            </a:r>
            <a:r>
              <a:rPr lang="zh-CN" altLang="en-US" sz="2800" dirty="0">
                <a:solidFill>
                  <a:schemeClr val="bg2"/>
                </a:solidFill>
                <a:latin typeface="微软雅黑" panose="020B0503020204020204" pitchFamily="34" charset="-122"/>
                <a:ea typeface="微软雅黑" panose="020B0503020204020204" pitchFamily="34" charset="-122"/>
              </a:rPr>
              <a:t>支持的 </a:t>
            </a:r>
            <a:r>
              <a:rPr lang="en-US" altLang="zh-CN" sz="2800" dirty="0">
                <a:solidFill>
                  <a:schemeClr val="bg2"/>
                </a:solidFill>
                <a:latin typeface="微软雅黑" panose="020B0503020204020204" pitchFamily="34" charset="-122"/>
                <a:ea typeface="微软雅黑" panose="020B0503020204020204" pitchFamily="34" charset="-122"/>
              </a:rPr>
              <a:t>Intel CPU</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p:nvPr>
        </p:nvSpPr>
        <p:spPr>
          <a:xfrm>
            <a:off x="481593" y="690938"/>
            <a:ext cx="7332293" cy="639742"/>
          </a:xfrm>
        </p:spPr>
        <p:txBody>
          <a:bodyPr>
            <a:normAutofit fontScale="90000"/>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a:extLst>
              <a:ext uri="{FF2B5EF4-FFF2-40B4-BE49-F238E27FC236}">
                <a16:creationId xmlns:a16="http://schemas.microsoft.com/office/drawing/2014/main" id="{2E46D920-00CE-4907-A42E-1C00CBE9A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455" y="4754071"/>
            <a:ext cx="1662545" cy="1662545"/>
          </a:xfrm>
          <a:prstGeom prst="rect">
            <a:avLst/>
          </a:prstGeom>
        </p:spPr>
      </p:pic>
    </p:spTree>
    <p:extLst>
      <p:ext uri="{BB962C8B-B14F-4D97-AF65-F5344CB8AC3E}">
        <p14:creationId xmlns:p14="http://schemas.microsoft.com/office/powerpoint/2010/main" val="148627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372191" y="1376785"/>
            <a:ext cx="8594835" cy="230832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官方网址（中文）</a:t>
            </a:r>
            <a:r>
              <a:rPr lang="en-US" altLang="zh-CN" sz="2400" dirty="0">
                <a:solidFill>
                  <a:schemeClr val="bg2"/>
                </a:solidFill>
                <a:latin typeface="微软雅黑" panose="020B0503020204020204" pitchFamily="34" charset="-122"/>
                <a:ea typeface="微软雅黑" panose="020B0503020204020204" pitchFamily="34" charset="-122"/>
              </a:rPr>
              <a:t>:http://www.vmware.com/cn</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官网下载地址（</a:t>
            </a:r>
            <a:r>
              <a:rPr lang="en-US" altLang="zh-CN" sz="2400" dirty="0">
                <a:solidFill>
                  <a:schemeClr val="bg2"/>
                </a:solidFill>
                <a:latin typeface="微软雅黑" panose="020B0503020204020204" pitchFamily="34" charset="-122"/>
                <a:ea typeface="微软雅黑" panose="020B0503020204020204" pitchFamily="34" charset="-122"/>
              </a:rPr>
              <a:t>VMware14</a:t>
            </a:r>
            <a:r>
              <a:rPr lang="zh-CN" altLang="en-US" sz="2400" dirty="0">
                <a:solidFill>
                  <a:schemeClr val="bg2"/>
                </a:solidFill>
                <a:latin typeface="微软雅黑" panose="020B0503020204020204" pitchFamily="34" charset="-122"/>
                <a:ea typeface="微软雅黑" panose="020B0503020204020204" pitchFamily="34" charset="-122"/>
              </a:rPr>
              <a:t>试用版）</a:t>
            </a:r>
            <a:r>
              <a:rPr lang="en-US" altLang="zh-CN" sz="2400" dirty="0">
                <a:solidFill>
                  <a:schemeClr val="bg2"/>
                </a:solidFill>
                <a:latin typeface="微软雅黑" panose="020B0503020204020204" pitchFamily="34" charset="-122"/>
                <a:ea typeface="微软雅黑" panose="020B0503020204020204" pitchFamily="34" charset="-122"/>
              </a:rPr>
              <a:t>:</a:t>
            </a: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rPr>
              <a:t>https://www.vmware.com/products/workstation-pro/workstation-pro-evaluation.html</a:t>
            </a:r>
          </a:p>
        </p:txBody>
      </p:sp>
      <p:sp>
        <p:nvSpPr>
          <p:cNvPr id="10" name="Title 17"/>
          <p:cNvSpPr>
            <a:spLocks noGrp="1" noChangeArrowheads="1"/>
          </p:cNvSpPr>
          <p:nvPr>
            <p:ph type="title"/>
          </p:nvPr>
        </p:nvSpPr>
        <p:spPr>
          <a:xfrm>
            <a:off x="372191" y="679143"/>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898" y="4305890"/>
            <a:ext cx="1872967" cy="18729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4"/>
          <a:srcRect l="10808" b="14315"/>
          <a:stretch/>
        </p:blipFill>
        <p:spPr>
          <a:xfrm>
            <a:off x="503426" y="3787017"/>
            <a:ext cx="6215865" cy="2651883"/>
          </a:xfrm>
          <a:prstGeom prst="rect">
            <a:avLst/>
          </a:prstGeom>
        </p:spPr>
      </p:pic>
    </p:spTree>
    <p:extLst>
      <p:ext uri="{BB962C8B-B14F-4D97-AF65-F5344CB8AC3E}">
        <p14:creationId xmlns:p14="http://schemas.microsoft.com/office/powerpoint/2010/main" val="379699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232211" y="1298823"/>
            <a:ext cx="8594835" cy="66255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演示在</a:t>
            </a:r>
            <a:r>
              <a:rPr lang="en-US" altLang="zh-CN" sz="2800" dirty="0">
                <a:solidFill>
                  <a:schemeClr val="bg2"/>
                </a:solidFill>
                <a:latin typeface="微软雅黑" panose="020B0503020204020204" pitchFamily="34" charset="-122"/>
                <a:ea typeface="微软雅黑" panose="020B0503020204020204" pitchFamily="34" charset="-122"/>
              </a:rPr>
              <a:t>windows</a:t>
            </a:r>
            <a:r>
              <a:rPr lang="zh-CN" altLang="en-US" sz="2800" dirty="0">
                <a:solidFill>
                  <a:schemeClr val="bg2"/>
                </a:solidFill>
                <a:latin typeface="微软雅黑" panose="020B0503020204020204" pitchFamily="34" charset="-122"/>
                <a:ea typeface="微软雅黑" panose="020B0503020204020204" pitchFamily="34" charset="-122"/>
              </a:rPr>
              <a:t>系统下安装</a:t>
            </a:r>
            <a:r>
              <a:rPr lang="en-US" altLang="zh-CN" sz="2800" dirty="0">
                <a:solidFill>
                  <a:schemeClr val="bg2"/>
                </a:solidFill>
                <a:latin typeface="微软雅黑" panose="020B0503020204020204" pitchFamily="34" charset="-122"/>
                <a:ea typeface="微软雅黑" panose="020B0503020204020204" pitchFamily="34" charset="-122"/>
              </a:rPr>
              <a:t>VMware Workstation</a:t>
            </a:r>
          </a:p>
        </p:txBody>
      </p:sp>
      <p:sp>
        <p:nvSpPr>
          <p:cNvPr id="10" name="Title 17"/>
          <p:cNvSpPr>
            <a:spLocks noGrp="1" noChangeArrowheads="1"/>
          </p:cNvSpPr>
          <p:nvPr>
            <p:ph type="title"/>
          </p:nvPr>
        </p:nvSpPr>
        <p:spPr>
          <a:xfrm>
            <a:off x="232211" y="660639"/>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270" y="1924791"/>
            <a:ext cx="2028924" cy="155089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3383" y="1933340"/>
            <a:ext cx="2037294" cy="1557289"/>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523" y="1933342"/>
            <a:ext cx="2021069" cy="1544887"/>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86307" y="1933343"/>
            <a:ext cx="2007185" cy="1534274"/>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5817" y="3567231"/>
            <a:ext cx="2007935" cy="1534848"/>
          </a:xfrm>
          <a:prstGeom prst="rect">
            <a:avLst/>
          </a:prstGeom>
        </p:spPr>
      </p:pic>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00247" y="3587374"/>
            <a:ext cx="2024413" cy="1578384"/>
          </a:xfrm>
          <a:prstGeom prst="rect">
            <a:avLst/>
          </a:prstGeom>
        </p:spPr>
      </p:pic>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82523" y="3577507"/>
            <a:ext cx="2021069" cy="1544887"/>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78928" y="3585807"/>
            <a:ext cx="2014563" cy="1539913"/>
          </a:xfrm>
          <a:prstGeom prst="rect">
            <a:avLst/>
          </a:prstGeom>
        </p:spPr>
      </p:pic>
      <p:pic>
        <p:nvPicPr>
          <p:cNvPr id="9" name="图片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23071" y="5211595"/>
            <a:ext cx="2190710" cy="1674559"/>
          </a:xfrm>
          <a:prstGeom prst="rect">
            <a:avLst/>
          </a:prstGeom>
        </p:spPr>
      </p:pic>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32138" y="5208504"/>
            <a:ext cx="2201029" cy="1682447"/>
          </a:xfrm>
          <a:prstGeom prst="rect">
            <a:avLst/>
          </a:prstGeom>
        </p:spPr>
      </p:pic>
    </p:spTree>
    <p:extLst>
      <p:ext uri="{BB962C8B-B14F-4D97-AF65-F5344CB8AC3E}">
        <p14:creationId xmlns:p14="http://schemas.microsoft.com/office/powerpoint/2010/main" val="358168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虚拟机管理软件简介</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虚拟机的简介与安装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274582" y="707801"/>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3"/>
          <a:stretch>
            <a:fillRect/>
          </a:stretch>
        </p:blipFill>
        <p:spPr>
          <a:xfrm>
            <a:off x="274582" y="1855638"/>
            <a:ext cx="8557278" cy="4546054"/>
          </a:xfrm>
          <a:prstGeom prst="rect">
            <a:avLst/>
          </a:prstGeom>
        </p:spPr>
      </p:pic>
      <p:sp>
        <p:nvSpPr>
          <p:cNvPr id="11" name="线形标注 1 10"/>
          <p:cNvSpPr/>
          <p:nvPr/>
        </p:nvSpPr>
        <p:spPr>
          <a:xfrm>
            <a:off x="3193013" y="1618809"/>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菜单栏</a:t>
            </a:r>
          </a:p>
        </p:txBody>
      </p:sp>
      <p:sp>
        <p:nvSpPr>
          <p:cNvPr id="19" name="线形标注 1 18"/>
          <p:cNvSpPr/>
          <p:nvPr/>
        </p:nvSpPr>
        <p:spPr>
          <a:xfrm>
            <a:off x="1413195" y="4854610"/>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虚拟机库</a:t>
            </a:r>
          </a:p>
        </p:txBody>
      </p:sp>
      <p:sp>
        <p:nvSpPr>
          <p:cNvPr id="20" name="线形标注 1 19"/>
          <p:cNvSpPr/>
          <p:nvPr/>
        </p:nvSpPr>
        <p:spPr>
          <a:xfrm>
            <a:off x="5254882" y="3929044"/>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274582" y="734332"/>
            <a:ext cx="7124700" cy="639742"/>
          </a:xfrm>
        </p:spPr>
        <p:txBody>
          <a:bodyPr/>
          <a:lstStyle/>
          <a:p>
            <a:pPr eaLnBrk="1" hangingPunct="1"/>
            <a:r>
              <a:rPr lang="en-US" altLang="zh-CN" sz="3200" dirty="0">
                <a:solidFill>
                  <a:schemeClr val="bg2"/>
                </a:solidFill>
                <a:latin typeface="微软雅黑" panose="020B0503020204020204" pitchFamily="34" charset="-122"/>
                <a:ea typeface="微软雅黑" panose="020B0503020204020204" pitchFamily="34" charset="-122"/>
              </a:rPr>
              <a:t>VMware Workstation</a:t>
            </a:r>
            <a:r>
              <a:rPr lang="zh-CN" altLang="en-US" sz="3200" dirty="0">
                <a:solidFill>
                  <a:schemeClr val="bg2"/>
                </a:solidFill>
                <a:latin typeface="微软雅黑" panose="020B0503020204020204" pitchFamily="34" charset="-122"/>
                <a:ea typeface="微软雅黑" panose="020B0503020204020204" pitchFamily="34" charset="-122"/>
              </a:rPr>
              <a:t>中安装</a:t>
            </a:r>
            <a:r>
              <a:rPr lang="en-US" altLang="zh-CN" sz="3200" dirty="0">
                <a:solidFill>
                  <a:schemeClr val="bg2"/>
                </a:solidFill>
                <a:latin typeface="微软雅黑" panose="020B0503020204020204" pitchFamily="34" charset="-122"/>
                <a:ea typeface="微软雅黑" panose="020B0503020204020204" pitchFamily="34" charset="-122"/>
              </a:rPr>
              <a:t>Win10</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274582" y="1483477"/>
            <a:ext cx="8594835" cy="66255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演示在</a:t>
            </a: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中安装</a:t>
            </a:r>
            <a:r>
              <a:rPr lang="en-US" altLang="zh-CN" sz="2800" dirty="0">
                <a:solidFill>
                  <a:schemeClr val="bg2"/>
                </a:solidFill>
                <a:latin typeface="微软雅黑" panose="020B0503020204020204" pitchFamily="34" charset="-122"/>
                <a:ea typeface="微软雅黑" panose="020B0503020204020204" pitchFamily="34" charset="-122"/>
              </a:rPr>
              <a:t>Win10</a:t>
            </a:r>
            <a:r>
              <a:rPr lang="zh-CN" altLang="en-US" sz="2800" dirty="0">
                <a:solidFill>
                  <a:schemeClr val="bg2"/>
                </a:solidFill>
                <a:latin typeface="微软雅黑" panose="020B0503020204020204" pitchFamily="34" charset="-122"/>
                <a:ea typeface="微软雅黑" panose="020B0503020204020204" pitchFamily="34" charset="-122"/>
              </a:rPr>
              <a:t>虚拟机</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577" y="2842805"/>
            <a:ext cx="2880785" cy="2646115"/>
          </a:xfrm>
          <a:prstGeom prst="rect">
            <a:avLst/>
          </a:prstGeom>
        </p:spPr>
      </p:pic>
      <p:pic>
        <p:nvPicPr>
          <p:cNvPr id="13" name="图片 12"/>
          <p:cNvPicPr/>
          <p:nvPr/>
        </p:nvPicPr>
        <p:blipFill>
          <a:blip r:embed="rId4"/>
          <a:stretch>
            <a:fillRect/>
          </a:stretch>
        </p:blipFill>
        <p:spPr>
          <a:xfrm>
            <a:off x="3553025" y="2764734"/>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455157" y="748378"/>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安装</a:t>
            </a:r>
            <a:r>
              <a:rPr lang="en-US" altLang="zh-CN" sz="3200" dirty="0">
                <a:solidFill>
                  <a:schemeClr val="bg2"/>
                </a:solidFill>
                <a:latin typeface="微软雅黑" panose="020B0503020204020204" pitchFamily="34" charset="-122"/>
                <a:ea typeface="微软雅黑" panose="020B0503020204020204" pitchFamily="34" charset="-122"/>
              </a:rPr>
              <a:t>tools</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455157" y="1563802"/>
            <a:ext cx="8594835" cy="3894208"/>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让虚拟机运行更快</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包括一些硬件驱动</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支持物理机和虚拟机之间相互复制粘贴</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支持物理机和虚拟机时间同步</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支持正常关机（没有</a:t>
            </a:r>
            <a:r>
              <a:rPr lang="en-US" altLang="zh-CN" sz="2800" dirty="0">
                <a:solidFill>
                  <a:schemeClr val="bg2"/>
                </a:solidFill>
                <a:latin typeface="微软雅黑" panose="020B0503020204020204" pitchFamily="34" charset="-122"/>
                <a:ea typeface="微软雅黑" panose="020B0503020204020204" pitchFamily="34" charset="-122"/>
              </a:rPr>
              <a:t>tools</a:t>
            </a:r>
            <a:r>
              <a:rPr lang="zh-CN" altLang="zh-CN" sz="2800" dirty="0">
                <a:solidFill>
                  <a:schemeClr val="bg2"/>
                </a:solidFill>
                <a:latin typeface="微软雅黑" panose="020B0503020204020204" pitchFamily="34" charset="-122"/>
                <a:ea typeface="微软雅黑" panose="020B0503020204020204" pitchFamily="34" charset="-122"/>
              </a:rPr>
              <a:t>关机就非正常关机）</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安装完后需要重新启动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580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虚拟机管理软件简介</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虚拟机的简介与安装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虚拟机的应用</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网络设置</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extLst>
      <p:ext uri="{BB962C8B-B14F-4D97-AF65-F5344CB8AC3E}">
        <p14:creationId xmlns:p14="http://schemas.microsoft.com/office/powerpoint/2010/main" val="227113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331590" y="764854"/>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331590" y="1580279"/>
            <a:ext cx="5401945" cy="3905043"/>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3" cstate="print"/>
          <a:stretch>
            <a:fillRect/>
          </a:stretch>
        </p:blipFill>
        <p:spPr>
          <a:xfrm>
            <a:off x="5721181" y="2116846"/>
            <a:ext cx="3418701" cy="3102413"/>
          </a:xfrm>
          <a:prstGeom prst="rect">
            <a:avLst/>
          </a:prstGeom>
        </p:spPr>
      </p:pic>
    </p:spTree>
    <p:extLst>
      <p:ext uri="{BB962C8B-B14F-4D97-AF65-F5344CB8AC3E}">
        <p14:creationId xmlns:p14="http://schemas.microsoft.com/office/powerpoint/2010/main" val="3089560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aphicFrame>
        <p:nvGraphicFramePr>
          <p:cNvPr id="11" name="图示 10"/>
          <p:cNvGraphicFramePr/>
          <p:nvPr>
            <p:extLst>
              <p:ext uri="{D42A27DB-BD31-4B8C-83A1-F6EECF244321}">
                <p14:modId xmlns:p14="http://schemas.microsoft.com/office/powerpoint/2010/main" val="3128151432"/>
              </p:ext>
            </p:extLst>
          </p:nvPr>
        </p:nvGraphicFramePr>
        <p:xfrm>
          <a:off x="233833" y="1472797"/>
          <a:ext cx="8714872" cy="496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7"/>
          <p:cNvSpPr>
            <a:spLocks noGrp="1" noChangeArrowheads="1"/>
          </p:cNvSpPr>
          <p:nvPr>
            <p:ph type="title"/>
          </p:nvPr>
        </p:nvSpPr>
        <p:spPr>
          <a:xfrm>
            <a:off x="265686" y="723665"/>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2" name="图片 1"/>
          <p:cNvPicPr>
            <a:picLocks noChangeAspect="1"/>
          </p:cNvPicPr>
          <p:nvPr/>
        </p:nvPicPr>
        <p:blipFill>
          <a:blip r:embed="rId3" cstate="print"/>
          <a:stretch>
            <a:fillRect/>
          </a:stretch>
        </p:blipFill>
        <p:spPr>
          <a:xfrm>
            <a:off x="1973929" y="1379608"/>
            <a:ext cx="5753100" cy="5124450"/>
          </a:xfrm>
          <a:prstGeom prst="rect">
            <a:avLst/>
          </a:prstGeom>
        </p:spPr>
      </p:pic>
      <p:sp>
        <p:nvSpPr>
          <p:cNvPr id="8" name="Title 17"/>
          <p:cNvSpPr>
            <a:spLocks noGrp="1" noChangeArrowheads="1"/>
          </p:cNvSpPr>
          <p:nvPr>
            <p:ph type="title"/>
          </p:nvPr>
        </p:nvSpPr>
        <p:spPr>
          <a:xfrm>
            <a:off x="273929"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虚拟机管理软件简介</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虚拟机的简介与安装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虚拟机的应用</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快照</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extLst>
      <p:ext uri="{BB962C8B-B14F-4D97-AF65-F5344CB8AC3E}">
        <p14:creationId xmlns:p14="http://schemas.microsoft.com/office/powerpoint/2010/main" val="386741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422205" y="723665"/>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461585" y="1628747"/>
            <a:ext cx="8594835" cy="260154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关机状态下做快照（较安全，快速）</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运行状态下做快照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创建快照树形结构</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删除快照从最后一个往前删</a:t>
            </a:r>
          </a:p>
        </p:txBody>
      </p:sp>
      <p:pic>
        <p:nvPicPr>
          <p:cNvPr id="3" name="图片 2">
            <a:extLst>
              <a:ext uri="{FF2B5EF4-FFF2-40B4-BE49-F238E27FC236}">
                <a16:creationId xmlns:a16="http://schemas.microsoft.com/office/drawing/2014/main" id="{CAD82FDF-C0B4-4CF0-AE12-90DB4E9DC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865" y="4886501"/>
            <a:ext cx="1771135" cy="1771135"/>
          </a:xfrm>
          <a:prstGeom prst="rect">
            <a:avLst/>
          </a:prstGeom>
        </p:spPr>
      </p:pic>
    </p:spTree>
    <p:extLst>
      <p:ext uri="{BB962C8B-B14F-4D97-AF65-F5344CB8AC3E}">
        <p14:creationId xmlns:p14="http://schemas.microsoft.com/office/powerpoint/2010/main" val="221618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82845"/>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298638" y="665999"/>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298638" y="1342039"/>
            <a:ext cx="8594835" cy="1689052"/>
          </a:xfrm>
          <a:prstGeom prst="rect">
            <a:avLst/>
          </a:prstGeom>
        </p:spPr>
        <p:txBody>
          <a:bodyPr wrap="square">
            <a:sp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p>
        </p:txBody>
      </p:sp>
      <p:pic>
        <p:nvPicPr>
          <p:cNvPr id="3" name="图片 2"/>
          <p:cNvPicPr>
            <a:picLocks noChangeAspect="1"/>
          </p:cNvPicPr>
          <p:nvPr/>
        </p:nvPicPr>
        <p:blipFill>
          <a:blip r:embed="rId3" cstate="print"/>
          <a:stretch>
            <a:fillRect/>
          </a:stretch>
        </p:blipFill>
        <p:spPr>
          <a:xfrm>
            <a:off x="3303793" y="3083506"/>
            <a:ext cx="3248025" cy="3190875"/>
          </a:xfrm>
          <a:prstGeom prst="rect">
            <a:avLst/>
          </a:prstGeom>
        </p:spPr>
      </p:pic>
    </p:spTree>
    <p:extLst>
      <p:ext uri="{BB962C8B-B14F-4D97-AF65-F5344CB8AC3E}">
        <p14:creationId xmlns:p14="http://schemas.microsoft.com/office/powerpoint/2010/main" val="267414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8448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虚拟机的认识</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虚拟机管理软件简介</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虚拟机的简介与安装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extLst>
      <p:ext uri="{BB962C8B-B14F-4D97-AF65-F5344CB8AC3E}">
        <p14:creationId xmlns:p14="http://schemas.microsoft.com/office/powerpoint/2010/main" val="1184934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422209"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422209" y="1305742"/>
            <a:ext cx="8594835" cy="1308884"/>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拍摄虚拟机快照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恢复虚拟机快照</a:t>
            </a:r>
          </a:p>
        </p:txBody>
      </p:sp>
      <p:pic>
        <p:nvPicPr>
          <p:cNvPr id="3" name="图片 2"/>
          <p:cNvPicPr>
            <a:picLocks noChangeAspect="1"/>
          </p:cNvPicPr>
          <p:nvPr/>
        </p:nvPicPr>
        <p:blipFill>
          <a:blip r:embed="rId3" cstate="print"/>
          <a:stretch>
            <a:fillRect/>
          </a:stretch>
        </p:blipFill>
        <p:spPr>
          <a:xfrm>
            <a:off x="4168349" y="2116085"/>
            <a:ext cx="4245402" cy="4170703"/>
          </a:xfrm>
          <a:prstGeom prst="rect">
            <a:avLst/>
          </a:prstGeom>
        </p:spPr>
      </p:pic>
    </p:spTree>
    <p:extLst>
      <p:ext uri="{BB962C8B-B14F-4D97-AF65-F5344CB8AC3E}">
        <p14:creationId xmlns:p14="http://schemas.microsoft.com/office/powerpoint/2010/main" val="128892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83284"/>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348068" y="666000"/>
            <a:ext cx="5819702"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stretch>
            <a:fillRect/>
          </a:stretch>
        </p:blipFill>
        <p:spPr>
          <a:xfrm>
            <a:off x="2318867" y="2996679"/>
            <a:ext cx="5055021" cy="3808390"/>
          </a:xfrm>
          <a:prstGeom prst="rect">
            <a:avLst/>
          </a:prstGeom>
        </p:spPr>
      </p:pic>
      <p:sp>
        <p:nvSpPr>
          <p:cNvPr id="12" name="矩形 11"/>
          <p:cNvSpPr/>
          <p:nvPr/>
        </p:nvSpPr>
        <p:spPr>
          <a:xfrm>
            <a:off x="348069" y="1400600"/>
            <a:ext cx="8276948" cy="1689052"/>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快照管理器：您可以使用快照管理器来查看和操作活动虚拟机的快照。通过快照树可以查看虚拟机的快照以及快照之间的关系。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虚拟机管理软件简介</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虚拟机的简介与安装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虚拟机的应用</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共享文件</a:t>
            </a:r>
          </a:p>
        </p:txBody>
      </p:sp>
    </p:spTree>
    <p:extLst>
      <p:ext uri="{BB962C8B-B14F-4D97-AF65-F5344CB8AC3E}">
        <p14:creationId xmlns:p14="http://schemas.microsoft.com/office/powerpoint/2010/main" val="3918621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224497" y="612801"/>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3" cstate="print"/>
          <a:stretch>
            <a:fillRect/>
          </a:stretch>
        </p:blipFill>
        <p:spPr>
          <a:xfrm>
            <a:off x="1673850" y="1375026"/>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214621" y="591389"/>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3" cstate="print"/>
          <a:stretch>
            <a:fillRect/>
          </a:stretch>
        </p:blipFill>
        <p:spPr>
          <a:xfrm>
            <a:off x="535251" y="1346270"/>
            <a:ext cx="5824488" cy="5207769"/>
          </a:xfrm>
          <a:prstGeom prst="rect">
            <a:avLst/>
          </a:prstGeom>
        </p:spPr>
      </p:pic>
      <p:pic>
        <p:nvPicPr>
          <p:cNvPr id="5" name="图片 4"/>
          <p:cNvPicPr>
            <a:picLocks noChangeAspect="1"/>
          </p:cNvPicPr>
          <p:nvPr/>
        </p:nvPicPr>
        <p:blipFill>
          <a:blip r:embed="rId4" cstate="print"/>
          <a:stretch>
            <a:fillRect/>
          </a:stretch>
        </p:blipFill>
        <p:spPr>
          <a:xfrm>
            <a:off x="3983018" y="2541079"/>
            <a:ext cx="4753441" cy="3211569"/>
          </a:xfrm>
          <a:prstGeom prst="rect">
            <a:avLst/>
          </a:prstGeom>
        </p:spPr>
      </p:pic>
    </p:spTree>
    <p:extLst>
      <p:ext uri="{BB962C8B-B14F-4D97-AF65-F5344CB8AC3E}">
        <p14:creationId xmlns:p14="http://schemas.microsoft.com/office/powerpoint/2010/main" val="1930489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4585557" y="2872963"/>
            <a:ext cx="4382843" cy="2958788"/>
          </a:xfrm>
          <a:prstGeom prst="rect">
            <a:avLst/>
          </a:prstGeom>
        </p:spPr>
      </p:pic>
      <p:sp>
        <p:nvSpPr>
          <p:cNvPr id="10" name="Title 17"/>
          <p:cNvSpPr>
            <a:spLocks noGrp="1" noChangeArrowheads="1"/>
          </p:cNvSpPr>
          <p:nvPr>
            <p:ph type="title"/>
          </p:nvPr>
        </p:nvSpPr>
        <p:spPr>
          <a:xfrm>
            <a:off x="339827" y="722028"/>
            <a:ext cx="73028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4" cstate="print"/>
          <a:stretch>
            <a:fillRect/>
          </a:stretch>
        </p:blipFill>
        <p:spPr>
          <a:xfrm>
            <a:off x="193965" y="159348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200" b="1" dirty="0">
                <a:solidFill>
                  <a:srgbClr val="92D05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7200" b="1" dirty="0">
              <a:solidFill>
                <a:srgbClr val="92D050"/>
              </a:solidFill>
              <a:latin typeface="幼圆" panose="02010509060101010101" pitchFamily="49" charset="-122"/>
              <a:ea typeface="幼圆" panose="02010509060101010101" pitchFamily="49" charset="-122"/>
              <a:sym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D7BD3BA3-B048-4C9A-9588-9E0BB70471DB}"/>
              </a:ext>
            </a:extLst>
          </p:cNvPr>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 name="文本框 4">
            <a:extLst>
              <a:ext uri="{FF2B5EF4-FFF2-40B4-BE49-F238E27FC236}">
                <a16:creationId xmlns:a16="http://schemas.microsoft.com/office/drawing/2014/main" id="{13F59F3C-158E-483A-A1B0-B28DEE14FE69}"/>
              </a:ext>
            </a:extLst>
          </p:cNvPr>
          <p:cNvSpPr txBox="1"/>
          <p:nvPr/>
        </p:nvSpPr>
        <p:spPr>
          <a:xfrm>
            <a:off x="356903" y="618040"/>
            <a:ext cx="8379774" cy="5925533"/>
          </a:xfrm>
          <a:prstGeom prst="rect">
            <a:avLst/>
          </a:prstGeom>
          <a:noFill/>
        </p:spPr>
        <p:txBody>
          <a:bodyPr wrap="square" rtlCol="0">
            <a:spAutoFit/>
          </a:bodyPr>
          <a:lstStyle/>
          <a:p>
            <a:pPr>
              <a:lnSpc>
                <a:spcPct val="150000"/>
              </a:lnSpc>
            </a:pPr>
            <a:r>
              <a:rPr lang="zh-CN" altLang="en-US"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场景</a:t>
            </a:r>
            <a:endParaRPr lang="en-US" altLang="zh-CN"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上课用</a:t>
            </a:r>
            <a:r>
              <a:rPr lang="en-US" altLang="zh-CN" sz="2800" dirty="0" err="1">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，平时办公用</a:t>
            </a:r>
            <a:r>
              <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（同时运行多个</a:t>
            </a:r>
            <a:r>
              <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OS</a:t>
            </a: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和平医院的服务器</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搭建教学环境（老师把虚拟机发给学生直接做题）</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搭建测试环境</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网银支付</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虚拟机共享物理机的文件</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上网</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8738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D7BD3BA3-B048-4C9A-9588-9E0BB70471DB}"/>
              </a:ext>
            </a:extLst>
          </p:cNvPr>
          <p:cNvSpPr>
            <a:spLocks noChangeArrowheads="1"/>
          </p:cNvSpPr>
          <p:nvPr/>
        </p:nvSpPr>
        <p:spPr bwMode="auto">
          <a:xfrm>
            <a:off x="0" y="48789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 name="文本框 4">
            <a:extLst>
              <a:ext uri="{FF2B5EF4-FFF2-40B4-BE49-F238E27FC236}">
                <a16:creationId xmlns:a16="http://schemas.microsoft.com/office/drawing/2014/main" id="{13F59F3C-158E-483A-A1B0-B28DEE14FE69}"/>
              </a:ext>
            </a:extLst>
          </p:cNvPr>
          <p:cNvSpPr txBox="1"/>
          <p:nvPr/>
        </p:nvSpPr>
        <p:spPr>
          <a:xfrm>
            <a:off x="531469" y="737814"/>
            <a:ext cx="8230146" cy="5382371"/>
          </a:xfrm>
          <a:prstGeom prst="rect">
            <a:avLst/>
          </a:prstGeom>
          <a:noFill/>
        </p:spPr>
        <p:txBody>
          <a:bodyPr wrap="square" rtlCol="0">
            <a:spAutoFit/>
          </a:bodyPr>
          <a:lstStyle/>
          <a:p>
            <a:pPr>
              <a:lnSpc>
                <a:spcPct val="150000"/>
              </a:lnSpc>
            </a:pPr>
            <a:r>
              <a:rPr lang="zh-CN" altLang="en-US"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虚拟化厂家</a:t>
            </a:r>
            <a:endParaRPr lang="en-US" altLang="zh-CN"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业界老大：</a:t>
            </a:r>
            <a:r>
              <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VMWare </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Workstation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几个版本功能差不多，手动启动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VMWare server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一运行就后台启动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微软 后起之秀</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Virtual PC</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，只能安装微软的</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OS</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Hyper-V</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，内置虚拟化，只要买了</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操作系统，与生俱来就有虚拟化产品</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7265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457121" y="695555"/>
            <a:ext cx="9628479" cy="706540"/>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虚拟机的认识</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1"/>
          <p:cNvSpPr txBox="1">
            <a:spLocks noChangeArrowheads="1"/>
          </p:cNvSpPr>
          <p:nvPr/>
        </p:nvSpPr>
        <p:spPr bwMode="auto">
          <a:xfrm>
            <a:off x="247864" y="1500839"/>
            <a:ext cx="8630130" cy="482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600" dirty="0">
                <a:solidFill>
                  <a:srgbClr val="C00000"/>
                </a:solidFill>
                <a:latin typeface="微软雅黑" panose="020B0503020204020204" pitchFamily="34" charset="-122"/>
                <a:ea typeface="微软雅黑" panose="020B0503020204020204" pitchFamily="34" charset="-122"/>
              </a:rPr>
              <a:t>虚拟机：</a:t>
            </a:r>
            <a:r>
              <a:rPr lang="zh-CN" altLang="en-US" sz="2600" dirty="0">
                <a:solidFill>
                  <a:schemeClr val="bg2"/>
                </a:solidFill>
                <a:latin typeface="微软雅黑" panose="020B0503020204020204" pitchFamily="34" charset="-122"/>
                <a:ea typeface="微软雅黑" panose="020B0503020204020204" pitchFamily="34" charset="-122"/>
              </a:rPr>
              <a:t>虚拟机（</a:t>
            </a:r>
            <a:r>
              <a:rPr lang="en-US" altLang="zh-CN" sz="2600" dirty="0">
                <a:solidFill>
                  <a:schemeClr val="bg2"/>
                </a:solidFill>
                <a:latin typeface="微软雅黑" panose="020B0503020204020204" pitchFamily="34" charset="-122"/>
                <a:ea typeface="微软雅黑" panose="020B0503020204020204" pitchFamily="34" charset="-122"/>
              </a:rPr>
              <a:t>Virtual Machine</a:t>
            </a:r>
            <a:r>
              <a:rPr lang="zh-CN" altLang="en-US" sz="26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endParaRPr lang="en-US" altLang="zh-CN" sz="26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600" dirty="0">
                <a:solidFill>
                  <a:srgbClr val="C00000"/>
                </a:solidFill>
                <a:latin typeface="微软雅黑" panose="020B0503020204020204" pitchFamily="34" charset="-122"/>
                <a:ea typeface="微软雅黑" panose="020B0503020204020204" pitchFamily="34" charset="-122"/>
              </a:rPr>
              <a:t>虚拟机的用途：</a:t>
            </a:r>
            <a:r>
              <a:rPr lang="zh-CN" altLang="en-US" sz="2600" dirty="0">
                <a:solidFill>
                  <a:schemeClr val="bg2"/>
                </a:solidFill>
                <a:latin typeface="微软雅黑" panose="020B0503020204020204" pitchFamily="34" charset="-122"/>
                <a:ea typeface="微软雅黑" panose="020B0503020204020204" pitchFamily="34" charset="-122"/>
              </a:rPr>
              <a:t>测试软件、搭建某种特定需求的环境</a:t>
            </a:r>
            <a:r>
              <a:rPr lang="en-US" altLang="zh-CN" sz="2600" dirty="0">
                <a:solidFill>
                  <a:schemeClr val="bg2"/>
                </a:solidFill>
                <a:latin typeface="微软雅黑" panose="020B0503020204020204" pitchFamily="34" charset="-122"/>
                <a:ea typeface="微软雅黑" panose="020B0503020204020204" pitchFamily="34" charset="-122"/>
              </a:rPr>
              <a:t>(</a:t>
            </a:r>
            <a:r>
              <a:rPr lang="zh-CN" altLang="en-US" sz="26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600" dirty="0">
                <a:solidFill>
                  <a:schemeClr val="bg2"/>
                </a:solidFill>
                <a:latin typeface="微软雅黑" panose="020B0503020204020204" pitchFamily="34" charset="-122"/>
                <a:ea typeface="微软雅黑" panose="020B0503020204020204" pitchFamily="34" charset="-122"/>
              </a:rPr>
              <a:t>)</a:t>
            </a:r>
            <a:r>
              <a:rPr lang="zh-CN" altLang="en-US" sz="26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600" dirty="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600" dirty="0">
                <a:solidFill>
                  <a:srgbClr val="C00000"/>
                </a:solidFill>
                <a:latin typeface="微软雅黑" panose="020B0503020204020204" pitchFamily="34" charset="-122"/>
                <a:ea typeface="微软雅黑" panose="020B0503020204020204" pitchFamily="34" charset="-122"/>
              </a:rPr>
              <a:t>常见的虚拟机管理软件 ：</a:t>
            </a:r>
            <a:r>
              <a:rPr lang="en-US" altLang="zh-CN" sz="2600" dirty="0">
                <a:solidFill>
                  <a:schemeClr val="bg2"/>
                </a:solidFill>
                <a:latin typeface="微软雅黑" panose="020B0503020204020204" pitchFamily="34" charset="-122"/>
                <a:ea typeface="微软雅黑" panose="020B0503020204020204" pitchFamily="34" charset="-122"/>
              </a:rPr>
              <a:t>VMware Workstation</a:t>
            </a:r>
            <a:r>
              <a:rPr lang="zh-CN" altLang="en-US" sz="2600" dirty="0">
                <a:solidFill>
                  <a:schemeClr val="bg2"/>
                </a:solidFill>
                <a:latin typeface="微软雅黑" panose="020B0503020204020204" pitchFamily="34" charset="-122"/>
                <a:ea typeface="微软雅黑" panose="020B0503020204020204" pitchFamily="34" charset="-122"/>
              </a:rPr>
              <a:t>、</a:t>
            </a:r>
            <a:r>
              <a:rPr lang="en-US" altLang="zh-CN" sz="2600" dirty="0"/>
              <a:t> </a:t>
            </a:r>
            <a:r>
              <a:rPr lang="en-US" altLang="zh-CN" sz="2600" dirty="0">
                <a:solidFill>
                  <a:schemeClr val="bg2"/>
                </a:solidFill>
                <a:latin typeface="微软雅黑" panose="020B0503020204020204" pitchFamily="34" charset="-122"/>
                <a:ea typeface="微软雅黑" panose="020B0503020204020204" pitchFamily="34" charset="-122"/>
              </a:rPr>
              <a:t>VirtualBox </a:t>
            </a:r>
            <a:r>
              <a:rPr lang="zh-CN" altLang="en-US" sz="2600" dirty="0">
                <a:solidFill>
                  <a:schemeClr val="bg2"/>
                </a:solidFill>
                <a:latin typeface="微软雅黑" panose="020B0503020204020204" pitchFamily="34" charset="-122"/>
                <a:ea typeface="微软雅黑" panose="020B0503020204020204" pitchFamily="34" charset="-122"/>
              </a:rPr>
              <a:t>等。</a:t>
            </a:r>
          </a:p>
        </p:txBody>
      </p:sp>
      <p:pic>
        <p:nvPicPr>
          <p:cNvPr id="1026" name="Picture 2" descr="https://ss1.baidu.com/6ONXsjip0QIZ8tyhnq/it/u=611879170,165480189&amp;fm=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5697722"/>
            <a:ext cx="610367" cy="6103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8310" y="5718766"/>
            <a:ext cx="703740" cy="70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90318"/>
            <a:ext cx="9144000" cy="5338982"/>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20" name="文本框 1"/>
          <p:cNvSpPr txBox="1">
            <a:spLocks noChangeArrowheads="1"/>
          </p:cNvSpPr>
          <p:nvPr/>
        </p:nvSpPr>
        <p:spPr bwMode="auto">
          <a:xfrm>
            <a:off x="109718" y="1590116"/>
            <a:ext cx="5869331" cy="455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几个概念</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VM</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虚拟机，指由虚拟机软件模拟出来的一台虚拟的计算机，也即逻辑上的一台计算机</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HOST:</a:t>
            </a:r>
            <a:r>
              <a:rPr lang="zh-CN" altLang="en-US" sz="2400" dirty="0">
                <a:solidFill>
                  <a:schemeClr val="bg2"/>
                </a:solidFill>
                <a:latin typeface="微软雅黑" panose="020B0503020204020204" pitchFamily="34" charset="-122"/>
                <a:ea typeface="微软雅黑" panose="020B0503020204020204" pitchFamily="34" charset="-122"/>
              </a:rPr>
              <a:t>指物理存在的计算机，</a:t>
            </a:r>
            <a:r>
              <a:rPr lang="en-US" altLang="zh-CN" sz="2400" dirty="0">
                <a:solidFill>
                  <a:schemeClr val="bg2"/>
                </a:solidFill>
                <a:latin typeface="微软雅黑" panose="020B0503020204020204" pitchFamily="34" charset="-122"/>
                <a:ea typeface="微软雅黑" panose="020B0503020204020204" pitchFamily="34" charset="-122"/>
              </a:rPr>
              <a:t>Host′s OS</a:t>
            </a:r>
            <a:r>
              <a:rPr lang="zh-CN" altLang="en-US" sz="2400" dirty="0">
                <a:solidFill>
                  <a:schemeClr val="bg2"/>
                </a:solidFill>
                <a:latin typeface="微软雅黑" panose="020B0503020204020204" pitchFamily="34" charset="-122"/>
                <a:ea typeface="微软雅黑" panose="020B0503020204020204" pitchFamily="34" charset="-122"/>
              </a:rPr>
              <a:t>指</a:t>
            </a:r>
            <a:r>
              <a:rPr lang="en-US" altLang="zh-CN" sz="2400" dirty="0">
                <a:solidFill>
                  <a:schemeClr val="bg2"/>
                </a:solidFill>
                <a:latin typeface="微软雅黑" panose="020B0503020204020204" pitchFamily="34" charset="-122"/>
                <a:ea typeface="微软雅黑" panose="020B0503020204020204" pitchFamily="34" charset="-122"/>
              </a:rPr>
              <a:t>HOST</a:t>
            </a:r>
            <a:r>
              <a:rPr lang="zh-CN" altLang="en-US" sz="2400" dirty="0">
                <a:solidFill>
                  <a:schemeClr val="bg2"/>
                </a:solidFill>
                <a:latin typeface="微软雅黑" panose="020B0503020204020204" pitchFamily="34" charset="-122"/>
                <a:ea typeface="微软雅黑" panose="020B0503020204020204" pitchFamily="34" charset="-122"/>
              </a:rPr>
              <a:t>上运行的操作系统</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Guest OS:</a:t>
            </a:r>
            <a:r>
              <a:rPr lang="zh-CN" altLang="en-US" sz="2400" dirty="0">
                <a:solidFill>
                  <a:schemeClr val="bg2"/>
                </a:solidFill>
                <a:latin typeface="微软雅黑" panose="020B0503020204020204" pitchFamily="34" charset="-122"/>
                <a:ea typeface="微软雅黑" panose="020B0503020204020204" pitchFamily="34" charset="-122"/>
              </a:rPr>
              <a:t>指运行在</a:t>
            </a:r>
            <a:r>
              <a:rPr lang="en-US" altLang="zh-CN" sz="2400" dirty="0">
                <a:solidFill>
                  <a:schemeClr val="bg2"/>
                </a:solidFill>
                <a:latin typeface="微软雅黑" panose="020B0503020204020204" pitchFamily="34" charset="-122"/>
                <a:ea typeface="微软雅黑" panose="020B0503020204020204" pitchFamily="34" charset="-122"/>
              </a:rPr>
              <a:t>VM</a:t>
            </a:r>
            <a:r>
              <a:rPr lang="zh-CN" altLang="en-US" sz="2400" dirty="0">
                <a:solidFill>
                  <a:schemeClr val="bg2"/>
                </a:solidFill>
                <a:latin typeface="微软雅黑" panose="020B0503020204020204" pitchFamily="34" charset="-122"/>
                <a:ea typeface="微软雅黑" panose="020B0503020204020204" pitchFamily="34" charset="-122"/>
              </a:rPr>
              <a:t>管理软件上的操作系统。</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p:nvPr>
        </p:nvSpPr>
        <p:spPr>
          <a:xfrm>
            <a:off x="348588" y="749663"/>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虚拟机的认识</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6096583" y="4625471"/>
            <a:ext cx="2929883" cy="162408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2"/>
                </a:solidFill>
              </a:rPr>
              <a:t>HOST</a:t>
            </a:r>
            <a:r>
              <a:rPr lang="zh-CN" altLang="en-US" sz="2400" dirty="0">
                <a:solidFill>
                  <a:schemeClr val="bg2"/>
                </a:solidFill>
              </a:rPr>
              <a:t>（</a:t>
            </a:r>
            <a:r>
              <a:rPr lang="en-US" altLang="zh-CN" sz="2400" dirty="0">
                <a:solidFill>
                  <a:schemeClr val="bg2"/>
                </a:solidFill>
              </a:rPr>
              <a:t>Host OS</a:t>
            </a:r>
            <a:r>
              <a:rPr lang="zh-CN" altLang="en-US" sz="2400" dirty="0">
                <a:solidFill>
                  <a:schemeClr val="bg2"/>
                </a:solidFill>
              </a:rPr>
              <a:t>）</a:t>
            </a:r>
          </a:p>
        </p:txBody>
      </p:sp>
      <p:sp>
        <p:nvSpPr>
          <p:cNvPr id="5" name="矩形 4"/>
          <p:cNvSpPr/>
          <p:nvPr/>
        </p:nvSpPr>
        <p:spPr>
          <a:xfrm>
            <a:off x="6096583" y="4038620"/>
            <a:ext cx="2929883" cy="46402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虚拟机管理软件</a:t>
            </a:r>
          </a:p>
        </p:txBody>
      </p:sp>
      <p:sp>
        <p:nvSpPr>
          <p:cNvPr id="6" name="矩形 5"/>
          <p:cNvSpPr/>
          <p:nvPr/>
        </p:nvSpPr>
        <p:spPr>
          <a:xfrm>
            <a:off x="6096584" y="1716605"/>
            <a:ext cx="894409" cy="217416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VM1</a:t>
            </a:r>
          </a:p>
          <a:p>
            <a:pPr algn="ctr"/>
            <a:r>
              <a:rPr lang="en-US" altLang="zh-CN" dirty="0">
                <a:solidFill>
                  <a:schemeClr val="bg2"/>
                </a:solidFill>
              </a:rPr>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solidFill>
                  <a:schemeClr val="bg2"/>
                </a:solidFill>
              </a:rPr>
              <a:t>)</a:t>
            </a:r>
            <a:endParaRPr lang="zh-CN" altLang="en-US" dirty="0">
              <a:solidFill>
                <a:schemeClr val="bg2"/>
              </a:solidFill>
            </a:endParaRPr>
          </a:p>
        </p:txBody>
      </p:sp>
      <p:sp>
        <p:nvSpPr>
          <p:cNvPr id="14" name="矩形 13"/>
          <p:cNvSpPr/>
          <p:nvPr/>
        </p:nvSpPr>
        <p:spPr>
          <a:xfrm>
            <a:off x="7104094" y="1716606"/>
            <a:ext cx="894409" cy="217416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VM2</a:t>
            </a:r>
          </a:p>
          <a:p>
            <a:pPr algn="ctr"/>
            <a:r>
              <a:rPr lang="en-US" altLang="zh-CN" dirty="0">
                <a:solidFill>
                  <a:schemeClr val="bg2"/>
                </a:solidFill>
              </a:rPr>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solidFill>
                  <a:schemeClr val="bg2"/>
                </a:solidFill>
              </a:rPr>
              <a:t>)</a:t>
            </a:r>
            <a:endParaRPr lang="zh-CN" altLang="en-US" dirty="0">
              <a:solidFill>
                <a:schemeClr val="bg2"/>
              </a:solidFill>
            </a:endParaRPr>
          </a:p>
        </p:txBody>
      </p:sp>
      <p:sp>
        <p:nvSpPr>
          <p:cNvPr id="15" name="矩形 14"/>
          <p:cNvSpPr/>
          <p:nvPr/>
        </p:nvSpPr>
        <p:spPr>
          <a:xfrm>
            <a:off x="8134329" y="1716605"/>
            <a:ext cx="892137" cy="217416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2"/>
                </a:solidFill>
              </a:rPr>
              <a:t>VMn</a:t>
            </a:r>
            <a:endParaRPr lang="en-US" altLang="zh-CN" dirty="0">
              <a:solidFill>
                <a:schemeClr val="bg2"/>
              </a:solidFill>
            </a:endParaRPr>
          </a:p>
          <a:p>
            <a:pPr algn="ctr"/>
            <a:r>
              <a:rPr lang="en-US" altLang="zh-CN" dirty="0">
                <a:solidFill>
                  <a:schemeClr val="bg2"/>
                </a:solidFill>
              </a:rPr>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solidFill>
                  <a:schemeClr val="bg2"/>
                </a:solidFill>
              </a:rPr>
              <a:t>)</a:t>
            </a:r>
            <a:endParaRPr lang="zh-CN" altLang="en-US" dirty="0">
              <a:solidFill>
                <a:schemeClr val="bg2"/>
              </a:solidFill>
            </a:endParaRPr>
          </a:p>
        </p:txBody>
      </p:sp>
    </p:spTree>
    <p:extLst>
      <p:ext uri="{BB962C8B-B14F-4D97-AF65-F5344CB8AC3E}">
        <p14:creationId xmlns:p14="http://schemas.microsoft.com/office/powerpoint/2010/main" val="111938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20" name="文本框 1"/>
          <p:cNvSpPr txBox="1">
            <a:spLocks noChangeArrowheads="1"/>
          </p:cNvSpPr>
          <p:nvPr/>
        </p:nvSpPr>
        <p:spPr bwMode="auto">
          <a:xfrm>
            <a:off x="340277" y="1434174"/>
            <a:ext cx="8803723"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运行在主机上，完全独立</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保密比较好，单独在一个环境下面运行（如银行工具）</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节省管理成本，需要的时候启动不需要的时候不启动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p:nvPr>
        </p:nvSpPr>
        <p:spPr>
          <a:xfrm>
            <a:off x="340277" y="674313"/>
            <a:ext cx="6549513"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使用虚拟机的好处</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55456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0" y="654052"/>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593724" y="1726224"/>
            <a:ext cx="826195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rgbClr val="FF0000"/>
                </a:solidFill>
                <a:latin typeface="微软雅黑" panose="020B0503020204020204" pitchFamily="34" charset="-122"/>
                <a:ea typeface="微软雅黑" panose="020B0503020204020204" pitchFamily="34" charset="-122"/>
              </a:rPr>
              <a:t>VMware Workstation</a:t>
            </a:r>
            <a:r>
              <a:rPr lang="zh-CN" altLang="en-US" sz="2800" dirty="0">
                <a:solidFill>
                  <a:srgbClr val="FF0000"/>
                </a:solidFill>
                <a:latin typeface="微软雅黑" panose="020B0503020204020204" pitchFamily="34" charset="-122"/>
                <a:ea typeface="微软雅黑" panose="020B0503020204020204" pitchFamily="34" charset="-122"/>
              </a:rPr>
              <a:t>虚拟机管理软件简介</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虚拟机的简介与安装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extLst>
      <p:ext uri="{BB962C8B-B14F-4D97-AF65-F5344CB8AC3E}">
        <p14:creationId xmlns:p14="http://schemas.microsoft.com/office/powerpoint/2010/main" val="1619347937"/>
      </p:ext>
    </p:extLst>
  </p:cSld>
  <p:clrMapOvr>
    <a:masterClrMapping/>
  </p:clrMapOvr>
</p:sld>
</file>

<file path=ppt/theme/theme1.xml><?xml version="1.0" encoding="utf-8"?>
<a:theme xmlns:a="http://schemas.openxmlformats.org/drawingml/2006/main" name="1_scs_template">
  <a:themeElements>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fontScheme name="scs_template">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157257468</TotalTime>
  <Pages>0</Pages>
  <Words>2872</Words>
  <Characters>0</Characters>
  <Application>Microsoft Office PowerPoint</Application>
  <DocSecurity>0</DocSecurity>
  <PresentationFormat>全屏显示(4:3)</PresentationFormat>
  <Lines>0</Lines>
  <Paragraphs>339</Paragraphs>
  <Slides>36</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华文新魏</vt:lpstr>
      <vt:lpstr>宋体</vt:lpstr>
      <vt:lpstr>微软雅黑</vt:lpstr>
      <vt:lpstr>幼圆</vt:lpstr>
      <vt:lpstr>Arial</vt:lpstr>
      <vt:lpstr>Calibri</vt:lpstr>
      <vt:lpstr>Wingdings</vt:lpstr>
      <vt:lpstr>Wingdings 2</vt:lpstr>
      <vt:lpstr>1_scs_template</vt:lpstr>
      <vt:lpstr>PowerPoint 演示文稿</vt:lpstr>
      <vt:lpstr>目标</vt:lpstr>
      <vt:lpstr>目标</vt:lpstr>
      <vt:lpstr>PowerPoint 演示文稿</vt:lpstr>
      <vt:lpstr>PowerPoint 演示文稿</vt:lpstr>
      <vt:lpstr>虚拟机的认识</vt:lpstr>
      <vt:lpstr>虚拟机的认识</vt:lpstr>
      <vt:lpstr>使用虚拟机的好处</vt:lpstr>
      <vt:lpstr>目标</vt:lpstr>
      <vt:lpstr>常见虚拟机管理软件比较</vt:lpstr>
      <vt:lpstr>常见虚拟机管理软件比较</vt:lpstr>
      <vt:lpstr>目标</vt:lpstr>
      <vt:lpstr>虚拟机简介和安装</vt:lpstr>
      <vt:lpstr>虚拟机简介和安装</vt:lpstr>
      <vt:lpstr>虚拟机简介和安装</vt:lpstr>
      <vt:lpstr>虚拟机简介和安装</vt:lpstr>
      <vt:lpstr>虚拟机简介和安装</vt:lpstr>
      <vt:lpstr>虚拟机简介和安装</vt:lpstr>
      <vt:lpstr>虚拟机简介和安装</vt:lpstr>
      <vt:lpstr>虚拟机简介和安装</vt:lpstr>
      <vt:lpstr>VMware Workstation中安装Win10</vt:lpstr>
      <vt:lpstr>安装tools</vt:lpstr>
      <vt:lpstr>目标</vt:lpstr>
      <vt:lpstr>虚拟机的网络设置</vt:lpstr>
      <vt:lpstr>虚拟机的网络设置</vt:lpstr>
      <vt:lpstr>虚拟机的网络设置</vt:lpstr>
      <vt:lpstr>目标</vt:lpstr>
      <vt:lpstr>虚拟机的高级应用-快照</vt:lpstr>
      <vt:lpstr>虚拟机的高级应用-快照</vt:lpstr>
      <vt:lpstr>虚拟机的高级应用-快照</vt:lpstr>
      <vt:lpstr>虚拟机的高级应用-快照</vt:lpstr>
      <vt:lpstr>目标</vt:lpstr>
      <vt:lpstr>虚拟机的应用-共享文件</vt:lpstr>
      <vt:lpstr>六、虚拟机的应用-共享文件</vt:lpstr>
      <vt:lpstr>虚拟机的应用-共享文件</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Yang Weida</cp:lastModifiedBy>
  <cp:revision>445</cp:revision>
  <cp:lastPrinted>1899-12-30T00:00:00Z</cp:lastPrinted>
  <dcterms:created xsi:type="dcterms:W3CDTF">2012-04-08T16:29:00Z</dcterms:created>
  <dcterms:modified xsi:type="dcterms:W3CDTF">2019-10-14T01:27:24Z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