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通" initials="王" lastIdx="2" clrIdx="0">
    <p:extLst>
      <p:ext uri="{19B8F6BF-5375-455C-9EA6-DF929625EA0E}">
        <p15:presenceInfo xmlns:p15="http://schemas.microsoft.com/office/powerpoint/2012/main" userId="32fa9db9d6ac90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3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5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4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3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67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6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6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8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8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9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6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8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5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1EB6-CD98-4A17-A50B-030F55EC2791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A60AD0-2E2D-4DB3-B9FA-86E68497C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6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7688" y="1857375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</a:t>
            </a:r>
            <a:r>
              <a:rPr lang="zh-CN" altLang="en-US" sz="13800" dirty="0" smtClean="0"/>
              <a:t>一周</a:t>
            </a:r>
            <a:r>
              <a:rPr lang="zh-CN" altLang="en-US" sz="13800" dirty="0" smtClean="0"/>
              <a:t>关注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67575" y="4686300"/>
            <a:ext cx="43529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/>
              <a:t>一一</a:t>
            </a:r>
            <a:r>
              <a:rPr lang="zh-CN" altLang="en-US" sz="8800" dirty="0" smtClean="0"/>
              <a:t>一组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5355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25" y="1887902"/>
            <a:ext cx="6096000" cy="4064000"/>
          </a:xfrm>
        </p:spPr>
      </p:pic>
      <p:sp>
        <p:nvSpPr>
          <p:cNvPr id="10" name="文本框 9"/>
          <p:cNvSpPr txBox="1"/>
          <p:nvPr/>
        </p:nvSpPr>
        <p:spPr>
          <a:xfrm>
            <a:off x="8493369" y="606669"/>
            <a:ext cx="3402623" cy="5635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897814" y="423781"/>
            <a:ext cx="2769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进</a:t>
            </a:r>
            <a:r>
              <a:rPr lang="zh-CN" altLang="en-US" sz="2400" dirty="0" smtClean="0"/>
              <a:t>日，深圳开展数字人民币试点测试活动。在参与“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礼享罗湖”的市民中，有五万名幸运儿获得了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元的数字人民币红包。数字人民币和纸质人民币一样都是国家的法定货币，具有不能被拒收的特性。据活动参与者介绍，相比于微信和支付宝等工具，数字人民币更加便捷。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089150" y="606669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    </a:t>
            </a:r>
            <a:r>
              <a:rPr lang="zh-CN" altLang="en-US" sz="3600" b="1" dirty="0" smtClean="0"/>
              <a:t>数字人民币走进生活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695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175" y="466725"/>
            <a:ext cx="9944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PingFang SC"/>
              </a:rPr>
              <a:t>习近平在中央政治局第二十四次集体学习时强调 深刻认识推进量子科技发展重大意义 加强量子科技发展战略谋划和系统布局</a:t>
            </a:r>
            <a:br>
              <a:rPr lang="zh-CN" altLang="en-US" sz="3200" b="1" dirty="0">
                <a:solidFill>
                  <a:srgbClr val="000000"/>
                </a:solidFill>
                <a:latin typeface="PingFang SC"/>
              </a:rPr>
            </a:b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781175" y="2528828"/>
            <a:ext cx="9944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）清华大学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副校长、中国科学院院士薛其坤就这个问题进行了讲解，提出了意见和建议</a:t>
            </a:r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。  （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）习近平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主持学习时发表了讲话。他指出，近年来，量子科技发展突飞猛进，成为新一轮科技革命和产业变革的前沿领域。加快发展量子科技，对促进高质量发展、保障国家安全具有非常重要的作用。安排这次集体学习，目的是了解世界量子科技发展态势，分析我国量子科技发展形势，更好推进我国量子科技发展。</a:t>
            </a:r>
          </a:p>
          <a:p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）习近平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强调，量子力学是人类探究微观世界的重大成果。量子科技发展具有重大科学意义和战略价值，遇事不决，量子力学！是一项对传统技术体系产生冲击、进行重构的重大颠覆性技术创新，将引领新一轮科技革命和产业变革方向。我国科技工作者在量子科技上奋起直追，取得一批具有国际影响力的重大创新成果。总体上看，我国已经具备了在量子科技领域的科技实力和创新能力。同时，也要看到，我国量子科技发展存在不少短板，发展面临多重挑战。我们必须坚定不移走自主创新道路，坚定信心、埋头苦干，突破关键核心技术，努力在关键领域实现自主可控，保障产业链供应链安全，增强我国科技应对国际风险挑战的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56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4975" y="619125"/>
            <a:ext cx="929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PingFang SC"/>
              </a:rPr>
              <a:t>习近平：要建立健全激励机制，推动形成能者上、优者奖、庸者下、劣者汰的正确导向，为改革者负责、为担当者担当，激发党员、干部干事创业的热情和劲头。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704975" y="3143250"/>
            <a:ext cx="994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sz="2400" dirty="0" smtClean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）这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段话出自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2020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年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10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月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14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日习近平在深圳经济特区建立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40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周年庆祝大会上的讲话。</a:t>
            </a:r>
          </a:p>
          <a:p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sz="2400" dirty="0" smtClean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2400" dirty="0" smtClean="0">
                <a:solidFill>
                  <a:srgbClr val="333333"/>
                </a:solidFill>
                <a:latin typeface="PingFang SC"/>
              </a:rPr>
              <a:t>）改革开放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以来，我国经济社会发展取得了举世瞩目的成绩。我们即将全面建成小康社会，这将为全面建设社会主义现代化国家、实现中华民族伟大复兴奠定坚实基础。如此辉煌的成绩，归根结底，是中国共产党领导中国人民通过改革和开放取得的。从用人导向角度来说，我们需要进一步坚持正确的用人导向，为改革者负责、为担当者担当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840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日至</a:t>
            </a:r>
            <a:r>
              <a:rPr lang="en-US" altLang="zh-CN" dirty="0"/>
              <a:t>29</a:t>
            </a:r>
            <a:r>
              <a:rPr lang="zh-CN" altLang="en-US" dirty="0"/>
              <a:t>日，</a:t>
            </a:r>
            <a:r>
              <a:rPr lang="en-US" altLang="zh-CN" dirty="0"/>
              <a:t>2020</a:t>
            </a:r>
            <a:r>
              <a:rPr lang="zh-CN" altLang="en-US" dirty="0"/>
              <a:t>（第四届）中国戏曲文化周将在北京市园博园精彩上演。本届中国戏曲文化周将由</a:t>
            </a:r>
            <a:r>
              <a:rPr lang="en-US" altLang="zh-CN" dirty="0"/>
              <a:t>5G</a:t>
            </a:r>
            <a:r>
              <a:rPr lang="zh-CN" altLang="en-US" dirty="0"/>
              <a:t>技术支撑，成为首个全程</a:t>
            </a:r>
            <a:r>
              <a:rPr lang="en-US" altLang="zh-CN" dirty="0"/>
              <a:t>5G</a:t>
            </a:r>
            <a:r>
              <a:rPr lang="zh-CN" altLang="en-US" dirty="0"/>
              <a:t>直播的文化活动。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144FC2-D869-446B-9972-73156EB6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75" y="2745375"/>
            <a:ext cx="5148000" cy="28957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52F454-9250-4237-8189-86B81BEBC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26" y="3293995"/>
            <a:ext cx="4700935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               </a:t>
            </a:r>
            <a:r>
              <a:rPr lang="zh-CN" altLang="en-US" b="1" dirty="0" smtClean="0"/>
              <a:t>信息无障碍工程师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43125" y="1562100"/>
            <a:ext cx="9172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郑锐，先天性牵牛花综合征患者，深圳市盲人协会副主席。从今年五月份起，郑瑞开始在短视频平台发布关于视力障碍群体的生活状态，希望让更多的人了解残障群体。同时，郑锐还是一名信息无障碍工程师，他的工作是“给互联网修盲道”，从而让更多的视障人士能像健全人一样共享互联网上的信息。在接受采访时郑锐说</a:t>
            </a:r>
            <a:r>
              <a:rPr lang="zh-CN" altLang="en-US" sz="2400" b="1" dirty="0"/>
              <a:t>：</a:t>
            </a:r>
            <a:r>
              <a:rPr lang="zh-CN" altLang="en-US" sz="2400" dirty="0" smtClean="0"/>
              <a:t>我</a:t>
            </a:r>
            <a:r>
              <a:rPr lang="zh-CN" altLang="en-US" sz="2400" dirty="0"/>
              <a:t>理想的无障碍的环境，其实包括两个方面，一个是无障碍的物理环境，就是我们所说的，我可以无障碍的出行，再一个就是信息无障碍方面，我可以和健全人一样，通过听的方式，获取到你们用眼睛看到的信息，是可以帮助任何人在任何情况下，都可以平等便捷无障碍的使用和获取信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307620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770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PingFang SC</vt:lpstr>
      <vt:lpstr>幼圆</vt:lpstr>
      <vt:lpstr>Arial</vt:lpstr>
      <vt:lpstr>Century Gothic</vt:lpstr>
      <vt:lpstr>Wingdings 3</vt:lpstr>
      <vt:lpstr>丝状</vt:lpstr>
      <vt:lpstr>   一周关注</vt:lpstr>
      <vt:lpstr>PowerPoint 演示文稿</vt:lpstr>
      <vt:lpstr>PowerPoint 演示文稿</vt:lpstr>
      <vt:lpstr>PowerPoint 演示文稿</vt:lpstr>
      <vt:lpstr>10月23日至29日，2020（第四届）中国戏曲文化周将在北京市园博园精彩上演。本届中国戏曲文化周将由5G技术支撑，成为首个全程5G直播的文化活动。 </vt:lpstr>
      <vt:lpstr>               信息无障碍工程师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一周关注</dc:title>
  <dc:creator>王 通</dc:creator>
  <cp:lastModifiedBy>王 通</cp:lastModifiedBy>
  <cp:revision>15</cp:revision>
  <dcterms:created xsi:type="dcterms:W3CDTF">2020-10-19T12:33:01Z</dcterms:created>
  <dcterms:modified xsi:type="dcterms:W3CDTF">2020-10-20T12:54:40Z</dcterms:modified>
</cp:coreProperties>
</file>