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5544800" cy="101314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068" autoAdjust="0"/>
  </p:normalViewPr>
  <p:slideViewPr>
    <p:cSldViewPr snapToGrid="0">
      <p:cViewPr varScale="1">
        <p:scale>
          <a:sx n="73" d="100"/>
          <a:sy n="73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98724" y="685800"/>
            <a:ext cx="5261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5c3c6460d_0_3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8513" y="685800"/>
            <a:ext cx="5260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5c3c6460d_0_3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29904" y="1466647"/>
            <a:ext cx="14484900" cy="4043100"/>
          </a:xfrm>
          <a:prstGeom prst="rect">
            <a:avLst/>
          </a:prstGeom>
        </p:spPr>
        <p:txBody>
          <a:bodyPr spcFirstLastPara="1" wrap="square" lIns="116525" tIns="116525" rIns="116525" bIns="1165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29890" y="5582595"/>
            <a:ext cx="14484900" cy="15612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29890" y="2178820"/>
            <a:ext cx="14484900" cy="3867900"/>
          </a:xfrm>
          <a:prstGeom prst="rect">
            <a:avLst/>
          </a:prstGeom>
        </p:spPr>
        <p:txBody>
          <a:bodyPr spcFirstLastPara="1" wrap="square" lIns="116525" tIns="116525" rIns="116525" bIns="1165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29890" y="6209182"/>
            <a:ext cx="14484900" cy="25623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29890" y="4236696"/>
            <a:ext cx="14484900" cy="16581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29890" y="876600"/>
            <a:ext cx="14484900" cy="11280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29890" y="2270119"/>
            <a:ext cx="14484900" cy="67296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29890" y="876600"/>
            <a:ext cx="14484900" cy="11280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29890" y="2270119"/>
            <a:ext cx="6799800" cy="67296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215080" y="2270119"/>
            <a:ext cx="6799800" cy="67296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29890" y="876600"/>
            <a:ext cx="14484900" cy="11280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29890" y="1094408"/>
            <a:ext cx="4773600" cy="1488600"/>
          </a:xfrm>
          <a:prstGeom prst="rect">
            <a:avLst/>
          </a:prstGeom>
        </p:spPr>
        <p:txBody>
          <a:bodyPr spcFirstLastPara="1" wrap="square" lIns="116525" tIns="116525" rIns="116525" bIns="1165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29890" y="2737203"/>
            <a:ext cx="4773600" cy="62628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3425" y="886695"/>
            <a:ext cx="10825500" cy="80580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6"/>
            <a:ext cx="7772400" cy="101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525" tIns="116525" rIns="116525" bIns="11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1350" y="2429080"/>
            <a:ext cx="6876600" cy="2919600"/>
          </a:xfrm>
          <a:prstGeom prst="rect">
            <a:avLst/>
          </a:prstGeom>
        </p:spPr>
        <p:txBody>
          <a:bodyPr spcFirstLastPara="1" wrap="square" lIns="116525" tIns="116525" rIns="116525" bIns="1165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51350" y="5521434"/>
            <a:ext cx="6876600" cy="2432700"/>
          </a:xfrm>
          <a:prstGeom prst="rect">
            <a:avLst/>
          </a:prstGeom>
        </p:spPr>
        <p:txBody>
          <a:bodyPr spcFirstLastPara="1" wrap="square" lIns="116525" tIns="116525" rIns="116525" bIns="1165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150" y="1426267"/>
            <a:ext cx="6522900" cy="72786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29890" y="8333291"/>
            <a:ext cx="10197900" cy="11919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9890" y="876600"/>
            <a:ext cx="144849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525" tIns="116525" rIns="116525" bIns="1165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29890" y="2270119"/>
            <a:ext cx="14484900" cy="6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525" tIns="116525" rIns="116525" bIns="11652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403178" y="9185499"/>
            <a:ext cx="9327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525" tIns="116525" rIns="116525" bIns="11652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92827" y="2779776"/>
            <a:ext cx="5303400" cy="2286000"/>
          </a:xfrm>
          <a:prstGeom prst="roundRect">
            <a:avLst>
              <a:gd name="adj" fmla="val 8174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215882" y="3813378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215307" y="2845459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892827" y="5312664"/>
            <a:ext cx="5303400" cy="2286000"/>
          </a:xfrm>
          <a:prstGeom prst="roundRect">
            <a:avLst>
              <a:gd name="adj" fmla="val 8174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215882" y="6346266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215307" y="5378347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246888"/>
            <a:ext cx="4846200" cy="2286000"/>
          </a:xfrm>
          <a:prstGeom prst="roundRect">
            <a:avLst>
              <a:gd name="adj" fmla="val 8174"/>
            </a:avLst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66344" y="1277304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66344" y="308041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787" y="2779776"/>
            <a:ext cx="4846200" cy="2286000"/>
          </a:xfrm>
          <a:prstGeom prst="roundRect">
            <a:avLst>
              <a:gd name="adj" fmla="val 8174"/>
            </a:avLst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779935" y="3809523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98" y="7845552"/>
            <a:ext cx="4846200" cy="2286000"/>
          </a:xfrm>
          <a:prstGeom prst="roundRect">
            <a:avLst>
              <a:gd name="adj" fmla="val 8174"/>
            </a:avLst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872003" y="7918704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3" descr="/private/var/folders/3g/5bsc4zf55z5br2sbc3n6szym0000gn/T/com.kingsoft.wpsoffice.mac/photoedit2/20221014143334/temp.pngte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710" y="6596664"/>
            <a:ext cx="737380" cy="73719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68" name="Google Shape;68;p13"/>
          <p:cNvGrpSpPr/>
          <p:nvPr/>
        </p:nvGrpSpPr>
        <p:grpSpPr>
          <a:xfrm>
            <a:off x="8244805" y="5404104"/>
            <a:ext cx="885251" cy="885031"/>
            <a:chOff x="3569726" y="1029157"/>
            <a:chExt cx="885251" cy="885031"/>
          </a:xfrm>
        </p:grpSpPr>
        <p:pic>
          <p:nvPicPr>
            <p:cNvPr id="69" name="Google Shape;69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6310" y="1029157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0" name="Google Shape;70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67449" y="1078007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1" name="Google Shape;71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18587" y="1126856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2" name="Google Shape;72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9726" y="1175705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73" name="Google Shape;73;p13"/>
          <p:cNvGrpSpPr/>
          <p:nvPr/>
        </p:nvGrpSpPr>
        <p:grpSpPr>
          <a:xfrm>
            <a:off x="8245398" y="6370552"/>
            <a:ext cx="885251" cy="885031"/>
            <a:chOff x="3570294" y="2003303"/>
            <a:chExt cx="885251" cy="885031"/>
          </a:xfrm>
        </p:grpSpPr>
        <p:pic>
          <p:nvPicPr>
            <p:cNvPr id="74" name="Google Shape;74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6879" y="2003303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5" name="Google Shape;75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68017" y="2052152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6" name="Google Shape;76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19156" y="2102138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7" name="Google Shape;77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70294" y="2149851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8" name="Google Shape;78;p13"/>
          <p:cNvSpPr txBox="1"/>
          <p:nvPr/>
        </p:nvSpPr>
        <p:spPr>
          <a:xfrm>
            <a:off x="0" y="5065776"/>
            <a:ext cx="15544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Mouse 9.4T MRI</a:t>
            </a:r>
            <a:endParaRPr sz="1600" b="1" dirty="0">
              <a:solidFill>
                <a:srgbClr val="000000"/>
              </a:solidFill>
            </a:endParaRPr>
          </a:p>
        </p:txBody>
      </p:sp>
      <p:grpSp>
        <p:nvGrpSpPr>
          <p:cNvPr id="79" name="Google Shape;79;p13"/>
          <p:cNvGrpSpPr/>
          <p:nvPr/>
        </p:nvGrpSpPr>
        <p:grpSpPr>
          <a:xfrm>
            <a:off x="1435608" y="1172275"/>
            <a:ext cx="170400" cy="170400"/>
            <a:chOff x="1800487" y="1838130"/>
            <a:chExt cx="170400" cy="170400"/>
          </a:xfrm>
        </p:grpSpPr>
        <p:sp>
          <p:nvSpPr>
            <p:cNvPr id="80" name="Google Shape;80;p13"/>
            <p:cNvSpPr/>
            <p:nvPr/>
          </p:nvSpPr>
          <p:spPr>
            <a:xfrm>
              <a:off x="1800487" y="183813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" name="Google Shape;81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17265" y="1854901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3"/>
          <p:cNvGrpSpPr/>
          <p:nvPr/>
        </p:nvGrpSpPr>
        <p:grpSpPr>
          <a:xfrm>
            <a:off x="1435608" y="1463040"/>
            <a:ext cx="170400" cy="170400"/>
            <a:chOff x="1799919" y="2360007"/>
            <a:chExt cx="170400" cy="170400"/>
          </a:xfrm>
        </p:grpSpPr>
        <p:sp>
          <p:nvSpPr>
            <p:cNvPr id="83" name="Google Shape;83;p13"/>
            <p:cNvSpPr/>
            <p:nvPr/>
          </p:nvSpPr>
          <p:spPr>
            <a:xfrm>
              <a:off x="1799919" y="2360007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25680" y="2397653"/>
              <a:ext cx="118878" cy="9510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" name="Google Shape;85;p13"/>
          <p:cNvCxnSpPr>
            <a:stCxn id="80" idx="6"/>
            <a:endCxn id="86" idx="1"/>
          </p:cNvCxnSpPr>
          <p:nvPr/>
        </p:nvCxnSpPr>
        <p:spPr>
          <a:xfrm>
            <a:off x="1606008" y="1257475"/>
            <a:ext cx="236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7" name="Google Shape;87;p13"/>
          <p:cNvSpPr/>
          <p:nvPr/>
        </p:nvSpPr>
        <p:spPr>
          <a:xfrm>
            <a:off x="2778573" y="308716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213123" y="1181269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RSS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3"/>
          <p:cNvCxnSpPr>
            <a:stCxn id="86" idx="3"/>
            <a:endCxn id="87" idx="1"/>
          </p:cNvCxnSpPr>
          <p:nvPr/>
        </p:nvCxnSpPr>
        <p:spPr>
          <a:xfrm rot="10800000" flipH="1">
            <a:off x="2537637" y="779563"/>
            <a:ext cx="240900" cy="4779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0" name="Google Shape;90;p13"/>
          <p:cNvCxnSpPr>
            <a:stCxn id="86" idx="3"/>
            <a:endCxn id="91" idx="1"/>
          </p:cNvCxnSpPr>
          <p:nvPr/>
        </p:nvCxnSpPr>
        <p:spPr>
          <a:xfrm>
            <a:off x="2537637" y="1257463"/>
            <a:ext cx="241500" cy="489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92" name="Google Shape;92;p13"/>
          <p:cNvGrpSpPr/>
          <p:nvPr/>
        </p:nvGrpSpPr>
        <p:grpSpPr>
          <a:xfrm>
            <a:off x="3744789" y="1179421"/>
            <a:ext cx="170400" cy="170400"/>
            <a:chOff x="4604907" y="1815858"/>
            <a:chExt cx="170400" cy="170400"/>
          </a:xfrm>
        </p:grpSpPr>
        <p:sp>
          <p:nvSpPr>
            <p:cNvPr id="93" name="Google Shape;93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" name="Google Shape;94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3"/>
          <p:cNvGrpSpPr/>
          <p:nvPr/>
        </p:nvGrpSpPr>
        <p:grpSpPr>
          <a:xfrm>
            <a:off x="3744789" y="1463040"/>
            <a:ext cx="170400" cy="170400"/>
            <a:chOff x="4604907" y="2368859"/>
            <a:chExt cx="170400" cy="170400"/>
          </a:xfrm>
        </p:grpSpPr>
        <p:sp>
          <p:nvSpPr>
            <p:cNvPr id="96" name="Google Shape;96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" name="Google Shape;97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p13"/>
          <p:cNvCxnSpPr>
            <a:stCxn id="87" idx="3"/>
            <a:endCxn id="93" idx="0"/>
          </p:cNvCxnSpPr>
          <p:nvPr/>
        </p:nvCxnSpPr>
        <p:spPr>
          <a:xfrm>
            <a:off x="3722973" y="779565"/>
            <a:ext cx="107100" cy="399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3"/>
          <p:cNvCxnSpPr>
            <a:stCxn id="96" idx="0"/>
            <a:endCxn id="93" idx="4"/>
          </p:cNvCxnSpPr>
          <p:nvPr/>
        </p:nvCxnSpPr>
        <p:spPr>
          <a:xfrm rot="10800000">
            <a:off x="3829989" y="1349940"/>
            <a:ext cx="0" cy="11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" name="Google Shape;100;p13"/>
          <p:cNvSpPr/>
          <p:nvPr/>
        </p:nvSpPr>
        <p:spPr>
          <a:xfrm>
            <a:off x="1420160" y="2300239"/>
            <a:ext cx="511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</a:t>
            </a: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137287" y="2300235"/>
            <a:ext cx="5121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MSE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3"/>
          <p:cNvCxnSpPr>
            <a:stCxn id="93" idx="6"/>
            <a:endCxn id="88" idx="1"/>
          </p:cNvCxnSpPr>
          <p:nvPr/>
        </p:nvCxnSpPr>
        <p:spPr>
          <a:xfrm>
            <a:off x="3915189" y="1264621"/>
            <a:ext cx="297934" cy="184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3"/>
          <p:cNvCxnSpPr>
            <a:stCxn id="62" idx="3"/>
            <a:endCxn id="80" idx="0"/>
          </p:cNvCxnSpPr>
          <p:nvPr/>
        </p:nvCxnSpPr>
        <p:spPr>
          <a:xfrm>
            <a:off x="1408044" y="778890"/>
            <a:ext cx="112800" cy="3933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13"/>
          <p:cNvCxnSpPr>
            <a:stCxn id="83" idx="0"/>
            <a:endCxn id="80" idx="4"/>
          </p:cNvCxnSpPr>
          <p:nvPr/>
        </p:nvCxnSpPr>
        <p:spPr>
          <a:xfrm rot="10800000">
            <a:off x="1520808" y="1342740"/>
            <a:ext cx="0" cy="12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107;p13"/>
          <p:cNvCxnSpPr>
            <a:stCxn id="93" idx="6"/>
            <a:endCxn id="101" idx="3"/>
          </p:cNvCxnSpPr>
          <p:nvPr/>
        </p:nvCxnSpPr>
        <p:spPr>
          <a:xfrm flipH="1">
            <a:off x="2649489" y="1264621"/>
            <a:ext cx="1265700" cy="1120800"/>
          </a:xfrm>
          <a:prstGeom prst="bentConnector3">
            <a:avLst>
              <a:gd name="adj1" fmla="val -373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3"/>
          <p:cNvCxnSpPr>
            <a:stCxn id="100" idx="3"/>
            <a:endCxn id="101" idx="1"/>
          </p:cNvCxnSpPr>
          <p:nvPr/>
        </p:nvCxnSpPr>
        <p:spPr>
          <a:xfrm flipV="1">
            <a:off x="1931360" y="2385435"/>
            <a:ext cx="205927" cy="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13"/>
          <p:cNvCxnSpPr>
            <a:stCxn id="80" idx="6"/>
            <a:endCxn id="100" idx="0"/>
          </p:cNvCxnSpPr>
          <p:nvPr/>
        </p:nvCxnSpPr>
        <p:spPr>
          <a:xfrm>
            <a:off x="1606008" y="1257475"/>
            <a:ext cx="69752" cy="104276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0" name="Google Shape;11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38" y="1038048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3"/>
          <p:cNvGrpSpPr/>
          <p:nvPr/>
        </p:nvGrpSpPr>
        <p:grpSpPr>
          <a:xfrm>
            <a:off x="252730" y="2300270"/>
            <a:ext cx="630102" cy="173700"/>
            <a:chOff x="162493" y="2966120"/>
            <a:chExt cx="630102" cy="173700"/>
          </a:xfrm>
        </p:grpSpPr>
        <p:sp>
          <p:nvSpPr>
            <p:cNvPr id="112" name="Google Shape;112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3"/>
          <p:cNvSpPr/>
          <p:nvPr/>
        </p:nvSpPr>
        <p:spPr>
          <a:xfrm>
            <a:off x="0" y="248563"/>
            <a:ext cx="48462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12872" y="548909"/>
            <a:ext cx="512083" cy="1417079"/>
            <a:chOff x="189811" y="1214787"/>
            <a:chExt cx="431700" cy="1417079"/>
          </a:xfrm>
        </p:grpSpPr>
        <p:sp>
          <p:nvSpPr>
            <p:cNvPr id="116" name="Google Shape;116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3"/>
          <p:cNvSpPr/>
          <p:nvPr/>
        </p:nvSpPr>
        <p:spPr>
          <a:xfrm>
            <a:off x="1842837" y="1010563"/>
            <a:ext cx="694800" cy="493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861887" y="1029319"/>
            <a:ext cx="6585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2105937" y="1199724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3"/>
          <p:cNvGrpSpPr/>
          <p:nvPr/>
        </p:nvGrpSpPr>
        <p:grpSpPr>
          <a:xfrm>
            <a:off x="2810787" y="340010"/>
            <a:ext cx="879927" cy="879111"/>
            <a:chOff x="6508425" y="1271016"/>
            <a:chExt cx="879927" cy="879111"/>
          </a:xfrm>
        </p:grpSpPr>
        <p:pic>
          <p:nvPicPr>
            <p:cNvPr id="121" name="Google Shape;121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47688" y="1271016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2" name="Google Shape;122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01968" y="1316736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556248" y="1359338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4" name="Google Shape;124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6508425" y="1409463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125" name="Google Shape;125;p13"/>
          <p:cNvGrpSpPr/>
          <p:nvPr/>
        </p:nvGrpSpPr>
        <p:grpSpPr>
          <a:xfrm>
            <a:off x="2812420" y="1308579"/>
            <a:ext cx="877824" cy="877812"/>
            <a:chOff x="6675120" y="777240"/>
            <a:chExt cx="877824" cy="877812"/>
          </a:xfrm>
        </p:grpSpPr>
        <p:pic>
          <p:nvPicPr>
            <p:cNvPr id="126" name="Google Shape;126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12280" y="77724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7" name="Google Shape;127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66560" y="82296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8" name="Google Shape;128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20840" y="8686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9" name="Google Shape;129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6675120" y="914388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106" name="Google Shape;106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 flipH="1">
            <a:off x="4071391" y="1504365"/>
            <a:ext cx="740664" cy="74066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13"/>
          <p:cNvSpPr/>
          <p:nvPr/>
        </p:nvSpPr>
        <p:spPr>
          <a:xfrm>
            <a:off x="4892037" y="246888"/>
            <a:ext cx="5303400" cy="2286000"/>
          </a:xfrm>
          <a:prstGeom prst="roundRect">
            <a:avLst>
              <a:gd name="adj" fmla="val 8174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8215092" y="1280490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4892040" y="248563"/>
            <a:ext cx="5303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Accelerated</a:t>
            </a:r>
            <a:endParaRPr sz="1300" b="1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3"/>
          <p:cNvGrpSpPr/>
          <p:nvPr/>
        </p:nvGrpSpPr>
        <p:grpSpPr>
          <a:xfrm>
            <a:off x="6327648" y="1172107"/>
            <a:ext cx="170400" cy="170400"/>
            <a:chOff x="8150945" y="1864474"/>
            <a:chExt cx="170400" cy="170400"/>
          </a:xfrm>
        </p:grpSpPr>
        <p:sp>
          <p:nvSpPr>
            <p:cNvPr id="134" name="Google Shape;134;p13"/>
            <p:cNvSpPr/>
            <p:nvPr/>
          </p:nvSpPr>
          <p:spPr>
            <a:xfrm>
              <a:off x="8150945" y="1864474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67699" y="1881246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3"/>
          <p:cNvGrpSpPr/>
          <p:nvPr/>
        </p:nvGrpSpPr>
        <p:grpSpPr>
          <a:xfrm>
            <a:off x="6327648" y="1463040"/>
            <a:ext cx="170400" cy="170400"/>
            <a:chOff x="8160921" y="2350320"/>
            <a:chExt cx="170400" cy="170400"/>
          </a:xfrm>
        </p:grpSpPr>
        <p:sp>
          <p:nvSpPr>
            <p:cNvPr id="137" name="Google Shape;137;p13"/>
            <p:cNvSpPr/>
            <p:nvPr/>
          </p:nvSpPr>
          <p:spPr>
            <a:xfrm>
              <a:off x="8160921" y="235032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86685" y="2386375"/>
              <a:ext cx="118872" cy="982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9" name="Google Shape;139;p13"/>
          <p:cNvCxnSpPr>
            <a:stCxn id="134" idx="6"/>
            <a:endCxn id="140" idx="1"/>
          </p:cNvCxnSpPr>
          <p:nvPr/>
        </p:nvCxnSpPr>
        <p:spPr>
          <a:xfrm>
            <a:off x="6498048" y="1257307"/>
            <a:ext cx="24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13"/>
          <p:cNvSpPr/>
          <p:nvPr/>
        </p:nvSpPr>
        <p:spPr>
          <a:xfrm>
            <a:off x="6357888" y="1992019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482045" y="2296819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3"/>
          <p:cNvCxnSpPr>
            <a:stCxn id="137" idx="0"/>
            <a:endCxn id="134" idx="4"/>
          </p:cNvCxnSpPr>
          <p:nvPr/>
        </p:nvCxnSpPr>
        <p:spPr>
          <a:xfrm rot="10800000">
            <a:off x="6412848" y="1342440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13"/>
          <p:cNvCxnSpPr>
            <a:stCxn id="134" idx="6"/>
            <a:endCxn id="141" idx="0"/>
          </p:cNvCxnSpPr>
          <p:nvPr/>
        </p:nvCxnSpPr>
        <p:spPr>
          <a:xfrm>
            <a:off x="6498048" y="1257307"/>
            <a:ext cx="88440" cy="73471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47" name="Google Shape;147;p13"/>
          <p:cNvGrpSpPr/>
          <p:nvPr/>
        </p:nvGrpSpPr>
        <p:grpSpPr>
          <a:xfrm>
            <a:off x="5662549" y="2296819"/>
            <a:ext cx="734398" cy="173700"/>
            <a:chOff x="7043473" y="2954212"/>
            <a:chExt cx="734398" cy="173700"/>
          </a:xfrm>
        </p:grpSpPr>
        <p:sp>
          <p:nvSpPr>
            <p:cNvPr id="148" name="Google Shape;148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7137671" y="2954212"/>
              <a:ext cx="640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CUNet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3"/>
          <p:cNvGrpSpPr/>
          <p:nvPr/>
        </p:nvGrpSpPr>
        <p:grpSpPr>
          <a:xfrm>
            <a:off x="5095621" y="2296819"/>
            <a:ext cx="630102" cy="173700"/>
            <a:chOff x="162493" y="2966120"/>
            <a:chExt cx="630102" cy="173700"/>
          </a:xfrm>
        </p:grpSpPr>
        <p:sp>
          <p:nvSpPr>
            <p:cNvPr id="151" name="Google Shape;151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3"/>
          <p:cNvSpPr/>
          <p:nvPr/>
        </p:nvSpPr>
        <p:spPr>
          <a:xfrm>
            <a:off x="8214517" y="312571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3"/>
          <p:cNvCxnSpPr>
            <a:stCxn id="155" idx="3"/>
            <a:endCxn id="153" idx="1"/>
          </p:cNvCxnSpPr>
          <p:nvPr/>
        </p:nvCxnSpPr>
        <p:spPr>
          <a:xfrm rot="10800000" flipH="1">
            <a:off x="7974675" y="783325"/>
            <a:ext cx="239700" cy="474000"/>
          </a:xfrm>
          <a:prstGeom prst="bentConnector3">
            <a:avLst>
              <a:gd name="adj1" fmla="val 5003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6" name="Google Shape;156;p13"/>
          <p:cNvCxnSpPr>
            <a:stCxn id="155" idx="3"/>
            <a:endCxn id="131" idx="1"/>
          </p:cNvCxnSpPr>
          <p:nvPr/>
        </p:nvCxnSpPr>
        <p:spPr>
          <a:xfrm>
            <a:off x="7974675" y="1257325"/>
            <a:ext cx="240300" cy="49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7" name="Google Shape;157;p13"/>
          <p:cNvGrpSpPr/>
          <p:nvPr/>
        </p:nvGrpSpPr>
        <p:grpSpPr>
          <a:xfrm>
            <a:off x="9189720" y="1181251"/>
            <a:ext cx="170400" cy="170400"/>
            <a:chOff x="4604907" y="1815858"/>
            <a:chExt cx="170400" cy="170400"/>
          </a:xfrm>
        </p:grpSpPr>
        <p:sp>
          <p:nvSpPr>
            <p:cNvPr id="158" name="Google Shape;158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3"/>
          <p:cNvGrpSpPr/>
          <p:nvPr/>
        </p:nvGrpSpPr>
        <p:grpSpPr>
          <a:xfrm>
            <a:off x="9189720" y="1472184"/>
            <a:ext cx="170400" cy="170400"/>
            <a:chOff x="4604907" y="2368859"/>
            <a:chExt cx="170400" cy="170400"/>
          </a:xfrm>
        </p:grpSpPr>
        <p:sp>
          <p:nvSpPr>
            <p:cNvPr id="161" name="Google Shape;161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Google Shape;162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3" name="Google Shape;163;p13"/>
          <p:cNvCxnSpPr>
            <a:stCxn id="153" idx="3"/>
            <a:endCxn id="158" idx="0"/>
          </p:cNvCxnSpPr>
          <p:nvPr/>
        </p:nvCxnSpPr>
        <p:spPr>
          <a:xfrm>
            <a:off x="9158917" y="783421"/>
            <a:ext cx="116100" cy="397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p13"/>
          <p:cNvCxnSpPr>
            <a:stCxn id="161" idx="0"/>
            <a:endCxn id="158" idx="4"/>
          </p:cNvCxnSpPr>
          <p:nvPr/>
        </p:nvCxnSpPr>
        <p:spPr>
          <a:xfrm rot="10800000">
            <a:off x="9274920" y="1351584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13"/>
          <p:cNvSpPr/>
          <p:nvPr/>
        </p:nvSpPr>
        <p:spPr>
          <a:xfrm>
            <a:off x="6744589" y="1172118"/>
            <a:ext cx="170400" cy="170400"/>
          </a:xfrm>
          <a:prstGeom prst="rect">
            <a:avLst/>
          </a:prstGeom>
          <a:solidFill>
            <a:srgbClr val="B4A7D6"/>
          </a:solidFill>
          <a:ln w="12700" cap="flat" cmpd="sng">
            <a:solidFill>
              <a:srgbClr val="8E7CC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3"/>
          <p:cNvCxnSpPr>
            <a:stCxn id="140" idx="3"/>
            <a:endCxn id="155" idx="1"/>
          </p:cNvCxnSpPr>
          <p:nvPr/>
        </p:nvCxnSpPr>
        <p:spPr>
          <a:xfrm>
            <a:off x="6914989" y="1257318"/>
            <a:ext cx="126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66" name="Google Shape;166;p13"/>
          <p:cNvGrpSpPr/>
          <p:nvPr/>
        </p:nvGrpSpPr>
        <p:grpSpPr>
          <a:xfrm>
            <a:off x="6320917" y="2296813"/>
            <a:ext cx="1039209" cy="173700"/>
            <a:chOff x="7043473" y="2954200"/>
            <a:chExt cx="1039209" cy="173700"/>
          </a:xfrm>
        </p:grpSpPr>
        <p:sp>
          <p:nvSpPr>
            <p:cNvPr id="167" name="Google Shape;167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4A7D6"/>
            </a:solidFill>
            <a:ln w="12700" cap="flat" cmpd="sng">
              <a:solidFill>
                <a:srgbClr val="8E7C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 txBox="1"/>
            <p:nvPr/>
          </p:nvSpPr>
          <p:spPr>
            <a:xfrm>
              <a:off x="7137682" y="2954200"/>
              <a:ext cx="9450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Undersample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3"/>
          <p:cNvSpPr/>
          <p:nvPr/>
        </p:nvSpPr>
        <p:spPr>
          <a:xfrm>
            <a:off x="7041974" y="536425"/>
            <a:ext cx="932700" cy="1441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7062347" y="1502891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non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(KI)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7700056" y="1672160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7126352" y="1672160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7411499" y="1675568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3"/>
          <p:cNvCxnSpPr>
            <a:stCxn id="175" idx="3"/>
            <a:endCxn id="173" idx="1"/>
          </p:cNvCxnSpPr>
          <p:nvPr/>
        </p:nvCxnSpPr>
        <p:spPr>
          <a:xfrm rot="10800000" flipH="1">
            <a:off x="7581899" y="1757468"/>
            <a:ext cx="1182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13"/>
          <p:cNvCxnSpPr>
            <a:stCxn id="174" idx="3"/>
            <a:endCxn id="175" idx="1"/>
          </p:cNvCxnSpPr>
          <p:nvPr/>
        </p:nvCxnSpPr>
        <p:spPr>
          <a:xfrm>
            <a:off x="7296752" y="1757360"/>
            <a:ext cx="1146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13"/>
          <p:cNvSpPr/>
          <p:nvPr/>
        </p:nvSpPr>
        <p:spPr>
          <a:xfrm>
            <a:off x="7062358" y="1027380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7215125" y="1183016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7576472" y="1186424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3"/>
          <p:cNvCxnSpPr>
            <a:stCxn id="179" idx="3"/>
            <a:endCxn id="180" idx="1"/>
          </p:cNvCxnSpPr>
          <p:nvPr/>
        </p:nvCxnSpPr>
        <p:spPr>
          <a:xfrm>
            <a:off x="7385525" y="1268216"/>
            <a:ext cx="1908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3"/>
          <p:cNvSpPr/>
          <p:nvPr/>
        </p:nvSpPr>
        <p:spPr>
          <a:xfrm>
            <a:off x="7062344" y="551892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7215679" y="724568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7580435" y="721160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3"/>
          <p:cNvCxnSpPr>
            <a:stCxn id="183" idx="3"/>
            <a:endCxn id="184" idx="1"/>
          </p:cNvCxnSpPr>
          <p:nvPr/>
        </p:nvCxnSpPr>
        <p:spPr>
          <a:xfrm rot="10800000" flipH="1">
            <a:off x="7386079" y="806468"/>
            <a:ext cx="1944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13"/>
          <p:cNvCxnSpPr>
            <a:cxnSpLocks/>
            <a:stCxn id="141" idx="3"/>
            <a:endCxn id="142" idx="1"/>
          </p:cNvCxnSpPr>
          <p:nvPr/>
        </p:nvCxnSpPr>
        <p:spPr>
          <a:xfrm>
            <a:off x="6815088" y="2077219"/>
            <a:ext cx="1666957" cy="30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13"/>
          <p:cNvCxnSpPr>
            <a:cxnSpLocks/>
            <a:stCxn id="158" idx="6"/>
            <a:endCxn id="142" idx="3"/>
          </p:cNvCxnSpPr>
          <p:nvPr/>
        </p:nvCxnSpPr>
        <p:spPr>
          <a:xfrm flipH="1">
            <a:off x="8939245" y="1266451"/>
            <a:ext cx="420875" cy="1115568"/>
          </a:xfrm>
          <a:prstGeom prst="bentConnector3">
            <a:avLst>
              <a:gd name="adj1" fmla="val -724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88" name="Google Shape;188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 flipH="1">
            <a:off x="9429068" y="1464715"/>
            <a:ext cx="740664" cy="74066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89" name="Google Shape;189;p13"/>
          <p:cNvGrpSpPr/>
          <p:nvPr/>
        </p:nvGrpSpPr>
        <p:grpSpPr>
          <a:xfrm>
            <a:off x="8246737" y="343866"/>
            <a:ext cx="879927" cy="879111"/>
            <a:chOff x="6508425" y="1271016"/>
            <a:chExt cx="879927" cy="879111"/>
          </a:xfrm>
        </p:grpSpPr>
        <p:pic>
          <p:nvPicPr>
            <p:cNvPr id="190" name="Google Shape;190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47688" y="1271016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1" name="Google Shape;191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01968" y="1316736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2" name="Google Shape;192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556248" y="1359338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3" name="Google Shape;193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6508425" y="1409463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194" name="Google Shape;194;p13"/>
          <p:cNvGrpSpPr/>
          <p:nvPr/>
        </p:nvGrpSpPr>
        <p:grpSpPr>
          <a:xfrm>
            <a:off x="8248382" y="1312434"/>
            <a:ext cx="877824" cy="877812"/>
            <a:chOff x="6675120" y="777240"/>
            <a:chExt cx="877824" cy="877812"/>
          </a:xfrm>
        </p:grpSpPr>
        <p:pic>
          <p:nvPicPr>
            <p:cNvPr id="195" name="Google Shape;195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12280" y="77724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6" name="Google Shape;196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66560" y="82296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7" name="Google Shape;197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20840" y="8686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8" name="Google Shape;198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6675120" y="914388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199" name="Google Shape;199;p13"/>
          <p:cNvGrpSpPr/>
          <p:nvPr/>
        </p:nvGrpSpPr>
        <p:grpSpPr>
          <a:xfrm>
            <a:off x="494236" y="337051"/>
            <a:ext cx="885802" cy="885014"/>
            <a:chOff x="-3928212" y="3031350"/>
            <a:chExt cx="885802" cy="885014"/>
          </a:xfrm>
        </p:grpSpPr>
        <p:pic>
          <p:nvPicPr>
            <p:cNvPr id="200" name="Google Shape;20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1" name="Google Shape;20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2" name="Google Shape;20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3" name="Google Shape;20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04" name="Google Shape;204;p13"/>
          <p:cNvGrpSpPr/>
          <p:nvPr/>
        </p:nvGrpSpPr>
        <p:grpSpPr>
          <a:xfrm>
            <a:off x="495586" y="1304976"/>
            <a:ext cx="885802" cy="885014"/>
            <a:chOff x="-3928212" y="3031350"/>
            <a:chExt cx="885802" cy="885014"/>
          </a:xfrm>
        </p:grpSpPr>
        <p:pic>
          <p:nvPicPr>
            <p:cNvPr id="205" name="Google Shape;20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6" name="Google Shape;20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7" name="Google Shape;20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8" name="Google Shape;20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09" name="Google Shape;209;p13"/>
          <p:cNvSpPr txBox="1"/>
          <p:nvPr/>
        </p:nvSpPr>
        <p:spPr>
          <a:xfrm>
            <a:off x="0" y="0"/>
            <a:ext cx="15544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Human 1.5/3T MRI</a:t>
            </a:r>
            <a:endParaRPr sz="1600" b="1">
              <a:solidFill>
                <a:srgbClr val="000000"/>
              </a:solidFill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429068" y="4025971"/>
            <a:ext cx="740664" cy="74066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11" name="Google Shape;211;p13"/>
          <p:cNvGrpSpPr/>
          <p:nvPr/>
        </p:nvGrpSpPr>
        <p:grpSpPr>
          <a:xfrm>
            <a:off x="8243812" y="2880166"/>
            <a:ext cx="887239" cy="887214"/>
            <a:chOff x="-1992050" y="3367850"/>
            <a:chExt cx="887239" cy="887214"/>
          </a:xfrm>
        </p:grpSpPr>
        <p:pic>
          <p:nvPicPr>
            <p:cNvPr id="212" name="Google Shape;212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845475" y="33678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13" name="Google Shape;213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894325" y="3416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14" name="Google Shape;214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943200" y="34655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15" name="Google Shape;215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992050" y="35144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16" name="Google Shape;216;p13"/>
          <p:cNvGrpSpPr/>
          <p:nvPr/>
        </p:nvGrpSpPr>
        <p:grpSpPr>
          <a:xfrm>
            <a:off x="8244887" y="3844491"/>
            <a:ext cx="886264" cy="887214"/>
            <a:chOff x="-1323312" y="3348800"/>
            <a:chExt cx="886264" cy="887214"/>
          </a:xfrm>
        </p:grpSpPr>
        <p:pic>
          <p:nvPicPr>
            <p:cNvPr id="217" name="Google Shape;217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177712" y="33488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18" name="Google Shape;218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26575" y="33976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19" name="Google Shape;219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75437" y="344762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0" name="Google Shape;220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323312" y="3495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21" name="Google Shape;221;p13"/>
          <p:cNvSpPr txBox="1"/>
          <p:nvPr/>
        </p:nvSpPr>
        <p:spPr>
          <a:xfrm>
            <a:off x="0" y="2532888"/>
            <a:ext cx="15544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Human 0.3T MRI</a:t>
            </a:r>
            <a:endParaRPr sz="1600" b="1">
              <a:solidFill>
                <a:srgbClr val="000000"/>
              </a:solidFill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0" y="7598664"/>
            <a:ext cx="15544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Human 3T PRESS MRS</a:t>
            </a:r>
            <a:endParaRPr sz="1600" b="1">
              <a:solidFill>
                <a:srgbClr val="000000"/>
              </a:solidFill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2872578" y="8891921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787" y="7845552"/>
            <a:ext cx="48462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Recon</a:t>
            </a:r>
            <a:endParaRPr sz="1300" b="1"/>
          </a:p>
        </p:txBody>
      </p:sp>
      <p:grpSp>
        <p:nvGrpSpPr>
          <p:cNvPr id="225" name="Google Shape;225;p13"/>
          <p:cNvGrpSpPr/>
          <p:nvPr/>
        </p:nvGrpSpPr>
        <p:grpSpPr>
          <a:xfrm>
            <a:off x="1436395" y="8783538"/>
            <a:ext cx="170400" cy="170400"/>
            <a:chOff x="8150945" y="1864474"/>
            <a:chExt cx="170400" cy="170400"/>
          </a:xfrm>
        </p:grpSpPr>
        <p:sp>
          <p:nvSpPr>
            <p:cNvPr id="226" name="Google Shape;226;p13"/>
            <p:cNvSpPr/>
            <p:nvPr/>
          </p:nvSpPr>
          <p:spPr>
            <a:xfrm>
              <a:off x="8150945" y="1864474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7" name="Google Shape;227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67699" y="1881246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8" name="Google Shape;228;p13"/>
          <p:cNvCxnSpPr>
            <a:stCxn id="226" idx="6"/>
            <a:endCxn id="229" idx="1"/>
          </p:cNvCxnSpPr>
          <p:nvPr/>
        </p:nvCxnSpPr>
        <p:spPr>
          <a:xfrm rot="10800000" flipH="1">
            <a:off x="1606795" y="8867538"/>
            <a:ext cx="2055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0" name="Google Shape;230;p13"/>
          <p:cNvSpPr/>
          <p:nvPr/>
        </p:nvSpPr>
        <p:spPr>
          <a:xfrm>
            <a:off x="1443020" y="9534870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2212243" y="9527250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MAE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3"/>
          <p:cNvCxnSpPr>
            <a:stCxn id="233" idx="3"/>
            <a:endCxn id="226" idx="0"/>
          </p:cNvCxnSpPr>
          <p:nvPr/>
        </p:nvCxnSpPr>
        <p:spPr>
          <a:xfrm>
            <a:off x="1408831" y="8390334"/>
            <a:ext cx="112800" cy="3933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4" name="Google Shape;234;p13"/>
          <p:cNvCxnSpPr>
            <a:stCxn id="235" idx="0"/>
            <a:endCxn id="226" idx="4"/>
          </p:cNvCxnSpPr>
          <p:nvPr/>
        </p:nvCxnSpPr>
        <p:spPr>
          <a:xfrm rot="10800000">
            <a:off x="1521595" y="8953848"/>
            <a:ext cx="0" cy="11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13"/>
          <p:cNvCxnSpPr>
            <a:stCxn id="226" idx="6"/>
            <a:endCxn id="230" idx="0"/>
          </p:cNvCxnSpPr>
          <p:nvPr/>
        </p:nvCxnSpPr>
        <p:spPr>
          <a:xfrm>
            <a:off x="1606795" y="8868738"/>
            <a:ext cx="64825" cy="66613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37" name="Google Shape;237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38" y="8643101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13"/>
          <p:cNvGrpSpPr/>
          <p:nvPr/>
        </p:nvGrpSpPr>
        <p:grpSpPr>
          <a:xfrm>
            <a:off x="823947" y="9908250"/>
            <a:ext cx="734398" cy="173700"/>
            <a:chOff x="7043473" y="2954212"/>
            <a:chExt cx="734398" cy="173700"/>
          </a:xfrm>
        </p:grpSpPr>
        <p:sp>
          <p:nvSpPr>
            <p:cNvPr id="239" name="Google Shape;239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7137671" y="2954212"/>
              <a:ext cx="640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CUNet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3"/>
          <p:cNvGrpSpPr/>
          <p:nvPr/>
        </p:nvGrpSpPr>
        <p:grpSpPr>
          <a:xfrm>
            <a:off x="257019" y="9908250"/>
            <a:ext cx="630102" cy="173700"/>
            <a:chOff x="162493" y="2966120"/>
            <a:chExt cx="630102" cy="173700"/>
          </a:xfrm>
        </p:grpSpPr>
        <p:sp>
          <p:nvSpPr>
            <p:cNvPr id="242" name="Google Shape;242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4" name="Google Shape;244;p13"/>
          <p:cNvCxnSpPr>
            <a:stCxn id="229" idx="3"/>
            <a:endCxn id="66" idx="1"/>
          </p:cNvCxnSpPr>
          <p:nvPr/>
        </p:nvCxnSpPr>
        <p:spPr>
          <a:xfrm rot="10800000" flipH="1">
            <a:off x="2662730" y="8389569"/>
            <a:ext cx="209400" cy="477900"/>
          </a:xfrm>
          <a:prstGeom prst="bentConnector3">
            <a:avLst>
              <a:gd name="adj1" fmla="val 4997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5" name="Google Shape;245;p13"/>
          <p:cNvCxnSpPr>
            <a:stCxn id="229" idx="3"/>
            <a:endCxn id="223" idx="1"/>
          </p:cNvCxnSpPr>
          <p:nvPr/>
        </p:nvCxnSpPr>
        <p:spPr>
          <a:xfrm>
            <a:off x="2662730" y="8867469"/>
            <a:ext cx="209700" cy="495300"/>
          </a:xfrm>
          <a:prstGeom prst="bentConnector3">
            <a:avLst>
              <a:gd name="adj1" fmla="val 5003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46" name="Google Shape;246;p13"/>
          <p:cNvGrpSpPr/>
          <p:nvPr/>
        </p:nvGrpSpPr>
        <p:grpSpPr>
          <a:xfrm>
            <a:off x="3841267" y="8787384"/>
            <a:ext cx="170400" cy="170400"/>
            <a:chOff x="4604907" y="1815858"/>
            <a:chExt cx="170400" cy="170400"/>
          </a:xfrm>
        </p:grpSpPr>
        <p:sp>
          <p:nvSpPr>
            <p:cNvPr id="247" name="Google Shape;247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8" name="Google Shape;248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13"/>
          <p:cNvGrpSpPr/>
          <p:nvPr/>
        </p:nvGrpSpPr>
        <p:grpSpPr>
          <a:xfrm>
            <a:off x="3841267" y="9070848"/>
            <a:ext cx="170400" cy="170400"/>
            <a:chOff x="4604907" y="2368859"/>
            <a:chExt cx="170400" cy="170400"/>
          </a:xfrm>
        </p:grpSpPr>
        <p:sp>
          <p:nvSpPr>
            <p:cNvPr id="250" name="Google Shape;250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Google Shape;251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2" name="Google Shape;252;p13"/>
          <p:cNvCxnSpPr>
            <a:stCxn id="66" idx="3"/>
            <a:endCxn id="247" idx="0"/>
          </p:cNvCxnSpPr>
          <p:nvPr/>
        </p:nvCxnSpPr>
        <p:spPr>
          <a:xfrm>
            <a:off x="3816403" y="8389554"/>
            <a:ext cx="110100" cy="397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13"/>
          <p:cNvCxnSpPr>
            <a:stCxn id="250" idx="0"/>
            <a:endCxn id="247" idx="4"/>
          </p:cNvCxnSpPr>
          <p:nvPr/>
        </p:nvCxnSpPr>
        <p:spPr>
          <a:xfrm rot="10800000">
            <a:off x="3926467" y="8957748"/>
            <a:ext cx="0" cy="11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p13"/>
          <p:cNvCxnSpPr>
            <a:stCxn id="247" idx="6"/>
            <a:endCxn id="231" idx="2"/>
          </p:cNvCxnSpPr>
          <p:nvPr/>
        </p:nvCxnSpPr>
        <p:spPr>
          <a:xfrm flipH="1">
            <a:off x="2440843" y="8872584"/>
            <a:ext cx="1570824" cy="825066"/>
          </a:xfrm>
          <a:prstGeom prst="bentConnector4">
            <a:avLst>
              <a:gd name="adj1" fmla="val -1746"/>
              <a:gd name="adj2" fmla="val 12770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13"/>
          <p:cNvSpPr/>
          <p:nvPr/>
        </p:nvSpPr>
        <p:spPr>
          <a:xfrm>
            <a:off x="1812230" y="8620419"/>
            <a:ext cx="850500" cy="494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1832622" y="8641989"/>
            <a:ext cx="8139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non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3"/>
          <p:cNvGrpSpPr/>
          <p:nvPr/>
        </p:nvGrpSpPr>
        <p:grpSpPr>
          <a:xfrm>
            <a:off x="1971994" y="8811257"/>
            <a:ext cx="535156" cy="173808"/>
            <a:chOff x="3134178" y="8344913"/>
            <a:chExt cx="535156" cy="173808"/>
          </a:xfrm>
        </p:grpSpPr>
        <p:sp>
          <p:nvSpPr>
            <p:cNvPr id="257" name="Google Shape;257;p13"/>
            <p:cNvSpPr/>
            <p:nvPr/>
          </p:nvSpPr>
          <p:spPr>
            <a:xfrm>
              <a:off x="3134178" y="8348321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498934" y="8344913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13"/>
            <p:cNvCxnSpPr>
              <a:stCxn id="257" idx="3"/>
              <a:endCxn id="258" idx="1"/>
            </p:cNvCxnSpPr>
            <p:nvPr/>
          </p:nvCxnSpPr>
          <p:spPr>
            <a:xfrm rot="10800000" flipH="1">
              <a:off x="3304578" y="8430221"/>
              <a:ext cx="194400" cy="33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60" name="Google Shape;260;p13"/>
          <p:cNvGrpSpPr/>
          <p:nvPr/>
        </p:nvGrpSpPr>
        <p:grpSpPr>
          <a:xfrm>
            <a:off x="13179" y="8161746"/>
            <a:ext cx="512083" cy="1417079"/>
            <a:chOff x="382528" y="1214787"/>
            <a:chExt cx="431700" cy="1417079"/>
          </a:xfrm>
        </p:grpSpPr>
        <p:sp>
          <p:nvSpPr>
            <p:cNvPr id="261" name="Google Shape;261;p13"/>
            <p:cNvSpPr txBox="1"/>
            <p:nvPr/>
          </p:nvSpPr>
          <p:spPr>
            <a:xfrm>
              <a:off x="382528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 txBox="1"/>
            <p:nvPr/>
          </p:nvSpPr>
          <p:spPr>
            <a:xfrm>
              <a:off x="383428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467131" y="7919484"/>
            <a:ext cx="941700" cy="941700"/>
            <a:chOff x="936398" y="7453140"/>
            <a:chExt cx="941700" cy="941700"/>
          </a:xfrm>
        </p:grpSpPr>
        <p:sp>
          <p:nvSpPr>
            <p:cNvPr id="233" name="Google Shape;233;p13"/>
            <p:cNvSpPr/>
            <p:nvPr/>
          </p:nvSpPr>
          <p:spPr>
            <a:xfrm>
              <a:off x="936398" y="7453140"/>
              <a:ext cx="941700" cy="9417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13"/>
            <p:cNvGrpSpPr/>
            <p:nvPr/>
          </p:nvGrpSpPr>
          <p:grpSpPr>
            <a:xfrm>
              <a:off x="963353" y="7480938"/>
              <a:ext cx="887814" cy="886114"/>
              <a:chOff x="-1992625" y="3432850"/>
              <a:chExt cx="887814" cy="886114"/>
            </a:xfrm>
          </p:grpSpPr>
          <p:pic>
            <p:nvPicPr>
              <p:cNvPr id="265" name="Google Shape;265;p13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-1845475" y="3432850"/>
                <a:ext cx="740664" cy="7406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266" name="Google Shape;266;p13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-1894900" y="3480600"/>
                <a:ext cx="740664" cy="7406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267" name="Google Shape;267;p13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-1943762" y="3529450"/>
                <a:ext cx="740664" cy="7406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268" name="Google Shape;268;p13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-1992625" y="3578300"/>
                <a:ext cx="740664" cy="7406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</p:grpSp>
      <p:grpSp>
        <p:nvGrpSpPr>
          <p:cNvPr id="269" name="Google Shape;269;p13"/>
          <p:cNvGrpSpPr/>
          <p:nvPr/>
        </p:nvGrpSpPr>
        <p:grpSpPr>
          <a:xfrm>
            <a:off x="467131" y="8887968"/>
            <a:ext cx="944400" cy="941700"/>
            <a:chOff x="936398" y="8422404"/>
            <a:chExt cx="944400" cy="941700"/>
          </a:xfrm>
        </p:grpSpPr>
        <p:sp>
          <p:nvSpPr>
            <p:cNvPr id="270" name="Google Shape;270;p13"/>
            <p:cNvSpPr/>
            <p:nvPr/>
          </p:nvSpPr>
          <p:spPr>
            <a:xfrm>
              <a:off x="936398" y="8422404"/>
              <a:ext cx="944400" cy="9417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1" name="Google Shape;271;p13"/>
            <p:cNvGrpSpPr/>
            <p:nvPr/>
          </p:nvGrpSpPr>
          <p:grpSpPr>
            <a:xfrm>
              <a:off x="964990" y="8461413"/>
              <a:ext cx="887239" cy="886114"/>
              <a:chOff x="-3101175" y="3670750"/>
              <a:chExt cx="887239" cy="886114"/>
            </a:xfrm>
          </p:grpSpPr>
          <p:pic>
            <p:nvPicPr>
              <p:cNvPr id="272" name="Google Shape;272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-2954600" y="3670750"/>
                <a:ext cx="740664" cy="7406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273" name="Google Shape;273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-3003450" y="3718500"/>
                <a:ext cx="740664" cy="7406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274" name="Google Shape;274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-3052312" y="3755950"/>
                <a:ext cx="740664" cy="7406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275" name="Google Shape;275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-3101175" y="3816200"/>
                <a:ext cx="740664" cy="7406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</p:grpSp>
      <p:grpSp>
        <p:nvGrpSpPr>
          <p:cNvPr id="276" name="Google Shape;276;p13"/>
          <p:cNvGrpSpPr/>
          <p:nvPr/>
        </p:nvGrpSpPr>
        <p:grpSpPr>
          <a:xfrm>
            <a:off x="2900565" y="7946136"/>
            <a:ext cx="887239" cy="893639"/>
            <a:chOff x="-303725" y="3517775"/>
            <a:chExt cx="887239" cy="893639"/>
          </a:xfrm>
        </p:grpSpPr>
        <p:pic>
          <p:nvPicPr>
            <p:cNvPr id="277" name="Google Shape;277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157150" y="351777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78" name="Google Shape;278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206000" y="356662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79" name="Google Shape;279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255862" y="361547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80" name="Google Shape;280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303725" y="36707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81" name="Google Shape;281;p13"/>
          <p:cNvGrpSpPr/>
          <p:nvPr/>
        </p:nvGrpSpPr>
        <p:grpSpPr>
          <a:xfrm>
            <a:off x="2901153" y="8912094"/>
            <a:ext cx="887251" cy="893639"/>
            <a:chOff x="376000" y="3889250"/>
            <a:chExt cx="887251" cy="893639"/>
          </a:xfrm>
        </p:grpSpPr>
        <p:pic>
          <p:nvPicPr>
            <p:cNvPr id="282" name="Google Shape;282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522588" y="38892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83" name="Google Shape;283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73725" y="39381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84" name="Google Shape;284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24863" y="398807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85" name="Google Shape;285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376000" y="404222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86" name="Google Shape;286;p13"/>
          <p:cNvSpPr/>
          <p:nvPr/>
        </p:nvSpPr>
        <p:spPr>
          <a:xfrm>
            <a:off x="4185673" y="8309641"/>
            <a:ext cx="5121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Mean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13"/>
          <p:cNvCxnSpPr>
            <a:stCxn id="66" idx="3"/>
            <a:endCxn id="286" idx="1"/>
          </p:cNvCxnSpPr>
          <p:nvPr/>
        </p:nvCxnSpPr>
        <p:spPr>
          <a:xfrm>
            <a:off x="3816403" y="8389554"/>
            <a:ext cx="369270" cy="52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88" name="Google Shape;288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71391" y="9078766"/>
            <a:ext cx="740664" cy="74066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89" name="Google Shape;289;p13"/>
          <p:cNvCxnSpPr>
            <a:stCxn id="230" idx="3"/>
            <a:endCxn id="231" idx="1"/>
          </p:cNvCxnSpPr>
          <p:nvPr/>
        </p:nvCxnSpPr>
        <p:spPr>
          <a:xfrm flipV="1">
            <a:off x="1900220" y="9612450"/>
            <a:ext cx="312023" cy="76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>
            <a:stCxn id="237" idx="0"/>
            <a:endCxn id="233" idx="1"/>
          </p:cNvCxnSpPr>
          <p:nvPr/>
        </p:nvCxnSpPr>
        <p:spPr>
          <a:xfrm rot="5400000" flipH="1" flipV="1">
            <a:off x="226252" y="8402222"/>
            <a:ext cx="252767" cy="22899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13"/>
          <p:cNvCxnSpPr>
            <a:stCxn id="237" idx="2"/>
            <a:endCxn id="270" idx="1"/>
          </p:cNvCxnSpPr>
          <p:nvPr/>
        </p:nvCxnSpPr>
        <p:spPr>
          <a:xfrm rot="16200000" flipH="1">
            <a:off x="223377" y="9115064"/>
            <a:ext cx="258516" cy="22899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13"/>
          <p:cNvCxnSpPr>
            <a:cxnSpLocks/>
            <a:stCxn id="286" idx="2"/>
            <a:endCxn id="288" idx="0"/>
          </p:cNvCxnSpPr>
          <p:nvPr/>
        </p:nvCxnSpPr>
        <p:spPr>
          <a:xfrm>
            <a:off x="4441723" y="8480041"/>
            <a:ext cx="0" cy="598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13"/>
          <p:cNvCxnSpPr>
            <a:stCxn id="110" idx="0"/>
            <a:endCxn id="62" idx="1"/>
          </p:cNvCxnSpPr>
          <p:nvPr/>
        </p:nvCxnSpPr>
        <p:spPr>
          <a:xfrm rot="5400000" flipH="1" flipV="1">
            <a:off x="222663" y="794368"/>
            <a:ext cx="259157" cy="22820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13"/>
          <p:cNvCxnSpPr>
            <a:stCxn id="110" idx="2"/>
            <a:endCxn id="61" idx="1"/>
          </p:cNvCxnSpPr>
          <p:nvPr/>
        </p:nvCxnSpPr>
        <p:spPr>
          <a:xfrm rot="16200000" flipH="1">
            <a:off x="225789" y="1507598"/>
            <a:ext cx="252905" cy="22820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3"/>
          <p:cNvSpPr/>
          <p:nvPr/>
        </p:nvSpPr>
        <p:spPr>
          <a:xfrm>
            <a:off x="2779148" y="1276635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13"/>
          <p:cNvGrpSpPr/>
          <p:nvPr/>
        </p:nvGrpSpPr>
        <p:grpSpPr>
          <a:xfrm>
            <a:off x="1436395" y="9070848"/>
            <a:ext cx="170400" cy="170400"/>
            <a:chOff x="8160921" y="2350320"/>
            <a:chExt cx="170400" cy="170400"/>
          </a:xfrm>
        </p:grpSpPr>
        <p:sp>
          <p:nvSpPr>
            <p:cNvPr id="235" name="Google Shape;235;p13"/>
            <p:cNvSpPr/>
            <p:nvPr/>
          </p:nvSpPr>
          <p:spPr>
            <a:xfrm>
              <a:off x="8160921" y="235032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6" name="Google Shape;296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86685" y="2386375"/>
              <a:ext cx="118872" cy="982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7" name="Google Shape;297;p13"/>
          <p:cNvCxnSpPr>
            <a:stCxn id="270" idx="3"/>
            <a:endCxn id="235" idx="4"/>
          </p:cNvCxnSpPr>
          <p:nvPr/>
        </p:nvCxnSpPr>
        <p:spPr>
          <a:xfrm rot="10800000" flipH="1">
            <a:off x="1411531" y="9241218"/>
            <a:ext cx="110100" cy="117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stCxn id="223" idx="3"/>
            <a:endCxn id="250" idx="4"/>
          </p:cNvCxnSpPr>
          <p:nvPr/>
        </p:nvCxnSpPr>
        <p:spPr>
          <a:xfrm rot="10800000" flipH="1">
            <a:off x="3816978" y="9241271"/>
            <a:ext cx="109500" cy="121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stCxn id="61" idx="3"/>
            <a:endCxn id="83" idx="4"/>
          </p:cNvCxnSpPr>
          <p:nvPr/>
        </p:nvCxnSpPr>
        <p:spPr>
          <a:xfrm rot="10800000" flipH="1">
            <a:off x="1410744" y="1633554"/>
            <a:ext cx="110100" cy="114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0" name="Google Shape;300;p13"/>
          <p:cNvCxnSpPr>
            <a:stCxn id="91" idx="3"/>
            <a:endCxn id="96" idx="4"/>
          </p:cNvCxnSpPr>
          <p:nvPr/>
        </p:nvCxnSpPr>
        <p:spPr>
          <a:xfrm rot="10800000" flipH="1">
            <a:off x="3723548" y="1633485"/>
            <a:ext cx="106500" cy="114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01" name="Google Shape;301;p13"/>
          <p:cNvGrpSpPr/>
          <p:nvPr/>
        </p:nvGrpSpPr>
        <p:grpSpPr>
          <a:xfrm>
            <a:off x="1436395" y="3705163"/>
            <a:ext cx="170400" cy="170400"/>
            <a:chOff x="1800487" y="1838130"/>
            <a:chExt cx="170400" cy="170400"/>
          </a:xfrm>
        </p:grpSpPr>
        <p:sp>
          <p:nvSpPr>
            <p:cNvPr id="302" name="Google Shape;302;p13"/>
            <p:cNvSpPr/>
            <p:nvPr/>
          </p:nvSpPr>
          <p:spPr>
            <a:xfrm>
              <a:off x="1800487" y="183813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" name="Google Shape;303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17265" y="1854901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13"/>
          <p:cNvGrpSpPr/>
          <p:nvPr/>
        </p:nvGrpSpPr>
        <p:grpSpPr>
          <a:xfrm>
            <a:off x="1436395" y="3995928"/>
            <a:ext cx="170400" cy="170400"/>
            <a:chOff x="1799919" y="2360007"/>
            <a:chExt cx="170400" cy="170400"/>
          </a:xfrm>
        </p:grpSpPr>
        <p:sp>
          <p:nvSpPr>
            <p:cNvPr id="305" name="Google Shape;305;p13"/>
            <p:cNvSpPr/>
            <p:nvPr/>
          </p:nvSpPr>
          <p:spPr>
            <a:xfrm>
              <a:off x="1799919" y="2360007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6" name="Google Shape;306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25680" y="2397653"/>
              <a:ext cx="118878" cy="9510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7" name="Google Shape;307;p13"/>
          <p:cNvCxnSpPr>
            <a:stCxn id="302" idx="6"/>
            <a:endCxn id="308" idx="1"/>
          </p:cNvCxnSpPr>
          <p:nvPr/>
        </p:nvCxnSpPr>
        <p:spPr>
          <a:xfrm>
            <a:off x="1606795" y="3790363"/>
            <a:ext cx="236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9" name="Google Shape;309;p13"/>
          <p:cNvSpPr/>
          <p:nvPr/>
        </p:nvSpPr>
        <p:spPr>
          <a:xfrm>
            <a:off x="2779360" y="2841604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4213123" y="3714157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RSS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3"/>
          <p:cNvCxnSpPr>
            <a:stCxn id="308" idx="3"/>
            <a:endCxn id="309" idx="1"/>
          </p:cNvCxnSpPr>
          <p:nvPr/>
        </p:nvCxnSpPr>
        <p:spPr>
          <a:xfrm rot="10800000" flipH="1">
            <a:off x="2538424" y="3312451"/>
            <a:ext cx="240900" cy="4779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2" name="Google Shape;312;p13"/>
          <p:cNvCxnSpPr>
            <a:stCxn id="308" idx="3"/>
            <a:endCxn id="64" idx="1"/>
          </p:cNvCxnSpPr>
          <p:nvPr/>
        </p:nvCxnSpPr>
        <p:spPr>
          <a:xfrm>
            <a:off x="2538424" y="3790351"/>
            <a:ext cx="241500" cy="489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13" name="Google Shape;313;p13"/>
          <p:cNvGrpSpPr/>
          <p:nvPr/>
        </p:nvGrpSpPr>
        <p:grpSpPr>
          <a:xfrm>
            <a:off x="3745576" y="3712309"/>
            <a:ext cx="170400" cy="170400"/>
            <a:chOff x="4604907" y="1815858"/>
            <a:chExt cx="170400" cy="170400"/>
          </a:xfrm>
        </p:grpSpPr>
        <p:sp>
          <p:nvSpPr>
            <p:cNvPr id="314" name="Google Shape;314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5" name="Google Shape;315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13"/>
          <p:cNvGrpSpPr/>
          <p:nvPr/>
        </p:nvGrpSpPr>
        <p:grpSpPr>
          <a:xfrm>
            <a:off x="3745576" y="3995928"/>
            <a:ext cx="170400" cy="170400"/>
            <a:chOff x="4604907" y="2368859"/>
            <a:chExt cx="170400" cy="170400"/>
          </a:xfrm>
        </p:grpSpPr>
        <p:sp>
          <p:nvSpPr>
            <p:cNvPr id="317" name="Google Shape;317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8" name="Google Shape;318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9" name="Google Shape;319;p13"/>
          <p:cNvCxnSpPr>
            <a:stCxn id="309" idx="3"/>
            <a:endCxn id="314" idx="0"/>
          </p:cNvCxnSpPr>
          <p:nvPr/>
        </p:nvCxnSpPr>
        <p:spPr>
          <a:xfrm>
            <a:off x="3723760" y="3312454"/>
            <a:ext cx="107100" cy="399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0" name="Google Shape;320;p13"/>
          <p:cNvCxnSpPr>
            <a:stCxn id="317" idx="0"/>
            <a:endCxn id="314" idx="4"/>
          </p:cNvCxnSpPr>
          <p:nvPr/>
        </p:nvCxnSpPr>
        <p:spPr>
          <a:xfrm rot="10800000">
            <a:off x="3830776" y="3882828"/>
            <a:ext cx="0" cy="11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1" name="Google Shape;321;p13"/>
          <p:cNvSpPr/>
          <p:nvPr/>
        </p:nvSpPr>
        <p:spPr>
          <a:xfrm>
            <a:off x="1420160" y="4833127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</a:t>
            </a: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2138074" y="4833123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MSE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13"/>
          <p:cNvCxnSpPr>
            <a:stCxn id="314" idx="6"/>
            <a:endCxn id="310" idx="1"/>
          </p:cNvCxnSpPr>
          <p:nvPr/>
        </p:nvCxnSpPr>
        <p:spPr>
          <a:xfrm>
            <a:off x="3915976" y="3797509"/>
            <a:ext cx="297147" cy="184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4" name="Google Shape;324;p13"/>
          <p:cNvCxnSpPr>
            <a:stCxn id="325" idx="3"/>
            <a:endCxn id="302" idx="0"/>
          </p:cNvCxnSpPr>
          <p:nvPr/>
        </p:nvCxnSpPr>
        <p:spPr>
          <a:xfrm>
            <a:off x="1408831" y="3311779"/>
            <a:ext cx="112800" cy="3933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6" name="Google Shape;326;p13"/>
          <p:cNvCxnSpPr>
            <a:stCxn id="305" idx="0"/>
            <a:endCxn id="302" idx="4"/>
          </p:cNvCxnSpPr>
          <p:nvPr/>
        </p:nvCxnSpPr>
        <p:spPr>
          <a:xfrm rot="10800000">
            <a:off x="1521595" y="3875628"/>
            <a:ext cx="0" cy="12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9" name="Google Shape;329;p13"/>
          <p:cNvCxnSpPr>
            <a:stCxn id="314" idx="6"/>
            <a:endCxn id="322" idx="3"/>
          </p:cNvCxnSpPr>
          <p:nvPr/>
        </p:nvCxnSpPr>
        <p:spPr>
          <a:xfrm flipH="1">
            <a:off x="2595274" y="3797509"/>
            <a:ext cx="1320702" cy="1120814"/>
          </a:xfrm>
          <a:prstGeom prst="bentConnector3">
            <a:avLst>
              <a:gd name="adj1" fmla="val -403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0" name="Google Shape;330;p13"/>
          <p:cNvCxnSpPr>
            <a:stCxn id="321" idx="3"/>
            <a:endCxn id="322" idx="1"/>
          </p:cNvCxnSpPr>
          <p:nvPr/>
        </p:nvCxnSpPr>
        <p:spPr>
          <a:xfrm flipV="1">
            <a:off x="1877360" y="4918323"/>
            <a:ext cx="260714" cy="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1" name="Google Shape;331;p13"/>
          <p:cNvCxnSpPr>
            <a:stCxn id="302" idx="6"/>
            <a:endCxn id="321" idx="0"/>
          </p:cNvCxnSpPr>
          <p:nvPr/>
        </p:nvCxnSpPr>
        <p:spPr>
          <a:xfrm>
            <a:off x="1606795" y="3790363"/>
            <a:ext cx="41965" cy="104276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32" name="Google Shape;332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38" y="3570936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13"/>
          <p:cNvGrpSpPr/>
          <p:nvPr/>
        </p:nvGrpSpPr>
        <p:grpSpPr>
          <a:xfrm>
            <a:off x="253517" y="4833158"/>
            <a:ext cx="630102" cy="173700"/>
            <a:chOff x="162493" y="2966120"/>
            <a:chExt cx="630102" cy="173700"/>
          </a:xfrm>
        </p:grpSpPr>
        <p:sp>
          <p:nvSpPr>
            <p:cNvPr id="334" name="Google Shape;334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13"/>
          <p:cNvSpPr/>
          <p:nvPr/>
        </p:nvSpPr>
        <p:spPr>
          <a:xfrm>
            <a:off x="787" y="2781451"/>
            <a:ext cx="48462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13"/>
          <p:cNvGrpSpPr/>
          <p:nvPr/>
        </p:nvGrpSpPr>
        <p:grpSpPr>
          <a:xfrm>
            <a:off x="13659" y="3081797"/>
            <a:ext cx="512083" cy="1417079"/>
            <a:chOff x="189811" y="1214787"/>
            <a:chExt cx="431700" cy="1417079"/>
          </a:xfrm>
        </p:grpSpPr>
        <p:sp>
          <p:nvSpPr>
            <p:cNvPr id="338" name="Google Shape;338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3"/>
          <p:cNvSpPr/>
          <p:nvPr/>
        </p:nvSpPr>
        <p:spPr>
          <a:xfrm>
            <a:off x="1843624" y="3543451"/>
            <a:ext cx="694800" cy="493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3"/>
          <p:cNvSpPr/>
          <p:nvPr/>
        </p:nvSpPr>
        <p:spPr>
          <a:xfrm>
            <a:off x="1862674" y="3562207"/>
            <a:ext cx="6585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2106724" y="3732612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3"/>
          <p:cNvGrpSpPr/>
          <p:nvPr/>
        </p:nvGrpSpPr>
        <p:grpSpPr>
          <a:xfrm>
            <a:off x="495023" y="2869939"/>
            <a:ext cx="885802" cy="885014"/>
            <a:chOff x="-3928212" y="3031350"/>
            <a:chExt cx="885802" cy="885014"/>
          </a:xfrm>
        </p:grpSpPr>
        <p:pic>
          <p:nvPicPr>
            <p:cNvPr id="343" name="Google Shape;34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44" name="Google Shape;34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45" name="Google Shape;34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46" name="Google Shape;34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47" name="Google Shape;347;p13"/>
          <p:cNvGrpSpPr/>
          <p:nvPr/>
        </p:nvGrpSpPr>
        <p:grpSpPr>
          <a:xfrm>
            <a:off x="496373" y="3837864"/>
            <a:ext cx="885802" cy="885014"/>
            <a:chOff x="-3928212" y="3031350"/>
            <a:chExt cx="885802" cy="885014"/>
          </a:xfrm>
        </p:grpSpPr>
        <p:pic>
          <p:nvPicPr>
            <p:cNvPr id="348" name="Google Shape;34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49" name="Google Shape;34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50" name="Google Shape;35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51" name="Google Shape;35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325" name="Google Shape;325;p13"/>
          <p:cNvSpPr/>
          <p:nvPr/>
        </p:nvSpPr>
        <p:spPr>
          <a:xfrm>
            <a:off x="467131" y="2840929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467131" y="3810193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13"/>
          <p:cNvCxnSpPr>
            <a:stCxn id="332" idx="0"/>
            <a:endCxn id="325" idx="1"/>
          </p:cNvCxnSpPr>
          <p:nvPr/>
        </p:nvCxnSpPr>
        <p:spPr>
          <a:xfrm rot="5400000" flipH="1" flipV="1">
            <a:off x="223057" y="3326862"/>
            <a:ext cx="259157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13"/>
          <p:cNvCxnSpPr>
            <a:stCxn id="332" idx="2"/>
            <a:endCxn id="352" idx="1"/>
          </p:cNvCxnSpPr>
          <p:nvPr/>
        </p:nvCxnSpPr>
        <p:spPr>
          <a:xfrm rot="16200000" flipH="1">
            <a:off x="226182" y="4040094"/>
            <a:ext cx="252906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13"/>
          <p:cNvCxnSpPr>
            <a:stCxn id="352" idx="3"/>
            <a:endCxn id="305" idx="4"/>
          </p:cNvCxnSpPr>
          <p:nvPr/>
        </p:nvCxnSpPr>
        <p:spPr>
          <a:xfrm rot="10800000" flipH="1">
            <a:off x="1411531" y="4166443"/>
            <a:ext cx="110100" cy="114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6" name="Google Shape;356;p13"/>
          <p:cNvCxnSpPr>
            <a:stCxn id="64" idx="3"/>
            <a:endCxn id="317" idx="4"/>
          </p:cNvCxnSpPr>
          <p:nvPr/>
        </p:nvCxnSpPr>
        <p:spPr>
          <a:xfrm rot="10800000" flipH="1">
            <a:off x="3724335" y="4166373"/>
            <a:ext cx="106500" cy="114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57" name="Google Shape;357;p13"/>
          <p:cNvGrpSpPr/>
          <p:nvPr/>
        </p:nvGrpSpPr>
        <p:grpSpPr>
          <a:xfrm>
            <a:off x="2807912" y="2878241"/>
            <a:ext cx="887239" cy="887214"/>
            <a:chOff x="-1992050" y="3367850"/>
            <a:chExt cx="887239" cy="887214"/>
          </a:xfrm>
        </p:grpSpPr>
        <p:pic>
          <p:nvPicPr>
            <p:cNvPr id="358" name="Google Shape;358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845475" y="33678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59" name="Google Shape;359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894325" y="3416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60" name="Google Shape;360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943200" y="34655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61" name="Google Shape;361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992050" y="35144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62" name="Google Shape;362;p13"/>
          <p:cNvGrpSpPr/>
          <p:nvPr/>
        </p:nvGrpSpPr>
        <p:grpSpPr>
          <a:xfrm>
            <a:off x="2819612" y="3830729"/>
            <a:ext cx="886264" cy="887214"/>
            <a:chOff x="-1323312" y="3348800"/>
            <a:chExt cx="886264" cy="887214"/>
          </a:xfrm>
        </p:grpSpPr>
        <p:pic>
          <p:nvPicPr>
            <p:cNvPr id="363" name="Google Shape;363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177712" y="33488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64" name="Google Shape;364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26575" y="33976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65" name="Google Shape;365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75437" y="344762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66" name="Google Shape;366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323312" y="3495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328" name="Google Shape;32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71391" y="4055616"/>
            <a:ext cx="740664" cy="74066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7" name="Google Shape;367;p13"/>
          <p:cNvSpPr/>
          <p:nvPr/>
        </p:nvSpPr>
        <p:spPr>
          <a:xfrm>
            <a:off x="787" y="5312664"/>
            <a:ext cx="4846200" cy="2286000"/>
          </a:xfrm>
          <a:prstGeom prst="roundRect">
            <a:avLst>
              <a:gd name="adj" fmla="val 8174"/>
            </a:avLst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2779935" y="6342411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13"/>
          <p:cNvGrpSpPr/>
          <p:nvPr/>
        </p:nvGrpSpPr>
        <p:grpSpPr>
          <a:xfrm>
            <a:off x="1436395" y="6238051"/>
            <a:ext cx="170400" cy="170400"/>
            <a:chOff x="1800487" y="1838130"/>
            <a:chExt cx="170400" cy="170400"/>
          </a:xfrm>
        </p:grpSpPr>
        <p:sp>
          <p:nvSpPr>
            <p:cNvPr id="370" name="Google Shape;370;p13"/>
            <p:cNvSpPr/>
            <p:nvPr/>
          </p:nvSpPr>
          <p:spPr>
            <a:xfrm>
              <a:off x="1800487" y="183813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" name="Google Shape;371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17265" y="1854901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13"/>
          <p:cNvGrpSpPr/>
          <p:nvPr/>
        </p:nvGrpSpPr>
        <p:grpSpPr>
          <a:xfrm>
            <a:off x="1436395" y="6528816"/>
            <a:ext cx="170400" cy="170400"/>
            <a:chOff x="1799919" y="2360007"/>
            <a:chExt cx="170400" cy="170400"/>
          </a:xfrm>
        </p:grpSpPr>
        <p:sp>
          <p:nvSpPr>
            <p:cNvPr id="373" name="Google Shape;373;p13"/>
            <p:cNvSpPr/>
            <p:nvPr/>
          </p:nvSpPr>
          <p:spPr>
            <a:xfrm>
              <a:off x="1799919" y="2360007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4" name="Google Shape;374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25680" y="2397653"/>
              <a:ext cx="118878" cy="9510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5" name="Google Shape;375;p13"/>
          <p:cNvCxnSpPr>
            <a:stCxn id="370" idx="6"/>
            <a:endCxn id="376" idx="1"/>
          </p:cNvCxnSpPr>
          <p:nvPr/>
        </p:nvCxnSpPr>
        <p:spPr>
          <a:xfrm>
            <a:off x="1606795" y="6323251"/>
            <a:ext cx="236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7" name="Google Shape;377;p13"/>
          <p:cNvSpPr/>
          <p:nvPr/>
        </p:nvSpPr>
        <p:spPr>
          <a:xfrm>
            <a:off x="2779360" y="5374492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4186123" y="6247045"/>
            <a:ext cx="511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RSS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13"/>
          <p:cNvCxnSpPr>
            <a:stCxn id="376" idx="3"/>
            <a:endCxn id="377" idx="1"/>
          </p:cNvCxnSpPr>
          <p:nvPr/>
        </p:nvCxnSpPr>
        <p:spPr>
          <a:xfrm rot="10800000" flipH="1">
            <a:off x="2538424" y="5845339"/>
            <a:ext cx="240900" cy="4779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0" name="Google Shape;380;p13"/>
          <p:cNvCxnSpPr>
            <a:stCxn id="376" idx="3"/>
            <a:endCxn id="368" idx="1"/>
          </p:cNvCxnSpPr>
          <p:nvPr/>
        </p:nvCxnSpPr>
        <p:spPr>
          <a:xfrm>
            <a:off x="2538424" y="6323239"/>
            <a:ext cx="241500" cy="489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81" name="Google Shape;381;p13"/>
          <p:cNvGrpSpPr/>
          <p:nvPr/>
        </p:nvGrpSpPr>
        <p:grpSpPr>
          <a:xfrm>
            <a:off x="3745576" y="6245197"/>
            <a:ext cx="170400" cy="170400"/>
            <a:chOff x="4604907" y="1815858"/>
            <a:chExt cx="170400" cy="170400"/>
          </a:xfrm>
        </p:grpSpPr>
        <p:sp>
          <p:nvSpPr>
            <p:cNvPr id="382" name="Google Shape;382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3" name="Google Shape;383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" name="Google Shape;384;p13"/>
          <p:cNvGrpSpPr/>
          <p:nvPr/>
        </p:nvGrpSpPr>
        <p:grpSpPr>
          <a:xfrm>
            <a:off x="3745576" y="6528816"/>
            <a:ext cx="170400" cy="170400"/>
            <a:chOff x="4604907" y="2368859"/>
            <a:chExt cx="170400" cy="170400"/>
          </a:xfrm>
        </p:grpSpPr>
        <p:sp>
          <p:nvSpPr>
            <p:cNvPr id="385" name="Google Shape;385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6" name="Google Shape;386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7" name="Google Shape;387;p13"/>
          <p:cNvCxnSpPr>
            <a:stCxn id="377" idx="3"/>
            <a:endCxn id="382" idx="0"/>
          </p:cNvCxnSpPr>
          <p:nvPr/>
        </p:nvCxnSpPr>
        <p:spPr>
          <a:xfrm>
            <a:off x="3723760" y="5845342"/>
            <a:ext cx="107100" cy="399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8" name="Google Shape;388;p13"/>
          <p:cNvCxnSpPr>
            <a:stCxn id="385" idx="0"/>
            <a:endCxn id="382" idx="4"/>
          </p:cNvCxnSpPr>
          <p:nvPr/>
        </p:nvCxnSpPr>
        <p:spPr>
          <a:xfrm rot="10800000">
            <a:off x="3830776" y="6415716"/>
            <a:ext cx="0" cy="11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9" name="Google Shape;389;p13"/>
          <p:cNvSpPr/>
          <p:nvPr/>
        </p:nvSpPr>
        <p:spPr>
          <a:xfrm>
            <a:off x="1420160" y="7366015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</a:t>
            </a: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2138074" y="7366011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MSE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13"/>
          <p:cNvCxnSpPr>
            <a:stCxn id="382" idx="6"/>
            <a:endCxn id="378" idx="1"/>
          </p:cNvCxnSpPr>
          <p:nvPr/>
        </p:nvCxnSpPr>
        <p:spPr>
          <a:xfrm>
            <a:off x="3915976" y="6330397"/>
            <a:ext cx="270147" cy="184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2" name="Google Shape;392;p13"/>
          <p:cNvCxnSpPr>
            <a:stCxn id="393" idx="3"/>
            <a:endCxn id="370" idx="0"/>
          </p:cNvCxnSpPr>
          <p:nvPr/>
        </p:nvCxnSpPr>
        <p:spPr>
          <a:xfrm>
            <a:off x="1408831" y="5844667"/>
            <a:ext cx="112800" cy="3933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4" name="Google Shape;394;p13"/>
          <p:cNvCxnSpPr>
            <a:stCxn id="373" idx="0"/>
            <a:endCxn id="370" idx="4"/>
          </p:cNvCxnSpPr>
          <p:nvPr/>
        </p:nvCxnSpPr>
        <p:spPr>
          <a:xfrm rot="10800000">
            <a:off x="1521595" y="6408516"/>
            <a:ext cx="0" cy="12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7" name="Google Shape;397;p13"/>
          <p:cNvCxnSpPr>
            <a:stCxn id="382" idx="6"/>
            <a:endCxn id="390" idx="3"/>
          </p:cNvCxnSpPr>
          <p:nvPr/>
        </p:nvCxnSpPr>
        <p:spPr>
          <a:xfrm flipH="1">
            <a:off x="2595274" y="6330397"/>
            <a:ext cx="1320702" cy="1120814"/>
          </a:xfrm>
          <a:prstGeom prst="bentConnector3">
            <a:avLst>
              <a:gd name="adj1" fmla="val -328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8" name="Google Shape;398;p13"/>
          <p:cNvCxnSpPr>
            <a:stCxn id="389" idx="3"/>
            <a:endCxn id="390" idx="1"/>
          </p:cNvCxnSpPr>
          <p:nvPr/>
        </p:nvCxnSpPr>
        <p:spPr>
          <a:xfrm flipV="1">
            <a:off x="1877360" y="7451211"/>
            <a:ext cx="260714" cy="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9" name="Google Shape;399;p13"/>
          <p:cNvCxnSpPr>
            <a:stCxn id="370" idx="6"/>
            <a:endCxn id="389" idx="0"/>
          </p:cNvCxnSpPr>
          <p:nvPr/>
        </p:nvCxnSpPr>
        <p:spPr>
          <a:xfrm>
            <a:off x="1606795" y="6323251"/>
            <a:ext cx="41965" cy="104276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00" name="Google Shape;40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38" y="6103824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Google Shape;401;p13"/>
          <p:cNvGrpSpPr/>
          <p:nvPr/>
        </p:nvGrpSpPr>
        <p:grpSpPr>
          <a:xfrm>
            <a:off x="253517" y="7366046"/>
            <a:ext cx="630102" cy="173700"/>
            <a:chOff x="162493" y="2966120"/>
            <a:chExt cx="630102" cy="173700"/>
          </a:xfrm>
        </p:grpSpPr>
        <p:sp>
          <p:nvSpPr>
            <p:cNvPr id="402" name="Google Shape;402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13"/>
          <p:cNvSpPr/>
          <p:nvPr/>
        </p:nvSpPr>
        <p:spPr>
          <a:xfrm>
            <a:off x="787" y="5314339"/>
            <a:ext cx="48462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13"/>
          <p:cNvGrpSpPr/>
          <p:nvPr/>
        </p:nvGrpSpPr>
        <p:grpSpPr>
          <a:xfrm>
            <a:off x="13659" y="5614685"/>
            <a:ext cx="512083" cy="1417079"/>
            <a:chOff x="189811" y="1214787"/>
            <a:chExt cx="431700" cy="1417079"/>
          </a:xfrm>
        </p:grpSpPr>
        <p:sp>
          <p:nvSpPr>
            <p:cNvPr id="406" name="Google Shape;406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13"/>
          <p:cNvSpPr/>
          <p:nvPr/>
        </p:nvSpPr>
        <p:spPr>
          <a:xfrm>
            <a:off x="1843624" y="6076339"/>
            <a:ext cx="694800" cy="493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1862674" y="6095095"/>
            <a:ext cx="6585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3"/>
          <p:cNvSpPr/>
          <p:nvPr/>
        </p:nvSpPr>
        <p:spPr>
          <a:xfrm>
            <a:off x="2106724" y="6265500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3"/>
          <p:cNvGrpSpPr/>
          <p:nvPr/>
        </p:nvGrpSpPr>
        <p:grpSpPr>
          <a:xfrm>
            <a:off x="495023" y="5402827"/>
            <a:ext cx="885802" cy="885014"/>
            <a:chOff x="-3928212" y="3031350"/>
            <a:chExt cx="885802" cy="885014"/>
          </a:xfrm>
        </p:grpSpPr>
        <p:pic>
          <p:nvPicPr>
            <p:cNvPr id="411" name="Google Shape;41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12" name="Google Shape;41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13" name="Google Shape;41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14" name="Google Shape;41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415" name="Google Shape;415;p13"/>
          <p:cNvGrpSpPr/>
          <p:nvPr/>
        </p:nvGrpSpPr>
        <p:grpSpPr>
          <a:xfrm>
            <a:off x="496373" y="6370751"/>
            <a:ext cx="885802" cy="885014"/>
            <a:chOff x="-3928212" y="3031350"/>
            <a:chExt cx="885802" cy="885014"/>
          </a:xfrm>
        </p:grpSpPr>
        <p:pic>
          <p:nvPicPr>
            <p:cNvPr id="416" name="Google Shape;41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17" name="Google Shape;41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18" name="Google Shape;41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19" name="Google Shape;41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393" name="Google Shape;393;p13"/>
          <p:cNvSpPr/>
          <p:nvPr/>
        </p:nvSpPr>
        <p:spPr>
          <a:xfrm>
            <a:off x="467131" y="5373817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467131" y="6343080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13"/>
          <p:cNvCxnSpPr>
            <a:stCxn id="400" idx="0"/>
            <a:endCxn id="393" idx="1"/>
          </p:cNvCxnSpPr>
          <p:nvPr/>
        </p:nvCxnSpPr>
        <p:spPr>
          <a:xfrm rot="5400000" flipH="1" flipV="1">
            <a:off x="223057" y="5859750"/>
            <a:ext cx="259157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13"/>
          <p:cNvCxnSpPr>
            <a:stCxn id="400" idx="2"/>
            <a:endCxn id="420" idx="1"/>
          </p:cNvCxnSpPr>
          <p:nvPr/>
        </p:nvCxnSpPr>
        <p:spPr>
          <a:xfrm rot="16200000" flipH="1">
            <a:off x="226183" y="6572981"/>
            <a:ext cx="252905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13"/>
          <p:cNvCxnSpPr>
            <a:stCxn id="420" idx="3"/>
            <a:endCxn id="373" idx="4"/>
          </p:cNvCxnSpPr>
          <p:nvPr/>
        </p:nvCxnSpPr>
        <p:spPr>
          <a:xfrm rot="10800000" flipH="1">
            <a:off x="1411531" y="6699330"/>
            <a:ext cx="110100" cy="114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4" name="Google Shape;424;p13"/>
          <p:cNvCxnSpPr>
            <a:stCxn id="368" idx="3"/>
            <a:endCxn id="385" idx="4"/>
          </p:cNvCxnSpPr>
          <p:nvPr/>
        </p:nvCxnSpPr>
        <p:spPr>
          <a:xfrm rot="10800000" flipH="1">
            <a:off x="3724335" y="6699261"/>
            <a:ext cx="106500" cy="114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25" name="Google Shape;425;p13"/>
          <p:cNvGrpSpPr/>
          <p:nvPr/>
        </p:nvGrpSpPr>
        <p:grpSpPr>
          <a:xfrm>
            <a:off x="2808911" y="5404104"/>
            <a:ext cx="885251" cy="885031"/>
            <a:chOff x="3569726" y="1029157"/>
            <a:chExt cx="885251" cy="885031"/>
          </a:xfrm>
        </p:grpSpPr>
        <p:pic>
          <p:nvPicPr>
            <p:cNvPr id="426" name="Google Shape;426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6310" y="1029157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27" name="Google Shape;427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67449" y="1078007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28" name="Google Shape;428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18587" y="1126856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29" name="Google Shape;429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9726" y="1175705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430" name="Google Shape;430;p13"/>
          <p:cNvGrpSpPr/>
          <p:nvPr/>
        </p:nvGrpSpPr>
        <p:grpSpPr>
          <a:xfrm>
            <a:off x="2809504" y="6364224"/>
            <a:ext cx="885251" cy="885031"/>
            <a:chOff x="3570294" y="2003303"/>
            <a:chExt cx="885251" cy="885031"/>
          </a:xfrm>
        </p:grpSpPr>
        <p:pic>
          <p:nvPicPr>
            <p:cNvPr id="431" name="Google Shape;431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6879" y="2003303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32" name="Google Shape;432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68017" y="2052152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33" name="Google Shape;433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19156" y="2102138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34" name="Google Shape;434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70294" y="2149851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396" name="Google Shape;396;p13" descr="/private/var/folders/3g/5bsc4zf55z5br2sbc3n6szym0000gn/T/com.kingsoft.wpsoffice.mac/photoedit2/20221014143334/temp.pngte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033" y="6611296"/>
            <a:ext cx="737380" cy="73719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5" name="Google Shape;435;p13"/>
          <p:cNvSpPr/>
          <p:nvPr/>
        </p:nvSpPr>
        <p:spPr>
          <a:xfrm>
            <a:off x="5358384" y="1283529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3"/>
          <p:cNvSpPr/>
          <p:nvPr/>
        </p:nvSpPr>
        <p:spPr>
          <a:xfrm>
            <a:off x="5358384" y="314266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01579" y="1038048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13"/>
          <p:cNvGrpSpPr/>
          <p:nvPr/>
        </p:nvGrpSpPr>
        <p:grpSpPr>
          <a:xfrm>
            <a:off x="4904912" y="555134"/>
            <a:ext cx="512083" cy="1417079"/>
            <a:chOff x="189811" y="1214787"/>
            <a:chExt cx="431700" cy="1417079"/>
          </a:xfrm>
        </p:grpSpPr>
        <p:sp>
          <p:nvSpPr>
            <p:cNvPr id="439" name="Google Shape;439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3"/>
          <p:cNvGrpSpPr/>
          <p:nvPr/>
        </p:nvGrpSpPr>
        <p:grpSpPr>
          <a:xfrm>
            <a:off x="5386276" y="343276"/>
            <a:ext cx="885802" cy="885014"/>
            <a:chOff x="-3928212" y="3031350"/>
            <a:chExt cx="885802" cy="885014"/>
          </a:xfrm>
        </p:grpSpPr>
        <p:pic>
          <p:nvPicPr>
            <p:cNvPr id="442" name="Google Shape;44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43" name="Google Shape;44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44" name="Google Shape;44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45" name="Google Shape;44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446" name="Google Shape;446;p13"/>
          <p:cNvGrpSpPr/>
          <p:nvPr/>
        </p:nvGrpSpPr>
        <p:grpSpPr>
          <a:xfrm>
            <a:off x="5387626" y="1311201"/>
            <a:ext cx="885802" cy="885014"/>
            <a:chOff x="-3928212" y="3031350"/>
            <a:chExt cx="885802" cy="885014"/>
          </a:xfrm>
        </p:grpSpPr>
        <p:pic>
          <p:nvPicPr>
            <p:cNvPr id="447" name="Google Shape;44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48" name="Google Shape;44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49" name="Google Shape;44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50" name="Google Shape;45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cxnSp>
        <p:nvCxnSpPr>
          <p:cNvPr id="451" name="Google Shape;451;p13"/>
          <p:cNvCxnSpPr>
            <a:stCxn id="437" idx="0"/>
            <a:endCxn id="436" idx="1"/>
          </p:cNvCxnSpPr>
          <p:nvPr/>
        </p:nvCxnSpPr>
        <p:spPr>
          <a:xfrm rot="5400000" flipH="1" flipV="1">
            <a:off x="5117816" y="797480"/>
            <a:ext cx="252932" cy="22820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13"/>
          <p:cNvCxnSpPr>
            <a:stCxn id="437" idx="2"/>
            <a:endCxn id="435" idx="1"/>
          </p:cNvCxnSpPr>
          <p:nvPr/>
        </p:nvCxnSpPr>
        <p:spPr>
          <a:xfrm rot="16200000" flipH="1">
            <a:off x="5114717" y="1510712"/>
            <a:ext cx="259130" cy="22820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13"/>
          <p:cNvCxnSpPr>
            <a:stCxn id="435" idx="3"/>
            <a:endCxn id="137" idx="4"/>
          </p:cNvCxnSpPr>
          <p:nvPr/>
        </p:nvCxnSpPr>
        <p:spPr>
          <a:xfrm rot="10800000" flipH="1">
            <a:off x="6302784" y="1633479"/>
            <a:ext cx="110100" cy="120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13"/>
          <p:cNvCxnSpPr>
            <a:stCxn id="436" idx="3"/>
            <a:endCxn id="134" idx="0"/>
          </p:cNvCxnSpPr>
          <p:nvPr/>
        </p:nvCxnSpPr>
        <p:spPr>
          <a:xfrm>
            <a:off x="6300084" y="785115"/>
            <a:ext cx="112800" cy="387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13"/>
          <p:cNvCxnSpPr>
            <a:stCxn id="131" idx="3"/>
            <a:endCxn id="161" idx="4"/>
          </p:cNvCxnSpPr>
          <p:nvPr/>
        </p:nvCxnSpPr>
        <p:spPr>
          <a:xfrm rot="10800000" flipH="1">
            <a:off x="9159492" y="1642440"/>
            <a:ext cx="115500" cy="108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6" name="Google Shape;456;p13"/>
          <p:cNvSpPr/>
          <p:nvPr/>
        </p:nvSpPr>
        <p:spPr>
          <a:xfrm>
            <a:off x="4892830" y="2781451"/>
            <a:ext cx="5303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Accelerated</a:t>
            </a:r>
            <a:endParaRPr sz="1300" b="1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3"/>
          <p:cNvGrpSpPr/>
          <p:nvPr/>
        </p:nvGrpSpPr>
        <p:grpSpPr>
          <a:xfrm>
            <a:off x="6328438" y="3704995"/>
            <a:ext cx="170400" cy="170400"/>
            <a:chOff x="8150945" y="1864474"/>
            <a:chExt cx="170400" cy="170400"/>
          </a:xfrm>
        </p:grpSpPr>
        <p:sp>
          <p:nvSpPr>
            <p:cNvPr id="458" name="Google Shape;458;p13"/>
            <p:cNvSpPr/>
            <p:nvPr/>
          </p:nvSpPr>
          <p:spPr>
            <a:xfrm>
              <a:off x="8150945" y="1864474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9" name="Google Shape;459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67699" y="1881246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0" name="Google Shape;460;p13"/>
          <p:cNvGrpSpPr/>
          <p:nvPr/>
        </p:nvGrpSpPr>
        <p:grpSpPr>
          <a:xfrm>
            <a:off x="6328438" y="3995928"/>
            <a:ext cx="170400" cy="170400"/>
            <a:chOff x="8160921" y="2350320"/>
            <a:chExt cx="170400" cy="170400"/>
          </a:xfrm>
        </p:grpSpPr>
        <p:sp>
          <p:nvSpPr>
            <p:cNvPr id="461" name="Google Shape;461;p13"/>
            <p:cNvSpPr/>
            <p:nvPr/>
          </p:nvSpPr>
          <p:spPr>
            <a:xfrm>
              <a:off x="8160921" y="235032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2" name="Google Shape;462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86685" y="2386375"/>
              <a:ext cx="118872" cy="982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3" name="Google Shape;463;p13"/>
          <p:cNvCxnSpPr>
            <a:stCxn id="458" idx="6"/>
            <a:endCxn id="464" idx="1"/>
          </p:cNvCxnSpPr>
          <p:nvPr/>
        </p:nvCxnSpPr>
        <p:spPr>
          <a:xfrm>
            <a:off x="6498838" y="3790195"/>
            <a:ext cx="24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5" name="Google Shape;465;p13"/>
          <p:cNvSpPr/>
          <p:nvPr/>
        </p:nvSpPr>
        <p:spPr>
          <a:xfrm>
            <a:off x="6357888" y="4524907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3"/>
          <p:cNvSpPr/>
          <p:nvPr/>
        </p:nvSpPr>
        <p:spPr>
          <a:xfrm>
            <a:off x="8482835" y="4829707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3"/>
          <p:cNvCxnSpPr>
            <a:stCxn id="461" idx="0"/>
            <a:endCxn id="458" idx="4"/>
          </p:cNvCxnSpPr>
          <p:nvPr/>
        </p:nvCxnSpPr>
        <p:spPr>
          <a:xfrm rot="10800000">
            <a:off x="6413638" y="3875328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0" name="Google Shape;470;p13"/>
          <p:cNvCxnSpPr>
            <a:stCxn id="458" idx="6"/>
            <a:endCxn id="465" idx="0"/>
          </p:cNvCxnSpPr>
          <p:nvPr/>
        </p:nvCxnSpPr>
        <p:spPr>
          <a:xfrm>
            <a:off x="6498838" y="3790195"/>
            <a:ext cx="87650" cy="73471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71" name="Google Shape;471;p13"/>
          <p:cNvGrpSpPr/>
          <p:nvPr/>
        </p:nvGrpSpPr>
        <p:grpSpPr>
          <a:xfrm>
            <a:off x="5663339" y="4829707"/>
            <a:ext cx="734398" cy="173700"/>
            <a:chOff x="7043473" y="2954212"/>
            <a:chExt cx="734398" cy="173700"/>
          </a:xfrm>
        </p:grpSpPr>
        <p:sp>
          <p:nvSpPr>
            <p:cNvPr id="472" name="Google Shape;472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 txBox="1"/>
            <p:nvPr/>
          </p:nvSpPr>
          <p:spPr>
            <a:xfrm>
              <a:off x="7137671" y="2954212"/>
              <a:ext cx="640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CUNet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13"/>
          <p:cNvGrpSpPr/>
          <p:nvPr/>
        </p:nvGrpSpPr>
        <p:grpSpPr>
          <a:xfrm>
            <a:off x="5096411" y="4829707"/>
            <a:ext cx="630102" cy="173700"/>
            <a:chOff x="162493" y="2966120"/>
            <a:chExt cx="630102" cy="173700"/>
          </a:xfrm>
        </p:grpSpPr>
        <p:sp>
          <p:nvSpPr>
            <p:cNvPr id="475" name="Google Shape;475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7" name="Google Shape;477;p13"/>
          <p:cNvCxnSpPr>
            <a:stCxn id="478" idx="3"/>
            <a:endCxn id="56" idx="1"/>
          </p:cNvCxnSpPr>
          <p:nvPr/>
        </p:nvCxnSpPr>
        <p:spPr>
          <a:xfrm rot="10800000" flipH="1">
            <a:off x="7975464" y="3316213"/>
            <a:ext cx="239700" cy="474000"/>
          </a:xfrm>
          <a:prstGeom prst="bentConnector3">
            <a:avLst>
              <a:gd name="adj1" fmla="val 5003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9" name="Google Shape;479;p13"/>
          <p:cNvCxnSpPr>
            <a:stCxn id="478" idx="3"/>
            <a:endCxn id="55" idx="1"/>
          </p:cNvCxnSpPr>
          <p:nvPr/>
        </p:nvCxnSpPr>
        <p:spPr>
          <a:xfrm>
            <a:off x="7975464" y="3790213"/>
            <a:ext cx="240300" cy="49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80" name="Google Shape;480;p13"/>
          <p:cNvGrpSpPr/>
          <p:nvPr/>
        </p:nvGrpSpPr>
        <p:grpSpPr>
          <a:xfrm>
            <a:off x="9190510" y="3711104"/>
            <a:ext cx="170400" cy="170400"/>
            <a:chOff x="4604907" y="1815858"/>
            <a:chExt cx="170400" cy="170400"/>
          </a:xfrm>
        </p:grpSpPr>
        <p:sp>
          <p:nvSpPr>
            <p:cNvPr id="481" name="Google Shape;481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Google Shape;483;p13"/>
          <p:cNvGrpSpPr/>
          <p:nvPr/>
        </p:nvGrpSpPr>
        <p:grpSpPr>
          <a:xfrm>
            <a:off x="9190510" y="4005072"/>
            <a:ext cx="170400" cy="170400"/>
            <a:chOff x="4604907" y="2368859"/>
            <a:chExt cx="170400" cy="170400"/>
          </a:xfrm>
        </p:grpSpPr>
        <p:sp>
          <p:nvSpPr>
            <p:cNvPr id="484" name="Google Shape;484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5" name="Google Shape;485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6" name="Google Shape;486;p13"/>
          <p:cNvCxnSpPr>
            <a:stCxn id="56" idx="3"/>
            <a:endCxn id="481" idx="0"/>
          </p:cNvCxnSpPr>
          <p:nvPr/>
        </p:nvCxnSpPr>
        <p:spPr>
          <a:xfrm>
            <a:off x="9159707" y="3316309"/>
            <a:ext cx="116003" cy="39479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7" name="Google Shape;487;p13"/>
          <p:cNvCxnSpPr>
            <a:stCxn id="484" idx="0"/>
            <a:endCxn id="481" idx="4"/>
          </p:cNvCxnSpPr>
          <p:nvPr/>
        </p:nvCxnSpPr>
        <p:spPr>
          <a:xfrm flipV="1">
            <a:off x="9275710" y="3881504"/>
            <a:ext cx="0" cy="12356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13"/>
          <p:cNvSpPr/>
          <p:nvPr/>
        </p:nvSpPr>
        <p:spPr>
          <a:xfrm>
            <a:off x="6745379" y="3705006"/>
            <a:ext cx="170400" cy="170400"/>
          </a:xfrm>
          <a:prstGeom prst="rect">
            <a:avLst/>
          </a:prstGeom>
          <a:solidFill>
            <a:srgbClr val="B4A7D6"/>
          </a:solidFill>
          <a:ln w="12700" cap="flat" cmpd="sng">
            <a:solidFill>
              <a:srgbClr val="8E7CC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13"/>
          <p:cNvCxnSpPr>
            <a:stCxn id="464" idx="3"/>
            <a:endCxn id="478" idx="1"/>
          </p:cNvCxnSpPr>
          <p:nvPr/>
        </p:nvCxnSpPr>
        <p:spPr>
          <a:xfrm>
            <a:off x="6915779" y="3790206"/>
            <a:ext cx="126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89" name="Google Shape;489;p13"/>
          <p:cNvGrpSpPr/>
          <p:nvPr/>
        </p:nvGrpSpPr>
        <p:grpSpPr>
          <a:xfrm>
            <a:off x="6321707" y="4829701"/>
            <a:ext cx="1039209" cy="173700"/>
            <a:chOff x="7043473" y="2954200"/>
            <a:chExt cx="1039209" cy="173700"/>
          </a:xfrm>
        </p:grpSpPr>
        <p:sp>
          <p:nvSpPr>
            <p:cNvPr id="490" name="Google Shape;490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4A7D6"/>
            </a:solidFill>
            <a:ln w="12700" cap="flat" cmpd="sng">
              <a:solidFill>
                <a:srgbClr val="8E7C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3"/>
            <p:cNvSpPr txBox="1"/>
            <p:nvPr/>
          </p:nvSpPr>
          <p:spPr>
            <a:xfrm>
              <a:off x="7137682" y="2954200"/>
              <a:ext cx="9450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Undersample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13"/>
          <p:cNvSpPr/>
          <p:nvPr/>
        </p:nvSpPr>
        <p:spPr>
          <a:xfrm>
            <a:off x="9543800" y="3711104"/>
            <a:ext cx="511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RSS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3"/>
          <p:cNvSpPr/>
          <p:nvPr/>
        </p:nvSpPr>
        <p:spPr>
          <a:xfrm>
            <a:off x="7042764" y="3069313"/>
            <a:ext cx="932700" cy="1441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3"/>
          <p:cNvSpPr/>
          <p:nvPr/>
        </p:nvSpPr>
        <p:spPr>
          <a:xfrm>
            <a:off x="7063136" y="4035779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non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(KI)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3"/>
          <p:cNvSpPr/>
          <p:nvPr/>
        </p:nvSpPr>
        <p:spPr>
          <a:xfrm>
            <a:off x="7700846" y="4205048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3"/>
          <p:cNvSpPr/>
          <p:nvPr/>
        </p:nvSpPr>
        <p:spPr>
          <a:xfrm>
            <a:off x="7127142" y="4205048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3"/>
          <p:cNvSpPr/>
          <p:nvPr/>
        </p:nvSpPr>
        <p:spPr>
          <a:xfrm>
            <a:off x="7412289" y="4208456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13"/>
          <p:cNvCxnSpPr>
            <a:stCxn id="498" idx="3"/>
            <a:endCxn id="496" idx="1"/>
          </p:cNvCxnSpPr>
          <p:nvPr/>
        </p:nvCxnSpPr>
        <p:spPr>
          <a:xfrm rot="10800000" flipH="1">
            <a:off x="7582689" y="4290356"/>
            <a:ext cx="1182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0" name="Google Shape;500;p13"/>
          <p:cNvCxnSpPr>
            <a:stCxn id="497" idx="3"/>
            <a:endCxn id="498" idx="1"/>
          </p:cNvCxnSpPr>
          <p:nvPr/>
        </p:nvCxnSpPr>
        <p:spPr>
          <a:xfrm>
            <a:off x="7297542" y="4290248"/>
            <a:ext cx="1146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1" name="Google Shape;501;p13"/>
          <p:cNvSpPr/>
          <p:nvPr/>
        </p:nvSpPr>
        <p:spPr>
          <a:xfrm>
            <a:off x="7063148" y="3560268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3"/>
          <p:cNvSpPr/>
          <p:nvPr/>
        </p:nvSpPr>
        <p:spPr>
          <a:xfrm>
            <a:off x="7215915" y="3715904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3"/>
          <p:cNvSpPr/>
          <p:nvPr/>
        </p:nvSpPr>
        <p:spPr>
          <a:xfrm>
            <a:off x="7577262" y="3719312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13"/>
          <p:cNvCxnSpPr>
            <a:stCxn id="502" idx="3"/>
            <a:endCxn id="503" idx="1"/>
          </p:cNvCxnSpPr>
          <p:nvPr/>
        </p:nvCxnSpPr>
        <p:spPr>
          <a:xfrm>
            <a:off x="7386315" y="3801104"/>
            <a:ext cx="1908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5" name="Google Shape;505;p13"/>
          <p:cNvSpPr/>
          <p:nvPr/>
        </p:nvSpPr>
        <p:spPr>
          <a:xfrm>
            <a:off x="7063134" y="3084780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/>
          <p:nvPr/>
        </p:nvSpPr>
        <p:spPr>
          <a:xfrm>
            <a:off x="7216469" y="3257456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3"/>
          <p:cNvSpPr/>
          <p:nvPr/>
        </p:nvSpPr>
        <p:spPr>
          <a:xfrm>
            <a:off x="7581225" y="3254048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13"/>
          <p:cNvCxnSpPr>
            <a:stCxn id="506" idx="3"/>
            <a:endCxn id="507" idx="1"/>
          </p:cNvCxnSpPr>
          <p:nvPr/>
        </p:nvCxnSpPr>
        <p:spPr>
          <a:xfrm rot="10800000" flipH="1">
            <a:off x="7386869" y="3339356"/>
            <a:ext cx="1944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9" name="Google Shape;509;p13"/>
          <p:cNvCxnSpPr>
            <a:cxnSpLocks/>
            <a:stCxn id="465" idx="3"/>
            <a:endCxn id="466" idx="1"/>
          </p:cNvCxnSpPr>
          <p:nvPr/>
        </p:nvCxnSpPr>
        <p:spPr>
          <a:xfrm>
            <a:off x="6815088" y="4610107"/>
            <a:ext cx="1667747" cy="30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1" name="Google Shape;511;p13"/>
          <p:cNvSpPr/>
          <p:nvPr/>
        </p:nvSpPr>
        <p:spPr>
          <a:xfrm>
            <a:off x="5359174" y="3816418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3"/>
          <p:cNvSpPr/>
          <p:nvPr/>
        </p:nvSpPr>
        <p:spPr>
          <a:xfrm>
            <a:off x="5359174" y="2847154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01579" y="3570936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13"/>
          <p:cNvGrpSpPr/>
          <p:nvPr/>
        </p:nvGrpSpPr>
        <p:grpSpPr>
          <a:xfrm>
            <a:off x="4905702" y="3088022"/>
            <a:ext cx="512083" cy="1417079"/>
            <a:chOff x="189811" y="1214787"/>
            <a:chExt cx="431700" cy="1417079"/>
          </a:xfrm>
        </p:grpSpPr>
        <p:sp>
          <p:nvSpPr>
            <p:cNvPr id="515" name="Google Shape;515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13"/>
          <p:cNvGrpSpPr/>
          <p:nvPr/>
        </p:nvGrpSpPr>
        <p:grpSpPr>
          <a:xfrm>
            <a:off x="5387066" y="2876164"/>
            <a:ext cx="885802" cy="885014"/>
            <a:chOff x="-3928212" y="3031350"/>
            <a:chExt cx="885802" cy="885014"/>
          </a:xfrm>
        </p:grpSpPr>
        <p:pic>
          <p:nvPicPr>
            <p:cNvPr id="518" name="Google Shape;51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19" name="Google Shape;51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20" name="Google Shape;52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21" name="Google Shape;52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522" name="Google Shape;522;p13"/>
          <p:cNvGrpSpPr/>
          <p:nvPr/>
        </p:nvGrpSpPr>
        <p:grpSpPr>
          <a:xfrm>
            <a:off x="5388416" y="3844089"/>
            <a:ext cx="885802" cy="885014"/>
            <a:chOff x="-3928212" y="3031350"/>
            <a:chExt cx="885802" cy="885014"/>
          </a:xfrm>
        </p:grpSpPr>
        <p:pic>
          <p:nvPicPr>
            <p:cNvPr id="523" name="Google Shape;52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24" name="Google Shape;52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25" name="Google Shape;52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26" name="Google Shape;52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cxnSp>
        <p:nvCxnSpPr>
          <p:cNvPr id="527" name="Google Shape;527;p13"/>
          <p:cNvCxnSpPr>
            <a:stCxn id="513" idx="0"/>
            <a:endCxn id="512" idx="1"/>
          </p:cNvCxnSpPr>
          <p:nvPr/>
        </p:nvCxnSpPr>
        <p:spPr>
          <a:xfrm rot="5400000" flipH="1" flipV="1">
            <a:off x="5118211" y="3329973"/>
            <a:ext cx="252932" cy="22899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13"/>
          <p:cNvCxnSpPr>
            <a:stCxn id="513" idx="2"/>
            <a:endCxn id="511" idx="1"/>
          </p:cNvCxnSpPr>
          <p:nvPr/>
        </p:nvCxnSpPr>
        <p:spPr>
          <a:xfrm rot="16200000" flipH="1">
            <a:off x="5115112" y="4043205"/>
            <a:ext cx="259131" cy="22899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13"/>
          <p:cNvCxnSpPr>
            <a:stCxn id="511" idx="3"/>
            <a:endCxn id="461" idx="4"/>
          </p:cNvCxnSpPr>
          <p:nvPr/>
        </p:nvCxnSpPr>
        <p:spPr>
          <a:xfrm rot="10800000" flipH="1">
            <a:off x="6303574" y="4166368"/>
            <a:ext cx="110100" cy="120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530;p13"/>
          <p:cNvCxnSpPr>
            <a:stCxn id="512" idx="3"/>
            <a:endCxn id="458" idx="0"/>
          </p:cNvCxnSpPr>
          <p:nvPr/>
        </p:nvCxnSpPr>
        <p:spPr>
          <a:xfrm>
            <a:off x="6300874" y="3318004"/>
            <a:ext cx="112800" cy="387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" name="Google Shape;531;p13"/>
          <p:cNvCxnSpPr>
            <a:stCxn id="55" idx="3"/>
            <a:endCxn id="484" idx="4"/>
          </p:cNvCxnSpPr>
          <p:nvPr/>
        </p:nvCxnSpPr>
        <p:spPr>
          <a:xfrm rot="10800000" flipH="1">
            <a:off x="9160282" y="4175328"/>
            <a:ext cx="115500" cy="108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2" name="Google Shape;532;p13"/>
          <p:cNvSpPr/>
          <p:nvPr/>
        </p:nvSpPr>
        <p:spPr>
          <a:xfrm>
            <a:off x="4892830" y="5314339"/>
            <a:ext cx="5303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Accelerated</a:t>
            </a:r>
            <a:endParaRPr sz="1300" b="1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13"/>
          <p:cNvGrpSpPr/>
          <p:nvPr/>
        </p:nvGrpSpPr>
        <p:grpSpPr>
          <a:xfrm>
            <a:off x="6328438" y="6237883"/>
            <a:ext cx="170400" cy="170400"/>
            <a:chOff x="8150945" y="1864474"/>
            <a:chExt cx="170400" cy="170400"/>
          </a:xfrm>
        </p:grpSpPr>
        <p:sp>
          <p:nvSpPr>
            <p:cNvPr id="534" name="Google Shape;534;p13"/>
            <p:cNvSpPr/>
            <p:nvPr/>
          </p:nvSpPr>
          <p:spPr>
            <a:xfrm>
              <a:off x="8150945" y="1864474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5" name="Google Shape;535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67699" y="1881246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" name="Google Shape;536;p13"/>
          <p:cNvGrpSpPr/>
          <p:nvPr/>
        </p:nvGrpSpPr>
        <p:grpSpPr>
          <a:xfrm>
            <a:off x="6328438" y="6528816"/>
            <a:ext cx="170400" cy="170400"/>
            <a:chOff x="8160921" y="2350320"/>
            <a:chExt cx="170400" cy="170400"/>
          </a:xfrm>
        </p:grpSpPr>
        <p:sp>
          <p:nvSpPr>
            <p:cNvPr id="537" name="Google Shape;537;p13"/>
            <p:cNvSpPr/>
            <p:nvPr/>
          </p:nvSpPr>
          <p:spPr>
            <a:xfrm>
              <a:off x="8160921" y="235032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8" name="Google Shape;538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86685" y="2386375"/>
              <a:ext cx="118872" cy="982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9" name="Google Shape;539;p13"/>
          <p:cNvCxnSpPr>
            <a:stCxn id="534" idx="6"/>
            <a:endCxn id="540" idx="1"/>
          </p:cNvCxnSpPr>
          <p:nvPr/>
        </p:nvCxnSpPr>
        <p:spPr>
          <a:xfrm>
            <a:off x="6498838" y="6323083"/>
            <a:ext cx="24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1" name="Google Shape;541;p13"/>
          <p:cNvSpPr/>
          <p:nvPr/>
        </p:nvSpPr>
        <p:spPr>
          <a:xfrm>
            <a:off x="6357888" y="7057795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3"/>
          <p:cNvSpPr/>
          <p:nvPr/>
        </p:nvSpPr>
        <p:spPr>
          <a:xfrm>
            <a:off x="8482835" y="7362595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MSE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p13"/>
          <p:cNvCxnSpPr>
            <a:stCxn id="537" idx="0"/>
            <a:endCxn id="534" idx="4"/>
          </p:cNvCxnSpPr>
          <p:nvPr/>
        </p:nvCxnSpPr>
        <p:spPr>
          <a:xfrm rot="10800000">
            <a:off x="6413638" y="6408216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6" name="Google Shape;546;p13"/>
          <p:cNvCxnSpPr>
            <a:stCxn id="534" idx="6"/>
            <a:endCxn id="541" idx="0"/>
          </p:cNvCxnSpPr>
          <p:nvPr/>
        </p:nvCxnSpPr>
        <p:spPr>
          <a:xfrm>
            <a:off x="6498838" y="6323083"/>
            <a:ext cx="87650" cy="73471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47" name="Google Shape;547;p13"/>
          <p:cNvGrpSpPr/>
          <p:nvPr/>
        </p:nvGrpSpPr>
        <p:grpSpPr>
          <a:xfrm>
            <a:off x="5663339" y="7362595"/>
            <a:ext cx="734398" cy="173700"/>
            <a:chOff x="7043473" y="2954212"/>
            <a:chExt cx="734398" cy="173700"/>
          </a:xfrm>
        </p:grpSpPr>
        <p:sp>
          <p:nvSpPr>
            <p:cNvPr id="548" name="Google Shape;548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3"/>
            <p:cNvSpPr txBox="1"/>
            <p:nvPr/>
          </p:nvSpPr>
          <p:spPr>
            <a:xfrm>
              <a:off x="7137671" y="2954212"/>
              <a:ext cx="640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CUNet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3"/>
          <p:cNvGrpSpPr/>
          <p:nvPr/>
        </p:nvGrpSpPr>
        <p:grpSpPr>
          <a:xfrm>
            <a:off x="5096411" y="7362595"/>
            <a:ext cx="630102" cy="173700"/>
            <a:chOff x="162493" y="2966120"/>
            <a:chExt cx="630102" cy="173700"/>
          </a:xfrm>
        </p:grpSpPr>
        <p:sp>
          <p:nvSpPr>
            <p:cNvPr id="551" name="Google Shape;551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3" name="Google Shape;553;p13"/>
          <p:cNvCxnSpPr>
            <a:stCxn id="554" idx="3"/>
            <a:endCxn id="59" idx="1"/>
          </p:cNvCxnSpPr>
          <p:nvPr/>
        </p:nvCxnSpPr>
        <p:spPr>
          <a:xfrm rot="10800000" flipH="1">
            <a:off x="7975464" y="5849101"/>
            <a:ext cx="239700" cy="474000"/>
          </a:xfrm>
          <a:prstGeom prst="bentConnector3">
            <a:avLst>
              <a:gd name="adj1" fmla="val 5003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5" name="Google Shape;555;p13"/>
          <p:cNvCxnSpPr>
            <a:stCxn id="554" idx="3"/>
            <a:endCxn id="58" idx="1"/>
          </p:cNvCxnSpPr>
          <p:nvPr/>
        </p:nvCxnSpPr>
        <p:spPr>
          <a:xfrm>
            <a:off x="7975464" y="6323101"/>
            <a:ext cx="240300" cy="49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56" name="Google Shape;556;p13"/>
          <p:cNvGrpSpPr/>
          <p:nvPr/>
        </p:nvGrpSpPr>
        <p:grpSpPr>
          <a:xfrm>
            <a:off x="9190510" y="6242823"/>
            <a:ext cx="170400" cy="170400"/>
            <a:chOff x="4604907" y="1815858"/>
            <a:chExt cx="170400" cy="170400"/>
          </a:xfrm>
        </p:grpSpPr>
        <p:sp>
          <p:nvSpPr>
            <p:cNvPr id="557" name="Google Shape;557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8" name="Google Shape;558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Google Shape;559;p13"/>
          <p:cNvGrpSpPr/>
          <p:nvPr/>
        </p:nvGrpSpPr>
        <p:grpSpPr>
          <a:xfrm>
            <a:off x="9190510" y="6537960"/>
            <a:ext cx="170400" cy="170400"/>
            <a:chOff x="4604907" y="2368859"/>
            <a:chExt cx="170400" cy="170400"/>
          </a:xfrm>
        </p:grpSpPr>
        <p:sp>
          <p:nvSpPr>
            <p:cNvPr id="560" name="Google Shape;560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1" name="Google Shape;561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62" name="Google Shape;562;p13"/>
          <p:cNvCxnSpPr>
            <a:stCxn id="59" idx="3"/>
            <a:endCxn id="557" idx="0"/>
          </p:cNvCxnSpPr>
          <p:nvPr/>
        </p:nvCxnSpPr>
        <p:spPr>
          <a:xfrm>
            <a:off x="9159707" y="5849197"/>
            <a:ext cx="116003" cy="393626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3" name="Google Shape;563;p13"/>
          <p:cNvCxnSpPr>
            <a:stCxn id="560" idx="0"/>
            <a:endCxn id="557" idx="4"/>
          </p:cNvCxnSpPr>
          <p:nvPr/>
        </p:nvCxnSpPr>
        <p:spPr>
          <a:xfrm flipV="1">
            <a:off x="9275710" y="6413223"/>
            <a:ext cx="0" cy="1247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0" name="Google Shape;540;p13"/>
          <p:cNvSpPr/>
          <p:nvPr/>
        </p:nvSpPr>
        <p:spPr>
          <a:xfrm>
            <a:off x="6745379" y="6237894"/>
            <a:ext cx="170400" cy="170400"/>
          </a:xfrm>
          <a:prstGeom prst="rect">
            <a:avLst/>
          </a:prstGeom>
          <a:solidFill>
            <a:srgbClr val="B4A7D6"/>
          </a:solidFill>
          <a:ln w="12700" cap="flat" cmpd="sng">
            <a:solidFill>
              <a:srgbClr val="8E7CC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13"/>
          <p:cNvCxnSpPr>
            <a:stCxn id="540" idx="3"/>
            <a:endCxn id="554" idx="1"/>
          </p:cNvCxnSpPr>
          <p:nvPr/>
        </p:nvCxnSpPr>
        <p:spPr>
          <a:xfrm>
            <a:off x="6915779" y="6323094"/>
            <a:ext cx="126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65" name="Google Shape;565;p13"/>
          <p:cNvGrpSpPr/>
          <p:nvPr/>
        </p:nvGrpSpPr>
        <p:grpSpPr>
          <a:xfrm>
            <a:off x="6321707" y="7362589"/>
            <a:ext cx="1039209" cy="173700"/>
            <a:chOff x="7043473" y="2954200"/>
            <a:chExt cx="1039209" cy="173700"/>
          </a:xfrm>
        </p:grpSpPr>
        <p:sp>
          <p:nvSpPr>
            <p:cNvPr id="566" name="Google Shape;566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4A7D6"/>
            </a:solidFill>
            <a:ln w="12700" cap="flat" cmpd="sng">
              <a:solidFill>
                <a:srgbClr val="8E7C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 txBox="1"/>
            <p:nvPr/>
          </p:nvSpPr>
          <p:spPr>
            <a:xfrm>
              <a:off x="7137682" y="2954200"/>
              <a:ext cx="9450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Undersample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13"/>
          <p:cNvSpPr/>
          <p:nvPr/>
        </p:nvSpPr>
        <p:spPr>
          <a:xfrm>
            <a:off x="9543800" y="6242823"/>
            <a:ext cx="511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RSS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3"/>
          <p:cNvSpPr/>
          <p:nvPr/>
        </p:nvSpPr>
        <p:spPr>
          <a:xfrm>
            <a:off x="7042764" y="5602201"/>
            <a:ext cx="932700" cy="1441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3"/>
          <p:cNvSpPr/>
          <p:nvPr/>
        </p:nvSpPr>
        <p:spPr>
          <a:xfrm>
            <a:off x="7063136" y="6568667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non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3"/>
          <p:cNvSpPr/>
          <p:nvPr/>
        </p:nvSpPr>
        <p:spPr>
          <a:xfrm>
            <a:off x="7700846" y="6737936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3"/>
          <p:cNvSpPr/>
          <p:nvPr/>
        </p:nvSpPr>
        <p:spPr>
          <a:xfrm>
            <a:off x="7127142" y="6737936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3"/>
          <p:cNvSpPr/>
          <p:nvPr/>
        </p:nvSpPr>
        <p:spPr>
          <a:xfrm>
            <a:off x="7412289" y="6741344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13"/>
          <p:cNvCxnSpPr>
            <a:stCxn id="574" idx="3"/>
            <a:endCxn id="572" idx="1"/>
          </p:cNvCxnSpPr>
          <p:nvPr/>
        </p:nvCxnSpPr>
        <p:spPr>
          <a:xfrm rot="10800000" flipH="1">
            <a:off x="7582689" y="6823244"/>
            <a:ext cx="1182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6" name="Google Shape;576;p13"/>
          <p:cNvCxnSpPr>
            <a:stCxn id="573" idx="3"/>
            <a:endCxn id="574" idx="1"/>
          </p:cNvCxnSpPr>
          <p:nvPr/>
        </p:nvCxnSpPr>
        <p:spPr>
          <a:xfrm>
            <a:off x="7297542" y="6823136"/>
            <a:ext cx="1146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7" name="Google Shape;577;p13"/>
          <p:cNvSpPr/>
          <p:nvPr/>
        </p:nvSpPr>
        <p:spPr>
          <a:xfrm>
            <a:off x="7063148" y="6093156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3"/>
          <p:cNvSpPr/>
          <p:nvPr/>
        </p:nvSpPr>
        <p:spPr>
          <a:xfrm>
            <a:off x="7215915" y="6248792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3"/>
          <p:cNvSpPr/>
          <p:nvPr/>
        </p:nvSpPr>
        <p:spPr>
          <a:xfrm>
            <a:off x="7577262" y="6252200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p13"/>
          <p:cNvCxnSpPr>
            <a:stCxn id="578" idx="3"/>
            <a:endCxn id="579" idx="1"/>
          </p:cNvCxnSpPr>
          <p:nvPr/>
        </p:nvCxnSpPr>
        <p:spPr>
          <a:xfrm>
            <a:off x="7386315" y="6333992"/>
            <a:ext cx="1908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1" name="Google Shape;581;p13"/>
          <p:cNvSpPr/>
          <p:nvPr/>
        </p:nvSpPr>
        <p:spPr>
          <a:xfrm>
            <a:off x="7063134" y="5617668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3"/>
          <p:cNvSpPr/>
          <p:nvPr/>
        </p:nvSpPr>
        <p:spPr>
          <a:xfrm>
            <a:off x="7216469" y="5790344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3"/>
          <p:cNvSpPr/>
          <p:nvPr/>
        </p:nvSpPr>
        <p:spPr>
          <a:xfrm>
            <a:off x="7581225" y="5786936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13"/>
          <p:cNvCxnSpPr>
            <a:stCxn id="582" idx="3"/>
            <a:endCxn id="583" idx="1"/>
          </p:cNvCxnSpPr>
          <p:nvPr/>
        </p:nvCxnSpPr>
        <p:spPr>
          <a:xfrm rot="10800000" flipH="1">
            <a:off x="7386869" y="5872244"/>
            <a:ext cx="1944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5" name="Google Shape;585;p13"/>
          <p:cNvCxnSpPr>
            <a:cxnSpLocks/>
            <a:stCxn id="541" idx="3"/>
            <a:endCxn id="542" idx="1"/>
          </p:cNvCxnSpPr>
          <p:nvPr/>
        </p:nvCxnSpPr>
        <p:spPr>
          <a:xfrm>
            <a:off x="6815088" y="7142995"/>
            <a:ext cx="1667747" cy="30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7" name="Google Shape;587;p13"/>
          <p:cNvSpPr/>
          <p:nvPr/>
        </p:nvSpPr>
        <p:spPr>
          <a:xfrm>
            <a:off x="5359174" y="6349305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3"/>
          <p:cNvSpPr/>
          <p:nvPr/>
        </p:nvSpPr>
        <p:spPr>
          <a:xfrm>
            <a:off x="5359174" y="5380042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01579" y="6103824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0" name="Google Shape;590;p13"/>
          <p:cNvGrpSpPr/>
          <p:nvPr/>
        </p:nvGrpSpPr>
        <p:grpSpPr>
          <a:xfrm>
            <a:off x="4905702" y="5620910"/>
            <a:ext cx="512083" cy="1417079"/>
            <a:chOff x="189811" y="1214787"/>
            <a:chExt cx="431700" cy="1417079"/>
          </a:xfrm>
        </p:grpSpPr>
        <p:sp>
          <p:nvSpPr>
            <p:cNvPr id="591" name="Google Shape;591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13"/>
          <p:cNvGrpSpPr/>
          <p:nvPr/>
        </p:nvGrpSpPr>
        <p:grpSpPr>
          <a:xfrm>
            <a:off x="5387066" y="5409052"/>
            <a:ext cx="885802" cy="885014"/>
            <a:chOff x="-3928212" y="3031350"/>
            <a:chExt cx="885802" cy="885014"/>
          </a:xfrm>
        </p:grpSpPr>
        <p:pic>
          <p:nvPicPr>
            <p:cNvPr id="594" name="Google Shape;59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95" name="Google Shape;59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96" name="Google Shape;59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97" name="Google Shape;59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598" name="Google Shape;598;p13"/>
          <p:cNvGrpSpPr/>
          <p:nvPr/>
        </p:nvGrpSpPr>
        <p:grpSpPr>
          <a:xfrm>
            <a:off x="5388416" y="6376976"/>
            <a:ext cx="885802" cy="885014"/>
            <a:chOff x="-3928212" y="3031350"/>
            <a:chExt cx="885802" cy="885014"/>
          </a:xfrm>
        </p:grpSpPr>
        <p:pic>
          <p:nvPicPr>
            <p:cNvPr id="599" name="Google Shape;59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00" name="Google Shape;60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01" name="Google Shape;60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02" name="Google Shape;60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cxnSp>
        <p:nvCxnSpPr>
          <p:cNvPr id="603" name="Google Shape;603;p13"/>
          <p:cNvCxnSpPr>
            <a:stCxn id="589" idx="0"/>
            <a:endCxn id="588" idx="1"/>
          </p:cNvCxnSpPr>
          <p:nvPr/>
        </p:nvCxnSpPr>
        <p:spPr>
          <a:xfrm rot="5400000" flipH="1" flipV="1">
            <a:off x="5118211" y="5862861"/>
            <a:ext cx="252932" cy="22899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13"/>
          <p:cNvCxnSpPr>
            <a:stCxn id="589" idx="2"/>
            <a:endCxn id="587" idx="1"/>
          </p:cNvCxnSpPr>
          <p:nvPr/>
        </p:nvCxnSpPr>
        <p:spPr>
          <a:xfrm rot="16200000" flipH="1">
            <a:off x="5115112" y="6576093"/>
            <a:ext cx="259130" cy="22899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13"/>
          <p:cNvCxnSpPr>
            <a:stCxn id="587" idx="3"/>
            <a:endCxn id="537" idx="4"/>
          </p:cNvCxnSpPr>
          <p:nvPr/>
        </p:nvCxnSpPr>
        <p:spPr>
          <a:xfrm rot="10800000" flipH="1">
            <a:off x="6303574" y="6699255"/>
            <a:ext cx="110100" cy="120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p13"/>
          <p:cNvCxnSpPr>
            <a:stCxn id="588" idx="3"/>
            <a:endCxn id="534" idx="0"/>
          </p:cNvCxnSpPr>
          <p:nvPr/>
        </p:nvCxnSpPr>
        <p:spPr>
          <a:xfrm>
            <a:off x="6300874" y="5850892"/>
            <a:ext cx="112800" cy="387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13"/>
          <p:cNvCxnSpPr>
            <a:stCxn id="58" idx="3"/>
            <a:endCxn id="560" idx="4"/>
          </p:cNvCxnSpPr>
          <p:nvPr/>
        </p:nvCxnSpPr>
        <p:spPr>
          <a:xfrm rot="10800000" flipH="1">
            <a:off x="9160282" y="6708216"/>
            <a:ext cx="115500" cy="108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8" name="Google Shape;608;p13"/>
          <p:cNvSpPr/>
          <p:nvPr/>
        </p:nvSpPr>
        <p:spPr>
          <a:xfrm>
            <a:off x="4892827" y="7845552"/>
            <a:ext cx="5303400" cy="2286000"/>
          </a:xfrm>
          <a:prstGeom prst="roundRect">
            <a:avLst>
              <a:gd name="adj" fmla="val 8174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3"/>
          <p:cNvSpPr/>
          <p:nvPr/>
        </p:nvSpPr>
        <p:spPr>
          <a:xfrm>
            <a:off x="8215882" y="8879154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/>
          <p:nvPr/>
        </p:nvSpPr>
        <p:spPr>
          <a:xfrm>
            <a:off x="4892830" y="7847227"/>
            <a:ext cx="5303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dirty="0"/>
              <a:t>Accelerated</a:t>
            </a:r>
            <a:endParaRPr sz="1300" b="1" dirty="0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 dirty="0"/>
              <a:t>Recon</a:t>
            </a:r>
            <a:endParaRPr sz="1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3"/>
          <p:cNvGrpSpPr/>
          <p:nvPr/>
        </p:nvGrpSpPr>
        <p:grpSpPr>
          <a:xfrm>
            <a:off x="6328438" y="8770771"/>
            <a:ext cx="170400" cy="170400"/>
            <a:chOff x="8150945" y="1864474"/>
            <a:chExt cx="170400" cy="170400"/>
          </a:xfrm>
        </p:grpSpPr>
        <p:sp>
          <p:nvSpPr>
            <p:cNvPr id="612" name="Google Shape;612;p13"/>
            <p:cNvSpPr/>
            <p:nvPr/>
          </p:nvSpPr>
          <p:spPr>
            <a:xfrm>
              <a:off x="8150945" y="1864474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3" name="Google Shape;613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67699" y="1881246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4" name="Google Shape;614;p13"/>
          <p:cNvGrpSpPr/>
          <p:nvPr/>
        </p:nvGrpSpPr>
        <p:grpSpPr>
          <a:xfrm>
            <a:off x="6328438" y="9061704"/>
            <a:ext cx="170400" cy="170400"/>
            <a:chOff x="8160921" y="2350320"/>
            <a:chExt cx="170400" cy="170400"/>
          </a:xfrm>
        </p:grpSpPr>
        <p:sp>
          <p:nvSpPr>
            <p:cNvPr id="615" name="Google Shape;615;p13"/>
            <p:cNvSpPr/>
            <p:nvPr/>
          </p:nvSpPr>
          <p:spPr>
            <a:xfrm>
              <a:off x="8160921" y="235032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6" name="Google Shape;616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86685" y="2386375"/>
              <a:ext cx="118872" cy="982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7" name="Google Shape;617;p13"/>
          <p:cNvCxnSpPr>
            <a:stCxn id="612" idx="6"/>
            <a:endCxn id="618" idx="1"/>
          </p:cNvCxnSpPr>
          <p:nvPr/>
        </p:nvCxnSpPr>
        <p:spPr>
          <a:xfrm rot="10800000" flipH="1">
            <a:off x="6498838" y="8851471"/>
            <a:ext cx="561900" cy="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9" name="Google Shape;619;p13"/>
          <p:cNvSpPr/>
          <p:nvPr/>
        </p:nvSpPr>
        <p:spPr>
          <a:xfrm>
            <a:off x="6357888" y="9514483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3"/>
          <p:cNvSpPr/>
          <p:nvPr/>
        </p:nvSpPr>
        <p:spPr>
          <a:xfrm>
            <a:off x="8482835" y="9865812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1" name="Google Shape;621;p13"/>
          <p:cNvCxnSpPr>
            <a:stCxn id="615" idx="0"/>
            <a:endCxn id="612" idx="4"/>
          </p:cNvCxnSpPr>
          <p:nvPr/>
        </p:nvCxnSpPr>
        <p:spPr>
          <a:xfrm rot="10800000">
            <a:off x="6413638" y="8941104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2" name="Google Shape;622;p13"/>
          <p:cNvCxnSpPr>
            <a:stCxn id="623" idx="3"/>
            <a:endCxn id="620" idx="1"/>
          </p:cNvCxnSpPr>
          <p:nvPr/>
        </p:nvCxnSpPr>
        <p:spPr>
          <a:xfrm>
            <a:off x="8089111" y="9951012"/>
            <a:ext cx="393724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4" name="Google Shape;624;p13"/>
          <p:cNvCxnSpPr>
            <a:stCxn id="612" idx="6"/>
            <a:endCxn id="619" idx="0"/>
          </p:cNvCxnSpPr>
          <p:nvPr/>
        </p:nvCxnSpPr>
        <p:spPr>
          <a:xfrm>
            <a:off x="6498838" y="8855971"/>
            <a:ext cx="87650" cy="65851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625" name="Google Shape;625;p13"/>
          <p:cNvGrpSpPr/>
          <p:nvPr/>
        </p:nvGrpSpPr>
        <p:grpSpPr>
          <a:xfrm>
            <a:off x="5663339" y="9895483"/>
            <a:ext cx="734398" cy="173700"/>
            <a:chOff x="7043473" y="2954212"/>
            <a:chExt cx="734398" cy="173700"/>
          </a:xfrm>
        </p:grpSpPr>
        <p:sp>
          <p:nvSpPr>
            <p:cNvPr id="626" name="Google Shape;626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3"/>
            <p:cNvSpPr txBox="1"/>
            <p:nvPr/>
          </p:nvSpPr>
          <p:spPr>
            <a:xfrm>
              <a:off x="7137671" y="2954212"/>
              <a:ext cx="640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CUNet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13"/>
          <p:cNvGrpSpPr/>
          <p:nvPr/>
        </p:nvGrpSpPr>
        <p:grpSpPr>
          <a:xfrm>
            <a:off x="5096411" y="9895483"/>
            <a:ext cx="630102" cy="173700"/>
            <a:chOff x="162493" y="2966120"/>
            <a:chExt cx="630102" cy="173700"/>
          </a:xfrm>
        </p:grpSpPr>
        <p:sp>
          <p:nvSpPr>
            <p:cNvPr id="629" name="Google Shape;629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1" name="Google Shape;631;p13"/>
          <p:cNvCxnSpPr>
            <a:stCxn id="618" idx="3"/>
            <a:endCxn id="632" idx="1"/>
          </p:cNvCxnSpPr>
          <p:nvPr/>
        </p:nvCxnSpPr>
        <p:spPr>
          <a:xfrm rot="10800000" flipH="1">
            <a:off x="7911168" y="8382054"/>
            <a:ext cx="304200" cy="4695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3" name="Google Shape;633;p13"/>
          <p:cNvCxnSpPr>
            <a:stCxn id="618" idx="3"/>
            <a:endCxn id="609" idx="1"/>
          </p:cNvCxnSpPr>
          <p:nvPr/>
        </p:nvCxnSpPr>
        <p:spPr>
          <a:xfrm>
            <a:off x="7911168" y="8851554"/>
            <a:ext cx="304800" cy="4986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634" name="Google Shape;634;p13"/>
          <p:cNvGrpSpPr/>
          <p:nvPr/>
        </p:nvGrpSpPr>
        <p:grpSpPr>
          <a:xfrm>
            <a:off x="9190510" y="8779915"/>
            <a:ext cx="170400" cy="170400"/>
            <a:chOff x="4604907" y="1815858"/>
            <a:chExt cx="170400" cy="170400"/>
          </a:xfrm>
        </p:grpSpPr>
        <p:sp>
          <p:nvSpPr>
            <p:cNvPr id="635" name="Google Shape;635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6" name="Google Shape;636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Google Shape;637;p13"/>
          <p:cNvGrpSpPr/>
          <p:nvPr/>
        </p:nvGrpSpPr>
        <p:grpSpPr>
          <a:xfrm>
            <a:off x="9190510" y="9070848"/>
            <a:ext cx="170400" cy="170400"/>
            <a:chOff x="4604907" y="2368859"/>
            <a:chExt cx="170400" cy="170400"/>
          </a:xfrm>
        </p:grpSpPr>
        <p:sp>
          <p:nvSpPr>
            <p:cNvPr id="638" name="Google Shape;638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9" name="Google Shape;639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40" name="Google Shape;640;p13"/>
          <p:cNvCxnSpPr>
            <a:stCxn id="632" idx="3"/>
            <a:endCxn id="635" idx="0"/>
          </p:cNvCxnSpPr>
          <p:nvPr/>
        </p:nvCxnSpPr>
        <p:spPr>
          <a:xfrm>
            <a:off x="9159707" y="8382085"/>
            <a:ext cx="116100" cy="397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13"/>
          <p:cNvCxnSpPr>
            <a:stCxn id="638" idx="0"/>
            <a:endCxn id="635" idx="4"/>
          </p:cNvCxnSpPr>
          <p:nvPr/>
        </p:nvCxnSpPr>
        <p:spPr>
          <a:xfrm rot="10800000">
            <a:off x="9275710" y="8950248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13"/>
          <p:cNvCxnSpPr>
            <a:stCxn id="635" idx="6"/>
            <a:endCxn id="620" idx="3"/>
          </p:cNvCxnSpPr>
          <p:nvPr/>
        </p:nvCxnSpPr>
        <p:spPr>
          <a:xfrm flipH="1">
            <a:off x="8940035" y="8865115"/>
            <a:ext cx="420875" cy="1085897"/>
          </a:xfrm>
          <a:prstGeom prst="bentConnector3">
            <a:avLst>
              <a:gd name="adj1" fmla="val -543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3" name="Google Shape;643;p13"/>
          <p:cNvCxnSpPr>
            <a:stCxn id="619" idx="2"/>
            <a:endCxn id="623" idx="1"/>
          </p:cNvCxnSpPr>
          <p:nvPr/>
        </p:nvCxnSpPr>
        <p:spPr>
          <a:xfrm rot="16200000" flipH="1">
            <a:off x="6659335" y="9612035"/>
            <a:ext cx="266129" cy="411823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4" name="Google Shape;644;p13"/>
          <p:cNvSpPr/>
          <p:nvPr/>
        </p:nvSpPr>
        <p:spPr>
          <a:xfrm>
            <a:off x="5359174" y="8882194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3"/>
          <p:cNvSpPr/>
          <p:nvPr/>
        </p:nvSpPr>
        <p:spPr>
          <a:xfrm>
            <a:off x="5359174" y="7912930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01579" y="8643101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13"/>
          <p:cNvGrpSpPr/>
          <p:nvPr/>
        </p:nvGrpSpPr>
        <p:grpSpPr>
          <a:xfrm>
            <a:off x="4905702" y="8153798"/>
            <a:ext cx="512083" cy="1417079"/>
            <a:chOff x="189811" y="1214787"/>
            <a:chExt cx="431700" cy="1417079"/>
          </a:xfrm>
        </p:grpSpPr>
        <p:sp>
          <p:nvSpPr>
            <p:cNvPr id="648" name="Google Shape;648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0" name="Google Shape;650;p13"/>
          <p:cNvCxnSpPr>
            <a:stCxn id="646" idx="0"/>
            <a:endCxn id="645" idx="1"/>
          </p:cNvCxnSpPr>
          <p:nvPr/>
        </p:nvCxnSpPr>
        <p:spPr>
          <a:xfrm rot="5400000" flipH="1" flipV="1">
            <a:off x="5115017" y="8398944"/>
            <a:ext cx="259321" cy="22899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13"/>
          <p:cNvCxnSpPr>
            <a:stCxn id="646" idx="2"/>
            <a:endCxn id="644" idx="1"/>
          </p:cNvCxnSpPr>
          <p:nvPr/>
        </p:nvCxnSpPr>
        <p:spPr>
          <a:xfrm rot="16200000" flipH="1">
            <a:off x="5118306" y="9112176"/>
            <a:ext cx="252742" cy="22899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" name="Google Shape;652;p13"/>
          <p:cNvCxnSpPr>
            <a:stCxn id="644" idx="3"/>
            <a:endCxn id="615" idx="4"/>
          </p:cNvCxnSpPr>
          <p:nvPr/>
        </p:nvCxnSpPr>
        <p:spPr>
          <a:xfrm rot="10800000" flipH="1">
            <a:off x="6303574" y="9232144"/>
            <a:ext cx="110100" cy="120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" name="Google Shape;653;p13"/>
          <p:cNvCxnSpPr>
            <a:stCxn id="645" idx="3"/>
            <a:endCxn id="612" idx="0"/>
          </p:cNvCxnSpPr>
          <p:nvPr/>
        </p:nvCxnSpPr>
        <p:spPr>
          <a:xfrm>
            <a:off x="6300874" y="8383780"/>
            <a:ext cx="112800" cy="387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13"/>
          <p:cNvCxnSpPr>
            <a:stCxn id="609" idx="3"/>
            <a:endCxn id="638" idx="4"/>
          </p:cNvCxnSpPr>
          <p:nvPr/>
        </p:nvCxnSpPr>
        <p:spPr>
          <a:xfrm rot="10800000" flipH="1">
            <a:off x="9160282" y="9241104"/>
            <a:ext cx="115500" cy="108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655" name="Google Shape;655;p13"/>
          <p:cNvGrpSpPr/>
          <p:nvPr/>
        </p:nvGrpSpPr>
        <p:grpSpPr>
          <a:xfrm>
            <a:off x="5386115" y="7946136"/>
            <a:ext cx="887814" cy="886114"/>
            <a:chOff x="-1992625" y="3432850"/>
            <a:chExt cx="887814" cy="886114"/>
          </a:xfrm>
        </p:grpSpPr>
        <p:pic>
          <p:nvPicPr>
            <p:cNvPr id="656" name="Google Shape;656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1845475" y="34328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57" name="Google Shape;657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1894900" y="34806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58" name="Google Shape;658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1943762" y="35294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59" name="Google Shape;659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1992625" y="35783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660" name="Google Shape;660;p13"/>
          <p:cNvGrpSpPr/>
          <p:nvPr/>
        </p:nvGrpSpPr>
        <p:grpSpPr>
          <a:xfrm>
            <a:off x="5387753" y="8906256"/>
            <a:ext cx="887239" cy="886114"/>
            <a:chOff x="-3101175" y="3670750"/>
            <a:chExt cx="887239" cy="886114"/>
          </a:xfrm>
        </p:grpSpPr>
        <p:pic>
          <p:nvPicPr>
            <p:cNvPr id="661" name="Google Shape;661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-2954600" y="36707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62" name="Google Shape;662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-3003450" y="37185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63" name="Google Shape;663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-3052312" y="37559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64" name="Google Shape;664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-3101175" y="38162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665" name="Google Shape;665;p13"/>
          <p:cNvGrpSpPr/>
          <p:nvPr/>
        </p:nvGrpSpPr>
        <p:grpSpPr>
          <a:xfrm>
            <a:off x="8243815" y="7930997"/>
            <a:ext cx="887239" cy="893639"/>
            <a:chOff x="-303725" y="3517775"/>
            <a:chExt cx="887239" cy="893639"/>
          </a:xfrm>
        </p:grpSpPr>
        <p:pic>
          <p:nvPicPr>
            <p:cNvPr id="666" name="Google Shape;666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157150" y="351777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67" name="Google Shape;667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206000" y="356662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68" name="Google Shape;668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255862" y="361547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69" name="Google Shape;669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303725" y="36707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670" name="Google Shape;670;p13"/>
          <p:cNvGrpSpPr/>
          <p:nvPr/>
        </p:nvGrpSpPr>
        <p:grpSpPr>
          <a:xfrm>
            <a:off x="8244390" y="8913235"/>
            <a:ext cx="887251" cy="893639"/>
            <a:chOff x="376000" y="3889250"/>
            <a:chExt cx="887251" cy="893639"/>
          </a:xfrm>
        </p:grpSpPr>
        <p:pic>
          <p:nvPicPr>
            <p:cNvPr id="671" name="Google Shape;671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522588" y="38892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72" name="Google Shape;672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73725" y="39381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73" name="Google Shape;673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24863" y="398807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74" name="Google Shape;674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376000" y="404222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623" name="Google Shape;623;p13"/>
          <p:cNvSpPr/>
          <p:nvPr/>
        </p:nvSpPr>
        <p:spPr>
          <a:xfrm>
            <a:off x="6998311" y="9811512"/>
            <a:ext cx="1090800" cy="2790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 Over Repetitions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3"/>
          <p:cNvSpPr/>
          <p:nvPr/>
        </p:nvSpPr>
        <p:spPr>
          <a:xfrm>
            <a:off x="9570800" y="8296885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Mean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p13"/>
          <p:cNvCxnSpPr>
            <a:stCxn id="632" idx="3"/>
            <a:endCxn id="675" idx="1"/>
          </p:cNvCxnSpPr>
          <p:nvPr/>
        </p:nvCxnSpPr>
        <p:spPr>
          <a:xfrm>
            <a:off x="9159707" y="8382085"/>
            <a:ext cx="41109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" name="Google Shape;632;p13"/>
          <p:cNvSpPr/>
          <p:nvPr/>
        </p:nvSpPr>
        <p:spPr>
          <a:xfrm>
            <a:off x="8215307" y="7911235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7" name="Google Shape;677;p13"/>
          <p:cNvCxnSpPr>
            <a:stCxn id="675" idx="2"/>
            <a:endCxn id="678" idx="0"/>
          </p:cNvCxnSpPr>
          <p:nvPr/>
        </p:nvCxnSpPr>
        <p:spPr>
          <a:xfrm>
            <a:off x="9799400" y="8467285"/>
            <a:ext cx="0" cy="6114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78" name="Google Shape;678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429068" y="9078766"/>
            <a:ext cx="740664" cy="740664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9" name="Google Shape;679;p13"/>
          <p:cNvSpPr/>
          <p:nvPr/>
        </p:nvSpPr>
        <p:spPr>
          <a:xfrm>
            <a:off x="10241280" y="246888"/>
            <a:ext cx="5303400" cy="2286000"/>
          </a:xfrm>
          <a:prstGeom prst="roundRect">
            <a:avLst>
              <a:gd name="adj" fmla="val 8174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3"/>
          <p:cNvSpPr/>
          <p:nvPr/>
        </p:nvSpPr>
        <p:spPr>
          <a:xfrm>
            <a:off x="13564334" y="1280490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3"/>
          <p:cNvSpPr/>
          <p:nvPr/>
        </p:nvSpPr>
        <p:spPr>
          <a:xfrm>
            <a:off x="10241283" y="248563"/>
            <a:ext cx="5303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Denoised</a:t>
            </a:r>
            <a:endParaRPr sz="1300" b="1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2" name="Google Shape;682;p13"/>
          <p:cNvGrpSpPr/>
          <p:nvPr/>
        </p:nvGrpSpPr>
        <p:grpSpPr>
          <a:xfrm>
            <a:off x="11676891" y="1172107"/>
            <a:ext cx="170400" cy="170400"/>
            <a:chOff x="8150945" y="1864474"/>
            <a:chExt cx="170400" cy="170400"/>
          </a:xfrm>
        </p:grpSpPr>
        <p:sp>
          <p:nvSpPr>
            <p:cNvPr id="683" name="Google Shape;683;p13"/>
            <p:cNvSpPr/>
            <p:nvPr/>
          </p:nvSpPr>
          <p:spPr>
            <a:xfrm>
              <a:off x="8150945" y="1864474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4" name="Google Shape;684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67699" y="1881246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5" name="Google Shape;685;p13"/>
          <p:cNvGrpSpPr/>
          <p:nvPr/>
        </p:nvGrpSpPr>
        <p:grpSpPr>
          <a:xfrm>
            <a:off x="11676891" y="1463040"/>
            <a:ext cx="170400" cy="170400"/>
            <a:chOff x="8160921" y="2350320"/>
            <a:chExt cx="170400" cy="170400"/>
          </a:xfrm>
        </p:grpSpPr>
        <p:sp>
          <p:nvSpPr>
            <p:cNvPr id="686" name="Google Shape;686;p13"/>
            <p:cNvSpPr/>
            <p:nvPr/>
          </p:nvSpPr>
          <p:spPr>
            <a:xfrm>
              <a:off x="8160921" y="235032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7" name="Google Shape;687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86685" y="2386375"/>
              <a:ext cx="118872" cy="982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88" name="Google Shape;688;p13"/>
          <p:cNvCxnSpPr>
            <a:stCxn id="683" idx="6"/>
            <a:endCxn id="689" idx="1"/>
          </p:cNvCxnSpPr>
          <p:nvPr/>
        </p:nvCxnSpPr>
        <p:spPr>
          <a:xfrm>
            <a:off x="11847291" y="1257307"/>
            <a:ext cx="24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0" name="Google Shape;690;p13"/>
          <p:cNvSpPr/>
          <p:nvPr/>
        </p:nvSpPr>
        <p:spPr>
          <a:xfrm>
            <a:off x="11707129" y="1992019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3"/>
          <p:cNvSpPr/>
          <p:nvPr/>
        </p:nvSpPr>
        <p:spPr>
          <a:xfrm>
            <a:off x="13831681" y="2296819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MSE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13"/>
          <p:cNvCxnSpPr>
            <a:stCxn id="686" idx="0"/>
            <a:endCxn id="683" idx="4"/>
          </p:cNvCxnSpPr>
          <p:nvPr/>
        </p:nvCxnSpPr>
        <p:spPr>
          <a:xfrm rot="10800000">
            <a:off x="11762091" y="1342440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95" name="Google Shape;695;p13"/>
          <p:cNvCxnSpPr>
            <a:stCxn id="683" idx="6"/>
            <a:endCxn id="690" idx="0"/>
          </p:cNvCxnSpPr>
          <p:nvPr/>
        </p:nvCxnSpPr>
        <p:spPr>
          <a:xfrm>
            <a:off x="11847291" y="1257307"/>
            <a:ext cx="88438" cy="73471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696" name="Google Shape;696;p13"/>
          <p:cNvGrpSpPr/>
          <p:nvPr/>
        </p:nvGrpSpPr>
        <p:grpSpPr>
          <a:xfrm>
            <a:off x="11011792" y="2296819"/>
            <a:ext cx="734398" cy="173700"/>
            <a:chOff x="7043473" y="2954212"/>
            <a:chExt cx="734398" cy="173700"/>
          </a:xfrm>
        </p:grpSpPr>
        <p:sp>
          <p:nvSpPr>
            <p:cNvPr id="697" name="Google Shape;697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 txBox="1"/>
            <p:nvPr/>
          </p:nvSpPr>
          <p:spPr>
            <a:xfrm>
              <a:off x="7137671" y="2954212"/>
              <a:ext cx="640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CUNet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13"/>
          <p:cNvGrpSpPr/>
          <p:nvPr/>
        </p:nvGrpSpPr>
        <p:grpSpPr>
          <a:xfrm>
            <a:off x="10444864" y="2296819"/>
            <a:ext cx="630102" cy="173700"/>
            <a:chOff x="162493" y="2966120"/>
            <a:chExt cx="630102" cy="173700"/>
          </a:xfrm>
        </p:grpSpPr>
        <p:sp>
          <p:nvSpPr>
            <p:cNvPr id="700" name="Google Shape;700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p13"/>
          <p:cNvSpPr/>
          <p:nvPr/>
        </p:nvSpPr>
        <p:spPr>
          <a:xfrm>
            <a:off x="13563759" y="312571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3" name="Google Shape;703;p13"/>
          <p:cNvCxnSpPr>
            <a:stCxn id="704" idx="3"/>
            <a:endCxn id="702" idx="1"/>
          </p:cNvCxnSpPr>
          <p:nvPr/>
        </p:nvCxnSpPr>
        <p:spPr>
          <a:xfrm rot="10800000" flipH="1">
            <a:off x="13323917" y="783325"/>
            <a:ext cx="239700" cy="474000"/>
          </a:xfrm>
          <a:prstGeom prst="bentConnector3">
            <a:avLst>
              <a:gd name="adj1" fmla="val 5003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5" name="Google Shape;705;p13"/>
          <p:cNvCxnSpPr>
            <a:stCxn id="704" idx="3"/>
            <a:endCxn id="680" idx="1"/>
          </p:cNvCxnSpPr>
          <p:nvPr/>
        </p:nvCxnSpPr>
        <p:spPr>
          <a:xfrm>
            <a:off x="13323917" y="1257325"/>
            <a:ext cx="240300" cy="49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06" name="Google Shape;706;p13"/>
          <p:cNvGrpSpPr/>
          <p:nvPr/>
        </p:nvGrpSpPr>
        <p:grpSpPr>
          <a:xfrm>
            <a:off x="14538963" y="1183702"/>
            <a:ext cx="170400" cy="170400"/>
            <a:chOff x="4604907" y="1815858"/>
            <a:chExt cx="170400" cy="170400"/>
          </a:xfrm>
        </p:grpSpPr>
        <p:sp>
          <p:nvSpPr>
            <p:cNvPr id="707" name="Google Shape;707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8" name="Google Shape;708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9" name="Google Shape;709;p13"/>
          <p:cNvGrpSpPr/>
          <p:nvPr/>
        </p:nvGrpSpPr>
        <p:grpSpPr>
          <a:xfrm>
            <a:off x="14538963" y="1472184"/>
            <a:ext cx="170400" cy="170400"/>
            <a:chOff x="4604907" y="2368859"/>
            <a:chExt cx="170400" cy="170400"/>
          </a:xfrm>
        </p:grpSpPr>
        <p:sp>
          <p:nvSpPr>
            <p:cNvPr id="710" name="Google Shape;710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1" name="Google Shape;711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2" name="Google Shape;712;p13"/>
          <p:cNvCxnSpPr>
            <a:stCxn id="702" idx="3"/>
            <a:endCxn id="707" idx="0"/>
          </p:cNvCxnSpPr>
          <p:nvPr/>
        </p:nvCxnSpPr>
        <p:spPr>
          <a:xfrm>
            <a:off x="14508159" y="783421"/>
            <a:ext cx="116004" cy="400281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3" name="Google Shape;713;p13"/>
          <p:cNvCxnSpPr>
            <a:stCxn id="710" idx="0"/>
            <a:endCxn id="707" idx="4"/>
          </p:cNvCxnSpPr>
          <p:nvPr/>
        </p:nvCxnSpPr>
        <p:spPr>
          <a:xfrm flipV="1">
            <a:off x="14624163" y="1354102"/>
            <a:ext cx="0" cy="11808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9" name="Google Shape;689;p13"/>
          <p:cNvSpPr/>
          <p:nvPr/>
        </p:nvSpPr>
        <p:spPr>
          <a:xfrm>
            <a:off x="12093832" y="1172118"/>
            <a:ext cx="170400" cy="170400"/>
          </a:xfrm>
          <a:prstGeom prst="rect">
            <a:avLst/>
          </a:prstGeom>
          <a:solidFill>
            <a:srgbClr val="B4A7D6"/>
          </a:solidFill>
          <a:ln w="12700" cap="flat" cmpd="sng">
            <a:solidFill>
              <a:srgbClr val="8E7CC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13"/>
          <p:cNvCxnSpPr>
            <a:stCxn id="689" idx="3"/>
            <a:endCxn id="704" idx="1"/>
          </p:cNvCxnSpPr>
          <p:nvPr/>
        </p:nvCxnSpPr>
        <p:spPr>
          <a:xfrm>
            <a:off x="12264232" y="1257318"/>
            <a:ext cx="126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15" name="Google Shape;715;p13"/>
          <p:cNvGrpSpPr/>
          <p:nvPr/>
        </p:nvGrpSpPr>
        <p:grpSpPr>
          <a:xfrm>
            <a:off x="11670160" y="2296813"/>
            <a:ext cx="1039209" cy="173700"/>
            <a:chOff x="7043473" y="2954200"/>
            <a:chExt cx="1039209" cy="173700"/>
          </a:xfrm>
        </p:grpSpPr>
        <p:sp>
          <p:nvSpPr>
            <p:cNvPr id="716" name="Google Shape;716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4A7D6"/>
            </a:solidFill>
            <a:ln w="12700" cap="flat" cmpd="sng">
              <a:solidFill>
                <a:srgbClr val="8E7C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 txBox="1"/>
            <p:nvPr/>
          </p:nvSpPr>
          <p:spPr>
            <a:xfrm>
              <a:off x="7137682" y="2954200"/>
              <a:ext cx="9450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Add Noise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13"/>
          <p:cNvSpPr/>
          <p:nvPr/>
        </p:nvSpPr>
        <p:spPr>
          <a:xfrm>
            <a:off x="14893041" y="1183702"/>
            <a:ext cx="511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RSS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3"/>
          <p:cNvSpPr/>
          <p:nvPr/>
        </p:nvSpPr>
        <p:spPr>
          <a:xfrm>
            <a:off x="12391217" y="536425"/>
            <a:ext cx="932700" cy="1441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3"/>
          <p:cNvSpPr/>
          <p:nvPr/>
        </p:nvSpPr>
        <p:spPr>
          <a:xfrm>
            <a:off x="12411589" y="1502891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non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3"/>
          <p:cNvSpPr/>
          <p:nvPr/>
        </p:nvSpPr>
        <p:spPr>
          <a:xfrm>
            <a:off x="13049298" y="1672160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3"/>
          <p:cNvSpPr/>
          <p:nvPr/>
        </p:nvSpPr>
        <p:spPr>
          <a:xfrm>
            <a:off x="12475594" y="1672160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3"/>
          <p:cNvSpPr/>
          <p:nvPr/>
        </p:nvSpPr>
        <p:spPr>
          <a:xfrm>
            <a:off x="12760742" y="1675568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13"/>
          <p:cNvCxnSpPr>
            <a:stCxn id="724" idx="3"/>
            <a:endCxn id="722" idx="1"/>
          </p:cNvCxnSpPr>
          <p:nvPr/>
        </p:nvCxnSpPr>
        <p:spPr>
          <a:xfrm rot="10800000" flipH="1">
            <a:off x="12931142" y="1757468"/>
            <a:ext cx="1182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6" name="Google Shape;726;p13"/>
          <p:cNvCxnSpPr>
            <a:stCxn id="723" idx="3"/>
            <a:endCxn id="724" idx="1"/>
          </p:cNvCxnSpPr>
          <p:nvPr/>
        </p:nvCxnSpPr>
        <p:spPr>
          <a:xfrm>
            <a:off x="12645994" y="1757360"/>
            <a:ext cx="1146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27" name="Google Shape;727;p13"/>
          <p:cNvSpPr/>
          <p:nvPr/>
        </p:nvSpPr>
        <p:spPr>
          <a:xfrm>
            <a:off x="12411600" y="1027380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3"/>
          <p:cNvSpPr/>
          <p:nvPr/>
        </p:nvSpPr>
        <p:spPr>
          <a:xfrm>
            <a:off x="12564367" y="1183016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3"/>
          <p:cNvSpPr/>
          <p:nvPr/>
        </p:nvSpPr>
        <p:spPr>
          <a:xfrm>
            <a:off x="12925715" y="1186424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0" name="Google Shape;730;p13"/>
          <p:cNvCxnSpPr>
            <a:stCxn id="728" idx="3"/>
            <a:endCxn id="729" idx="1"/>
          </p:cNvCxnSpPr>
          <p:nvPr/>
        </p:nvCxnSpPr>
        <p:spPr>
          <a:xfrm>
            <a:off x="12734767" y="1268216"/>
            <a:ext cx="1908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1" name="Google Shape;731;p13"/>
          <p:cNvSpPr/>
          <p:nvPr/>
        </p:nvSpPr>
        <p:spPr>
          <a:xfrm>
            <a:off x="12411586" y="551892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3"/>
          <p:cNvSpPr/>
          <p:nvPr/>
        </p:nvSpPr>
        <p:spPr>
          <a:xfrm>
            <a:off x="12564922" y="724568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3"/>
          <p:cNvSpPr/>
          <p:nvPr/>
        </p:nvSpPr>
        <p:spPr>
          <a:xfrm>
            <a:off x="12929678" y="721160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4" name="Google Shape;734;p13"/>
          <p:cNvCxnSpPr>
            <a:stCxn id="732" idx="3"/>
            <a:endCxn id="733" idx="1"/>
          </p:cNvCxnSpPr>
          <p:nvPr/>
        </p:nvCxnSpPr>
        <p:spPr>
          <a:xfrm rot="10800000" flipH="1">
            <a:off x="12735322" y="806468"/>
            <a:ext cx="1944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5" name="Google Shape;735;p13"/>
          <p:cNvCxnSpPr>
            <a:cxnSpLocks/>
            <a:stCxn id="690" idx="3"/>
            <a:endCxn id="691" idx="1"/>
          </p:cNvCxnSpPr>
          <p:nvPr/>
        </p:nvCxnSpPr>
        <p:spPr>
          <a:xfrm>
            <a:off x="12164329" y="2077219"/>
            <a:ext cx="1667352" cy="30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737" name="Google Shape;737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 flipH="1">
            <a:off x="14778309" y="1464715"/>
            <a:ext cx="740664" cy="74066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38" name="Google Shape;738;p13"/>
          <p:cNvGrpSpPr/>
          <p:nvPr/>
        </p:nvGrpSpPr>
        <p:grpSpPr>
          <a:xfrm>
            <a:off x="13595980" y="343866"/>
            <a:ext cx="879927" cy="879111"/>
            <a:chOff x="6508425" y="1271016"/>
            <a:chExt cx="879927" cy="879111"/>
          </a:xfrm>
        </p:grpSpPr>
        <p:pic>
          <p:nvPicPr>
            <p:cNvPr id="739" name="Google Shape;739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47688" y="1271016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40" name="Google Shape;740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01968" y="1316736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41" name="Google Shape;741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556248" y="1359338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42" name="Google Shape;742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0800000">
              <a:off x="6508425" y="1409463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743" name="Google Shape;743;p13"/>
          <p:cNvGrpSpPr/>
          <p:nvPr/>
        </p:nvGrpSpPr>
        <p:grpSpPr>
          <a:xfrm>
            <a:off x="13597625" y="1312434"/>
            <a:ext cx="877824" cy="877812"/>
            <a:chOff x="6675120" y="777240"/>
            <a:chExt cx="877824" cy="877812"/>
          </a:xfrm>
        </p:grpSpPr>
        <p:pic>
          <p:nvPicPr>
            <p:cNvPr id="744" name="Google Shape;744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812280" y="77724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45" name="Google Shape;745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66560" y="82296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46" name="Google Shape;746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20840" y="8686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47" name="Google Shape;747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6675120" y="914388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48" name="Google Shape;748;p13"/>
          <p:cNvSpPr/>
          <p:nvPr/>
        </p:nvSpPr>
        <p:spPr>
          <a:xfrm>
            <a:off x="10707627" y="1283529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3"/>
          <p:cNvSpPr/>
          <p:nvPr/>
        </p:nvSpPr>
        <p:spPr>
          <a:xfrm>
            <a:off x="10707627" y="314266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50821" y="1038048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1" name="Google Shape;751;p13"/>
          <p:cNvGrpSpPr/>
          <p:nvPr/>
        </p:nvGrpSpPr>
        <p:grpSpPr>
          <a:xfrm>
            <a:off x="10254155" y="555134"/>
            <a:ext cx="512083" cy="1417079"/>
            <a:chOff x="189811" y="1214787"/>
            <a:chExt cx="431700" cy="1417079"/>
          </a:xfrm>
        </p:grpSpPr>
        <p:sp>
          <p:nvSpPr>
            <p:cNvPr id="752" name="Google Shape;752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13"/>
          <p:cNvGrpSpPr/>
          <p:nvPr/>
        </p:nvGrpSpPr>
        <p:grpSpPr>
          <a:xfrm>
            <a:off x="10735519" y="343276"/>
            <a:ext cx="885802" cy="885014"/>
            <a:chOff x="-3928212" y="3031350"/>
            <a:chExt cx="885802" cy="885014"/>
          </a:xfrm>
        </p:grpSpPr>
        <p:pic>
          <p:nvPicPr>
            <p:cNvPr id="755" name="Google Shape;75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56" name="Google Shape;75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57" name="Google Shape;75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58" name="Google Shape;75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759" name="Google Shape;759;p13"/>
          <p:cNvGrpSpPr/>
          <p:nvPr/>
        </p:nvGrpSpPr>
        <p:grpSpPr>
          <a:xfrm>
            <a:off x="10736869" y="1311201"/>
            <a:ext cx="885802" cy="885014"/>
            <a:chOff x="-3928212" y="3031350"/>
            <a:chExt cx="885802" cy="885014"/>
          </a:xfrm>
        </p:grpSpPr>
        <p:pic>
          <p:nvPicPr>
            <p:cNvPr id="760" name="Google Shape;76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61" name="Google Shape;76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62" name="Google Shape;76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763" name="Google Shape;76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cxnSp>
        <p:nvCxnSpPr>
          <p:cNvPr id="764" name="Google Shape;764;p13"/>
          <p:cNvCxnSpPr>
            <a:stCxn id="750" idx="0"/>
            <a:endCxn id="749" idx="1"/>
          </p:cNvCxnSpPr>
          <p:nvPr/>
        </p:nvCxnSpPr>
        <p:spPr>
          <a:xfrm rot="5400000" flipH="1" flipV="1">
            <a:off x="10467058" y="797480"/>
            <a:ext cx="252932" cy="22820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13"/>
          <p:cNvCxnSpPr>
            <a:stCxn id="750" idx="2"/>
            <a:endCxn id="748" idx="1"/>
          </p:cNvCxnSpPr>
          <p:nvPr/>
        </p:nvCxnSpPr>
        <p:spPr>
          <a:xfrm rot="16200000" flipH="1">
            <a:off x="10463959" y="1510711"/>
            <a:ext cx="259130" cy="22820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13"/>
          <p:cNvCxnSpPr>
            <a:stCxn id="748" idx="3"/>
            <a:endCxn id="686" idx="4"/>
          </p:cNvCxnSpPr>
          <p:nvPr/>
        </p:nvCxnSpPr>
        <p:spPr>
          <a:xfrm rot="10800000" flipH="1">
            <a:off x="11652027" y="1633479"/>
            <a:ext cx="110100" cy="120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13"/>
          <p:cNvCxnSpPr>
            <a:stCxn id="749" idx="3"/>
            <a:endCxn id="683" idx="0"/>
          </p:cNvCxnSpPr>
          <p:nvPr/>
        </p:nvCxnSpPr>
        <p:spPr>
          <a:xfrm>
            <a:off x="11649327" y="785115"/>
            <a:ext cx="112800" cy="387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8" name="Google Shape;768;p13"/>
          <p:cNvCxnSpPr>
            <a:stCxn id="680" idx="3"/>
            <a:endCxn id="710" idx="4"/>
          </p:cNvCxnSpPr>
          <p:nvPr/>
        </p:nvCxnSpPr>
        <p:spPr>
          <a:xfrm rot="10800000" flipH="1">
            <a:off x="14508734" y="1642440"/>
            <a:ext cx="115500" cy="108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69" name="Google Shape;769;p13"/>
          <p:cNvSpPr/>
          <p:nvPr/>
        </p:nvSpPr>
        <p:spPr>
          <a:xfrm>
            <a:off x="10242067" y="2779776"/>
            <a:ext cx="5303400" cy="2286000"/>
          </a:xfrm>
          <a:prstGeom prst="roundRect">
            <a:avLst>
              <a:gd name="adj" fmla="val 8174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3"/>
          <p:cNvSpPr/>
          <p:nvPr/>
        </p:nvSpPr>
        <p:spPr>
          <a:xfrm>
            <a:off x="13565122" y="3813378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3"/>
          <p:cNvSpPr/>
          <p:nvPr/>
        </p:nvSpPr>
        <p:spPr>
          <a:xfrm>
            <a:off x="10242070" y="2781451"/>
            <a:ext cx="5303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Denoised</a:t>
            </a:r>
            <a:endParaRPr sz="1300" b="1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2" name="Google Shape;772;p13"/>
          <p:cNvGrpSpPr/>
          <p:nvPr/>
        </p:nvGrpSpPr>
        <p:grpSpPr>
          <a:xfrm>
            <a:off x="11677678" y="3704995"/>
            <a:ext cx="170400" cy="170400"/>
            <a:chOff x="8150945" y="1864474"/>
            <a:chExt cx="170400" cy="170400"/>
          </a:xfrm>
        </p:grpSpPr>
        <p:sp>
          <p:nvSpPr>
            <p:cNvPr id="773" name="Google Shape;773;p13"/>
            <p:cNvSpPr/>
            <p:nvPr/>
          </p:nvSpPr>
          <p:spPr>
            <a:xfrm>
              <a:off x="8150945" y="1864474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4" name="Google Shape;774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67699" y="1881246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5" name="Google Shape;775;p13"/>
          <p:cNvGrpSpPr/>
          <p:nvPr/>
        </p:nvGrpSpPr>
        <p:grpSpPr>
          <a:xfrm>
            <a:off x="11677678" y="3995928"/>
            <a:ext cx="170400" cy="170400"/>
            <a:chOff x="8160921" y="2350320"/>
            <a:chExt cx="170400" cy="170400"/>
          </a:xfrm>
        </p:grpSpPr>
        <p:sp>
          <p:nvSpPr>
            <p:cNvPr id="776" name="Google Shape;776;p13"/>
            <p:cNvSpPr/>
            <p:nvPr/>
          </p:nvSpPr>
          <p:spPr>
            <a:xfrm>
              <a:off x="8160921" y="235032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7" name="Google Shape;777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86685" y="2386375"/>
              <a:ext cx="118872" cy="982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78" name="Google Shape;778;p13"/>
          <p:cNvCxnSpPr>
            <a:stCxn id="773" idx="6"/>
            <a:endCxn id="779" idx="1"/>
          </p:cNvCxnSpPr>
          <p:nvPr/>
        </p:nvCxnSpPr>
        <p:spPr>
          <a:xfrm>
            <a:off x="11848078" y="3790195"/>
            <a:ext cx="543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80" name="Google Shape;780;p13"/>
          <p:cNvSpPr/>
          <p:nvPr/>
        </p:nvSpPr>
        <p:spPr>
          <a:xfrm>
            <a:off x="11707129" y="4448707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3"/>
          <p:cNvSpPr/>
          <p:nvPr/>
        </p:nvSpPr>
        <p:spPr>
          <a:xfrm>
            <a:off x="13831681" y="4812141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MSE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2" name="Google Shape;782;p13"/>
          <p:cNvCxnSpPr>
            <a:stCxn id="776" idx="0"/>
            <a:endCxn id="773" idx="4"/>
          </p:cNvCxnSpPr>
          <p:nvPr/>
        </p:nvCxnSpPr>
        <p:spPr>
          <a:xfrm rot="10800000">
            <a:off x="11762878" y="3875328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5" name="Google Shape;785;p13"/>
          <p:cNvCxnSpPr>
            <a:stCxn id="773" idx="6"/>
            <a:endCxn id="780" idx="0"/>
          </p:cNvCxnSpPr>
          <p:nvPr/>
        </p:nvCxnSpPr>
        <p:spPr>
          <a:xfrm>
            <a:off x="11848078" y="3790195"/>
            <a:ext cx="87651" cy="65851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86" name="Google Shape;786;p13"/>
          <p:cNvGrpSpPr/>
          <p:nvPr/>
        </p:nvGrpSpPr>
        <p:grpSpPr>
          <a:xfrm>
            <a:off x="11012579" y="4829707"/>
            <a:ext cx="734398" cy="173700"/>
            <a:chOff x="7043473" y="2954212"/>
            <a:chExt cx="734398" cy="173700"/>
          </a:xfrm>
        </p:grpSpPr>
        <p:sp>
          <p:nvSpPr>
            <p:cNvPr id="787" name="Google Shape;787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3"/>
            <p:cNvSpPr txBox="1"/>
            <p:nvPr/>
          </p:nvSpPr>
          <p:spPr>
            <a:xfrm>
              <a:off x="7137671" y="2954212"/>
              <a:ext cx="640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CUNet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10445651" y="4829707"/>
            <a:ext cx="630102" cy="173700"/>
            <a:chOff x="162493" y="2966120"/>
            <a:chExt cx="630102" cy="173700"/>
          </a:xfrm>
        </p:grpSpPr>
        <p:sp>
          <p:nvSpPr>
            <p:cNvPr id="790" name="Google Shape;790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p13"/>
          <p:cNvSpPr/>
          <p:nvPr/>
        </p:nvSpPr>
        <p:spPr>
          <a:xfrm>
            <a:off x="13564547" y="2845459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3" name="Google Shape;793;p13"/>
          <p:cNvCxnSpPr>
            <a:stCxn id="779" idx="3"/>
            <a:endCxn id="792" idx="1"/>
          </p:cNvCxnSpPr>
          <p:nvPr/>
        </p:nvCxnSpPr>
        <p:spPr>
          <a:xfrm rot="10800000" flipH="1">
            <a:off x="13324704" y="3316213"/>
            <a:ext cx="239700" cy="474000"/>
          </a:xfrm>
          <a:prstGeom prst="bentConnector3">
            <a:avLst>
              <a:gd name="adj1" fmla="val 5003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4" name="Google Shape;794;p13"/>
          <p:cNvCxnSpPr>
            <a:stCxn id="779" idx="3"/>
            <a:endCxn id="770" idx="1"/>
          </p:cNvCxnSpPr>
          <p:nvPr/>
        </p:nvCxnSpPr>
        <p:spPr>
          <a:xfrm>
            <a:off x="13324704" y="3790213"/>
            <a:ext cx="240300" cy="49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795" name="Google Shape;795;p13"/>
          <p:cNvGrpSpPr/>
          <p:nvPr/>
        </p:nvGrpSpPr>
        <p:grpSpPr>
          <a:xfrm>
            <a:off x="14539750" y="3717097"/>
            <a:ext cx="170400" cy="170400"/>
            <a:chOff x="4604907" y="1815858"/>
            <a:chExt cx="170400" cy="170400"/>
          </a:xfrm>
        </p:grpSpPr>
        <p:sp>
          <p:nvSpPr>
            <p:cNvPr id="796" name="Google Shape;796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7" name="Google Shape;797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8" name="Google Shape;798;p13"/>
          <p:cNvGrpSpPr/>
          <p:nvPr/>
        </p:nvGrpSpPr>
        <p:grpSpPr>
          <a:xfrm>
            <a:off x="14539750" y="4005072"/>
            <a:ext cx="170400" cy="170400"/>
            <a:chOff x="4604907" y="2368859"/>
            <a:chExt cx="170400" cy="170400"/>
          </a:xfrm>
        </p:grpSpPr>
        <p:sp>
          <p:nvSpPr>
            <p:cNvPr id="799" name="Google Shape;799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0" name="Google Shape;800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01" name="Google Shape;801;p13"/>
          <p:cNvCxnSpPr>
            <a:stCxn id="792" idx="3"/>
            <a:endCxn id="796" idx="0"/>
          </p:cNvCxnSpPr>
          <p:nvPr/>
        </p:nvCxnSpPr>
        <p:spPr>
          <a:xfrm>
            <a:off x="14508947" y="3316309"/>
            <a:ext cx="116003" cy="400788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2" name="Google Shape;802;p13"/>
          <p:cNvCxnSpPr>
            <a:stCxn id="799" idx="0"/>
            <a:endCxn id="796" idx="4"/>
          </p:cNvCxnSpPr>
          <p:nvPr/>
        </p:nvCxnSpPr>
        <p:spPr>
          <a:xfrm flipV="1">
            <a:off x="14624950" y="3887497"/>
            <a:ext cx="0" cy="1175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03" name="Google Shape;803;p13"/>
          <p:cNvSpPr/>
          <p:nvPr/>
        </p:nvSpPr>
        <p:spPr>
          <a:xfrm>
            <a:off x="14893041" y="3717097"/>
            <a:ext cx="511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RSS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3"/>
          <p:cNvSpPr/>
          <p:nvPr/>
        </p:nvSpPr>
        <p:spPr>
          <a:xfrm>
            <a:off x="12392004" y="3069313"/>
            <a:ext cx="932700" cy="1441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3"/>
          <p:cNvSpPr/>
          <p:nvPr/>
        </p:nvSpPr>
        <p:spPr>
          <a:xfrm>
            <a:off x="12412376" y="4035779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non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3"/>
          <p:cNvSpPr/>
          <p:nvPr/>
        </p:nvSpPr>
        <p:spPr>
          <a:xfrm>
            <a:off x="13050086" y="4205048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3"/>
          <p:cNvSpPr/>
          <p:nvPr/>
        </p:nvSpPr>
        <p:spPr>
          <a:xfrm>
            <a:off x="12476382" y="4205048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3"/>
          <p:cNvSpPr/>
          <p:nvPr/>
        </p:nvSpPr>
        <p:spPr>
          <a:xfrm>
            <a:off x="12761529" y="4208456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0" name="Google Shape;810;p13"/>
          <p:cNvCxnSpPr>
            <a:stCxn id="809" idx="3"/>
            <a:endCxn id="807" idx="1"/>
          </p:cNvCxnSpPr>
          <p:nvPr/>
        </p:nvCxnSpPr>
        <p:spPr>
          <a:xfrm rot="10800000" flipH="1">
            <a:off x="12931929" y="4290356"/>
            <a:ext cx="1182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1" name="Google Shape;811;p13"/>
          <p:cNvCxnSpPr>
            <a:stCxn id="808" idx="3"/>
            <a:endCxn id="809" idx="1"/>
          </p:cNvCxnSpPr>
          <p:nvPr/>
        </p:nvCxnSpPr>
        <p:spPr>
          <a:xfrm>
            <a:off x="12646782" y="4290248"/>
            <a:ext cx="1146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2" name="Google Shape;812;p13"/>
          <p:cNvSpPr/>
          <p:nvPr/>
        </p:nvSpPr>
        <p:spPr>
          <a:xfrm>
            <a:off x="12412388" y="3560268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3"/>
          <p:cNvSpPr/>
          <p:nvPr/>
        </p:nvSpPr>
        <p:spPr>
          <a:xfrm>
            <a:off x="12565155" y="3715904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3"/>
          <p:cNvSpPr/>
          <p:nvPr/>
        </p:nvSpPr>
        <p:spPr>
          <a:xfrm>
            <a:off x="12926502" y="3719312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5" name="Google Shape;815;p13"/>
          <p:cNvCxnSpPr>
            <a:stCxn id="813" idx="3"/>
            <a:endCxn id="814" idx="1"/>
          </p:cNvCxnSpPr>
          <p:nvPr/>
        </p:nvCxnSpPr>
        <p:spPr>
          <a:xfrm>
            <a:off x="12735555" y="3801104"/>
            <a:ext cx="1908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6" name="Google Shape;816;p13"/>
          <p:cNvSpPr/>
          <p:nvPr/>
        </p:nvSpPr>
        <p:spPr>
          <a:xfrm>
            <a:off x="12412374" y="3084780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3"/>
          <p:cNvSpPr/>
          <p:nvPr/>
        </p:nvSpPr>
        <p:spPr>
          <a:xfrm>
            <a:off x="12565709" y="3257456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3"/>
          <p:cNvSpPr/>
          <p:nvPr/>
        </p:nvSpPr>
        <p:spPr>
          <a:xfrm>
            <a:off x="12930465" y="3254048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9" name="Google Shape;819;p13"/>
          <p:cNvCxnSpPr>
            <a:stCxn id="817" idx="3"/>
            <a:endCxn id="818" idx="1"/>
          </p:cNvCxnSpPr>
          <p:nvPr/>
        </p:nvCxnSpPr>
        <p:spPr>
          <a:xfrm rot="10800000" flipH="1">
            <a:off x="12736109" y="3339356"/>
            <a:ext cx="1944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22" name="Google Shape;822;p13"/>
          <p:cNvSpPr/>
          <p:nvPr/>
        </p:nvSpPr>
        <p:spPr>
          <a:xfrm>
            <a:off x="10708414" y="3816418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3"/>
          <p:cNvSpPr/>
          <p:nvPr/>
        </p:nvSpPr>
        <p:spPr>
          <a:xfrm>
            <a:off x="10708414" y="2847154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4" name="Google Shape;82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50821" y="3570936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5" name="Google Shape;825;p13"/>
          <p:cNvGrpSpPr/>
          <p:nvPr/>
        </p:nvGrpSpPr>
        <p:grpSpPr>
          <a:xfrm>
            <a:off x="10254942" y="3088022"/>
            <a:ext cx="512083" cy="1417079"/>
            <a:chOff x="189811" y="1214787"/>
            <a:chExt cx="431700" cy="1417079"/>
          </a:xfrm>
        </p:grpSpPr>
        <p:sp>
          <p:nvSpPr>
            <p:cNvPr id="826" name="Google Shape;826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13"/>
          <p:cNvGrpSpPr/>
          <p:nvPr/>
        </p:nvGrpSpPr>
        <p:grpSpPr>
          <a:xfrm>
            <a:off x="10736306" y="2876164"/>
            <a:ext cx="885802" cy="885014"/>
            <a:chOff x="-3928212" y="3031350"/>
            <a:chExt cx="885802" cy="885014"/>
          </a:xfrm>
        </p:grpSpPr>
        <p:pic>
          <p:nvPicPr>
            <p:cNvPr id="829" name="Google Shape;82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30" name="Google Shape;83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31" name="Google Shape;831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32" name="Google Shape;83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833" name="Google Shape;833;p13"/>
          <p:cNvGrpSpPr/>
          <p:nvPr/>
        </p:nvGrpSpPr>
        <p:grpSpPr>
          <a:xfrm>
            <a:off x="10737656" y="3844089"/>
            <a:ext cx="885802" cy="885014"/>
            <a:chOff x="-3928212" y="3031350"/>
            <a:chExt cx="885802" cy="885014"/>
          </a:xfrm>
        </p:grpSpPr>
        <p:pic>
          <p:nvPicPr>
            <p:cNvPr id="834" name="Google Shape;83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35" name="Google Shape;83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36" name="Google Shape;83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37" name="Google Shape;83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cxnSp>
        <p:nvCxnSpPr>
          <p:cNvPr id="838" name="Google Shape;838;p13"/>
          <p:cNvCxnSpPr>
            <a:stCxn id="824" idx="0"/>
            <a:endCxn id="823" idx="1"/>
          </p:cNvCxnSpPr>
          <p:nvPr/>
        </p:nvCxnSpPr>
        <p:spPr>
          <a:xfrm rot="5400000" flipH="1" flipV="1">
            <a:off x="10467452" y="3329974"/>
            <a:ext cx="252932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9" name="Google Shape;839;p13"/>
          <p:cNvCxnSpPr>
            <a:stCxn id="824" idx="2"/>
            <a:endCxn id="822" idx="1"/>
          </p:cNvCxnSpPr>
          <p:nvPr/>
        </p:nvCxnSpPr>
        <p:spPr>
          <a:xfrm rot="16200000" flipH="1">
            <a:off x="10464353" y="4043206"/>
            <a:ext cx="259131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0" name="Google Shape;840;p13"/>
          <p:cNvCxnSpPr>
            <a:stCxn id="822" idx="3"/>
            <a:endCxn id="776" idx="4"/>
          </p:cNvCxnSpPr>
          <p:nvPr/>
        </p:nvCxnSpPr>
        <p:spPr>
          <a:xfrm rot="10800000" flipH="1">
            <a:off x="11652814" y="4166368"/>
            <a:ext cx="110100" cy="120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1" name="Google Shape;841;p13"/>
          <p:cNvCxnSpPr>
            <a:stCxn id="823" idx="3"/>
            <a:endCxn id="773" idx="0"/>
          </p:cNvCxnSpPr>
          <p:nvPr/>
        </p:nvCxnSpPr>
        <p:spPr>
          <a:xfrm>
            <a:off x="11650114" y="3318004"/>
            <a:ext cx="112800" cy="387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2" name="Google Shape;842;p13"/>
          <p:cNvCxnSpPr>
            <a:stCxn id="770" idx="3"/>
            <a:endCxn id="799" idx="4"/>
          </p:cNvCxnSpPr>
          <p:nvPr/>
        </p:nvCxnSpPr>
        <p:spPr>
          <a:xfrm rot="10800000" flipH="1">
            <a:off x="14509522" y="4175328"/>
            <a:ext cx="115500" cy="108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43" name="Google Shape;843;p13"/>
          <p:cNvGrpSpPr/>
          <p:nvPr/>
        </p:nvGrpSpPr>
        <p:grpSpPr>
          <a:xfrm>
            <a:off x="13593349" y="2871216"/>
            <a:ext cx="887239" cy="887214"/>
            <a:chOff x="-1992050" y="3367850"/>
            <a:chExt cx="887239" cy="887214"/>
          </a:xfrm>
        </p:grpSpPr>
        <p:pic>
          <p:nvPicPr>
            <p:cNvPr id="844" name="Google Shape;844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845475" y="33678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45" name="Google Shape;845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894325" y="3416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46" name="Google Shape;846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943200" y="34655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47" name="Google Shape;847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1992050" y="35144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848" name="Google Shape;848;p13"/>
          <p:cNvGrpSpPr/>
          <p:nvPr/>
        </p:nvGrpSpPr>
        <p:grpSpPr>
          <a:xfrm>
            <a:off x="13594124" y="3840480"/>
            <a:ext cx="886264" cy="887214"/>
            <a:chOff x="-1323312" y="3348800"/>
            <a:chExt cx="886264" cy="887214"/>
          </a:xfrm>
        </p:grpSpPr>
        <p:pic>
          <p:nvPicPr>
            <p:cNvPr id="849" name="Google Shape;849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177712" y="33488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50" name="Google Shape;850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26575" y="33976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51" name="Google Shape;851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75437" y="344762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52" name="Google Shape;852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323312" y="3495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821" name="Google Shape;821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778309" y="4005186"/>
            <a:ext cx="740664" cy="74066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3" name="Google Shape;853;p13"/>
          <p:cNvSpPr/>
          <p:nvPr/>
        </p:nvSpPr>
        <p:spPr>
          <a:xfrm>
            <a:off x="11795345" y="4757841"/>
            <a:ext cx="1090800" cy="2790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 Over Repetitions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4" name="Google Shape;854;p13"/>
          <p:cNvCxnSpPr>
            <a:stCxn id="780" idx="3"/>
            <a:endCxn id="853" idx="0"/>
          </p:cNvCxnSpPr>
          <p:nvPr/>
        </p:nvCxnSpPr>
        <p:spPr>
          <a:xfrm>
            <a:off x="12164329" y="4533907"/>
            <a:ext cx="176416" cy="22393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5" name="Google Shape;855;p13"/>
          <p:cNvCxnSpPr>
            <a:cxnSpLocks/>
            <a:stCxn id="853" idx="3"/>
            <a:endCxn id="781" idx="1"/>
          </p:cNvCxnSpPr>
          <p:nvPr/>
        </p:nvCxnSpPr>
        <p:spPr>
          <a:xfrm>
            <a:off x="12886145" y="4897341"/>
            <a:ext cx="945536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56" name="Google Shape;856;p13"/>
          <p:cNvGrpSpPr/>
          <p:nvPr/>
        </p:nvGrpSpPr>
        <p:grpSpPr>
          <a:xfrm>
            <a:off x="7060668" y="8604504"/>
            <a:ext cx="850500" cy="494100"/>
            <a:chOff x="7330018" y="8110728"/>
            <a:chExt cx="850500" cy="494100"/>
          </a:xfrm>
        </p:grpSpPr>
        <p:sp>
          <p:nvSpPr>
            <p:cNvPr id="618" name="Google Shape;618;p13"/>
            <p:cNvSpPr/>
            <p:nvPr/>
          </p:nvSpPr>
          <p:spPr>
            <a:xfrm>
              <a:off x="7330018" y="8110728"/>
              <a:ext cx="850500" cy="4941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7350410" y="8132298"/>
              <a:ext cx="813900" cy="457200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spcFirstLastPara="1" wrap="non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AFT-Net (I)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8" name="Google Shape;858;p13"/>
            <p:cNvGrpSpPr/>
            <p:nvPr/>
          </p:nvGrpSpPr>
          <p:grpSpPr>
            <a:xfrm>
              <a:off x="7489782" y="8301566"/>
              <a:ext cx="535156" cy="173808"/>
              <a:chOff x="3134178" y="8344913"/>
              <a:chExt cx="535156" cy="173808"/>
            </a:xfrm>
          </p:grpSpPr>
          <p:sp>
            <p:nvSpPr>
              <p:cNvPr id="859" name="Google Shape;859;p13"/>
              <p:cNvSpPr/>
              <p:nvPr/>
            </p:nvSpPr>
            <p:spPr>
              <a:xfrm>
                <a:off x="3134178" y="8348321"/>
                <a:ext cx="170400" cy="170400"/>
              </a:xfrm>
              <a:prstGeom prst="rect">
                <a:avLst/>
              </a:prstGeom>
              <a:solidFill>
                <a:srgbClr val="F7CAAC"/>
              </a:solidFill>
              <a:ln w="12700" cap="flat" cmpd="sng">
                <a:solidFill>
                  <a:srgbClr val="F4B0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3498934" y="8344913"/>
                <a:ext cx="170400" cy="170400"/>
              </a:xfrm>
              <a:prstGeom prst="rect">
                <a:avLst/>
              </a:prstGeom>
              <a:solidFill>
                <a:srgbClr val="BBD6EE"/>
              </a:solidFill>
              <a:ln w="12700" cap="flat" cmpd="sng">
                <a:solidFill>
                  <a:srgbClr val="9CC2E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1" name="Google Shape;861;p13"/>
              <p:cNvCxnSpPr>
                <a:stCxn id="859" idx="3"/>
                <a:endCxn id="860" idx="1"/>
              </p:cNvCxnSpPr>
              <p:nvPr/>
            </p:nvCxnSpPr>
            <p:spPr>
              <a:xfrm rot="10800000" flipH="1">
                <a:off x="3304578" y="8430221"/>
                <a:ext cx="194400" cy="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</p:grpSp>
      <p:sp>
        <p:nvSpPr>
          <p:cNvPr id="862" name="Google Shape;862;p13"/>
          <p:cNvSpPr/>
          <p:nvPr/>
        </p:nvSpPr>
        <p:spPr>
          <a:xfrm>
            <a:off x="10242067" y="5312664"/>
            <a:ext cx="5303400" cy="2286000"/>
          </a:xfrm>
          <a:prstGeom prst="roundRect">
            <a:avLst>
              <a:gd name="adj" fmla="val 8174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3"/>
          <p:cNvSpPr/>
          <p:nvPr/>
        </p:nvSpPr>
        <p:spPr>
          <a:xfrm>
            <a:off x="13565122" y="6346266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3"/>
          <p:cNvSpPr/>
          <p:nvPr/>
        </p:nvSpPr>
        <p:spPr>
          <a:xfrm>
            <a:off x="10242070" y="5314339"/>
            <a:ext cx="5303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Denoised</a:t>
            </a:r>
            <a:endParaRPr sz="1300" b="1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13"/>
          <p:cNvGrpSpPr/>
          <p:nvPr/>
        </p:nvGrpSpPr>
        <p:grpSpPr>
          <a:xfrm>
            <a:off x="11677678" y="6237883"/>
            <a:ext cx="170400" cy="170400"/>
            <a:chOff x="8150945" y="1864474"/>
            <a:chExt cx="170400" cy="170400"/>
          </a:xfrm>
        </p:grpSpPr>
        <p:sp>
          <p:nvSpPr>
            <p:cNvPr id="866" name="Google Shape;866;p13"/>
            <p:cNvSpPr/>
            <p:nvPr/>
          </p:nvSpPr>
          <p:spPr>
            <a:xfrm>
              <a:off x="8150945" y="1864474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7" name="Google Shape;867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67699" y="1881246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8" name="Google Shape;868;p13"/>
          <p:cNvGrpSpPr/>
          <p:nvPr/>
        </p:nvGrpSpPr>
        <p:grpSpPr>
          <a:xfrm>
            <a:off x="11677678" y="6528816"/>
            <a:ext cx="170400" cy="170400"/>
            <a:chOff x="8160921" y="2350320"/>
            <a:chExt cx="170400" cy="170400"/>
          </a:xfrm>
        </p:grpSpPr>
        <p:sp>
          <p:nvSpPr>
            <p:cNvPr id="869" name="Google Shape;869;p13"/>
            <p:cNvSpPr/>
            <p:nvPr/>
          </p:nvSpPr>
          <p:spPr>
            <a:xfrm>
              <a:off x="8160921" y="235032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0" name="Google Shape;870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86685" y="2386375"/>
              <a:ext cx="118872" cy="982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71" name="Google Shape;871;p13"/>
          <p:cNvCxnSpPr>
            <a:stCxn id="866" idx="6"/>
            <a:endCxn id="872" idx="1"/>
          </p:cNvCxnSpPr>
          <p:nvPr/>
        </p:nvCxnSpPr>
        <p:spPr>
          <a:xfrm>
            <a:off x="11848078" y="6323083"/>
            <a:ext cx="543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73" name="Google Shape;873;p13"/>
          <p:cNvSpPr/>
          <p:nvPr/>
        </p:nvSpPr>
        <p:spPr>
          <a:xfrm>
            <a:off x="11707129" y="6981595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3"/>
          <p:cNvSpPr/>
          <p:nvPr/>
        </p:nvSpPr>
        <p:spPr>
          <a:xfrm>
            <a:off x="13831681" y="7345029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MSE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Google Shape;875;p13"/>
          <p:cNvCxnSpPr>
            <a:stCxn id="869" idx="0"/>
            <a:endCxn id="866" idx="4"/>
          </p:cNvCxnSpPr>
          <p:nvPr/>
        </p:nvCxnSpPr>
        <p:spPr>
          <a:xfrm rot="10800000">
            <a:off x="11762878" y="6408216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8" name="Google Shape;878;p13"/>
          <p:cNvCxnSpPr>
            <a:stCxn id="866" idx="6"/>
            <a:endCxn id="873" idx="0"/>
          </p:cNvCxnSpPr>
          <p:nvPr/>
        </p:nvCxnSpPr>
        <p:spPr>
          <a:xfrm>
            <a:off x="11848078" y="6323083"/>
            <a:ext cx="87651" cy="65851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79" name="Google Shape;879;p13"/>
          <p:cNvGrpSpPr/>
          <p:nvPr/>
        </p:nvGrpSpPr>
        <p:grpSpPr>
          <a:xfrm>
            <a:off x="11012579" y="7362595"/>
            <a:ext cx="734398" cy="173700"/>
            <a:chOff x="7043473" y="2954212"/>
            <a:chExt cx="734398" cy="173700"/>
          </a:xfrm>
        </p:grpSpPr>
        <p:sp>
          <p:nvSpPr>
            <p:cNvPr id="880" name="Google Shape;880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3"/>
            <p:cNvSpPr txBox="1"/>
            <p:nvPr/>
          </p:nvSpPr>
          <p:spPr>
            <a:xfrm>
              <a:off x="7137671" y="2954212"/>
              <a:ext cx="640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CUNet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13"/>
          <p:cNvGrpSpPr/>
          <p:nvPr/>
        </p:nvGrpSpPr>
        <p:grpSpPr>
          <a:xfrm>
            <a:off x="10445651" y="7362595"/>
            <a:ext cx="630102" cy="173700"/>
            <a:chOff x="162493" y="2966120"/>
            <a:chExt cx="630102" cy="173700"/>
          </a:xfrm>
        </p:grpSpPr>
        <p:sp>
          <p:nvSpPr>
            <p:cNvPr id="883" name="Google Shape;883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13"/>
          <p:cNvSpPr/>
          <p:nvPr/>
        </p:nvSpPr>
        <p:spPr>
          <a:xfrm>
            <a:off x="13564547" y="5378347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6" name="Google Shape;886;p13"/>
          <p:cNvCxnSpPr>
            <a:stCxn id="872" idx="3"/>
            <a:endCxn id="885" idx="1"/>
          </p:cNvCxnSpPr>
          <p:nvPr/>
        </p:nvCxnSpPr>
        <p:spPr>
          <a:xfrm rot="10800000" flipH="1">
            <a:off x="13324704" y="5849101"/>
            <a:ext cx="239700" cy="474000"/>
          </a:xfrm>
          <a:prstGeom prst="bentConnector3">
            <a:avLst>
              <a:gd name="adj1" fmla="val 5003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7" name="Google Shape;887;p13"/>
          <p:cNvCxnSpPr>
            <a:stCxn id="872" idx="3"/>
            <a:endCxn id="863" idx="1"/>
          </p:cNvCxnSpPr>
          <p:nvPr/>
        </p:nvCxnSpPr>
        <p:spPr>
          <a:xfrm>
            <a:off x="13324704" y="6323101"/>
            <a:ext cx="240300" cy="49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88" name="Google Shape;888;p13"/>
          <p:cNvGrpSpPr/>
          <p:nvPr/>
        </p:nvGrpSpPr>
        <p:grpSpPr>
          <a:xfrm>
            <a:off x="14539750" y="6250117"/>
            <a:ext cx="170400" cy="170400"/>
            <a:chOff x="4604907" y="1815858"/>
            <a:chExt cx="170400" cy="170400"/>
          </a:xfrm>
        </p:grpSpPr>
        <p:sp>
          <p:nvSpPr>
            <p:cNvPr id="889" name="Google Shape;889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0" name="Google Shape;890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1" name="Google Shape;891;p13"/>
          <p:cNvGrpSpPr/>
          <p:nvPr/>
        </p:nvGrpSpPr>
        <p:grpSpPr>
          <a:xfrm>
            <a:off x="14539750" y="6537960"/>
            <a:ext cx="170400" cy="170400"/>
            <a:chOff x="4604907" y="2368859"/>
            <a:chExt cx="170400" cy="170400"/>
          </a:xfrm>
        </p:grpSpPr>
        <p:sp>
          <p:nvSpPr>
            <p:cNvPr id="892" name="Google Shape;892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3" name="Google Shape;893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94" name="Google Shape;894;p13"/>
          <p:cNvCxnSpPr>
            <a:stCxn id="885" idx="3"/>
            <a:endCxn id="889" idx="0"/>
          </p:cNvCxnSpPr>
          <p:nvPr/>
        </p:nvCxnSpPr>
        <p:spPr>
          <a:xfrm>
            <a:off x="14508947" y="5849197"/>
            <a:ext cx="116003" cy="40092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5" name="Google Shape;895;p13"/>
          <p:cNvCxnSpPr>
            <a:stCxn id="892" idx="0"/>
            <a:endCxn id="889" idx="4"/>
          </p:cNvCxnSpPr>
          <p:nvPr/>
        </p:nvCxnSpPr>
        <p:spPr>
          <a:xfrm flipV="1">
            <a:off x="14624950" y="6420517"/>
            <a:ext cx="0" cy="1174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6" name="Google Shape;896;p13"/>
          <p:cNvSpPr/>
          <p:nvPr/>
        </p:nvSpPr>
        <p:spPr>
          <a:xfrm>
            <a:off x="14893041" y="6250117"/>
            <a:ext cx="511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RSS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3"/>
          <p:cNvSpPr/>
          <p:nvPr/>
        </p:nvSpPr>
        <p:spPr>
          <a:xfrm>
            <a:off x="12392004" y="5602201"/>
            <a:ext cx="932700" cy="1441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3"/>
          <p:cNvSpPr/>
          <p:nvPr/>
        </p:nvSpPr>
        <p:spPr>
          <a:xfrm>
            <a:off x="12412376" y="6568667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non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3"/>
          <p:cNvSpPr/>
          <p:nvPr/>
        </p:nvSpPr>
        <p:spPr>
          <a:xfrm>
            <a:off x="13050086" y="6737936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3"/>
          <p:cNvSpPr/>
          <p:nvPr/>
        </p:nvSpPr>
        <p:spPr>
          <a:xfrm>
            <a:off x="12476382" y="6737936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3"/>
          <p:cNvSpPr/>
          <p:nvPr/>
        </p:nvSpPr>
        <p:spPr>
          <a:xfrm>
            <a:off x="12761529" y="6741344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3" name="Google Shape;903;p13"/>
          <p:cNvCxnSpPr>
            <a:stCxn id="902" idx="3"/>
            <a:endCxn id="900" idx="1"/>
          </p:cNvCxnSpPr>
          <p:nvPr/>
        </p:nvCxnSpPr>
        <p:spPr>
          <a:xfrm rot="10800000" flipH="1">
            <a:off x="12931929" y="6823244"/>
            <a:ext cx="1182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04" name="Google Shape;904;p13"/>
          <p:cNvCxnSpPr>
            <a:stCxn id="901" idx="3"/>
            <a:endCxn id="902" idx="1"/>
          </p:cNvCxnSpPr>
          <p:nvPr/>
        </p:nvCxnSpPr>
        <p:spPr>
          <a:xfrm>
            <a:off x="12646782" y="6823136"/>
            <a:ext cx="1146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5" name="Google Shape;905;p13"/>
          <p:cNvSpPr/>
          <p:nvPr/>
        </p:nvSpPr>
        <p:spPr>
          <a:xfrm>
            <a:off x="12412388" y="6093156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(K)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3"/>
          <p:cNvSpPr/>
          <p:nvPr/>
        </p:nvSpPr>
        <p:spPr>
          <a:xfrm>
            <a:off x="12565155" y="6248792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3"/>
          <p:cNvSpPr/>
          <p:nvPr/>
        </p:nvSpPr>
        <p:spPr>
          <a:xfrm>
            <a:off x="12926502" y="6252200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13"/>
          <p:cNvCxnSpPr>
            <a:stCxn id="906" idx="3"/>
            <a:endCxn id="907" idx="1"/>
          </p:cNvCxnSpPr>
          <p:nvPr/>
        </p:nvCxnSpPr>
        <p:spPr>
          <a:xfrm>
            <a:off x="12735555" y="6333992"/>
            <a:ext cx="1908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9" name="Google Shape;909;p13"/>
          <p:cNvSpPr/>
          <p:nvPr/>
        </p:nvSpPr>
        <p:spPr>
          <a:xfrm>
            <a:off x="12412374" y="5617668"/>
            <a:ext cx="896100" cy="4572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AFT-Net (I)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3"/>
          <p:cNvSpPr/>
          <p:nvPr/>
        </p:nvSpPr>
        <p:spPr>
          <a:xfrm>
            <a:off x="12565709" y="5790344"/>
            <a:ext cx="170400" cy="1704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3"/>
          <p:cNvSpPr/>
          <p:nvPr/>
        </p:nvSpPr>
        <p:spPr>
          <a:xfrm>
            <a:off x="12930465" y="5786936"/>
            <a:ext cx="170400" cy="1704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13"/>
          <p:cNvCxnSpPr>
            <a:stCxn id="910" idx="3"/>
            <a:endCxn id="911" idx="1"/>
          </p:cNvCxnSpPr>
          <p:nvPr/>
        </p:nvCxnSpPr>
        <p:spPr>
          <a:xfrm rot="10800000" flipH="1">
            <a:off x="12736109" y="5872244"/>
            <a:ext cx="194400" cy="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5" name="Google Shape;915;p13"/>
          <p:cNvSpPr/>
          <p:nvPr/>
        </p:nvSpPr>
        <p:spPr>
          <a:xfrm>
            <a:off x="10708414" y="6349305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3"/>
          <p:cNvSpPr/>
          <p:nvPr/>
        </p:nvSpPr>
        <p:spPr>
          <a:xfrm>
            <a:off x="10708414" y="5380042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7" name="Google Shape;917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50821" y="6103824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8" name="Google Shape;918;p13"/>
          <p:cNvGrpSpPr/>
          <p:nvPr/>
        </p:nvGrpSpPr>
        <p:grpSpPr>
          <a:xfrm>
            <a:off x="10254942" y="5620910"/>
            <a:ext cx="512083" cy="1417079"/>
            <a:chOff x="189811" y="1214787"/>
            <a:chExt cx="431700" cy="1417079"/>
          </a:xfrm>
        </p:grpSpPr>
        <p:sp>
          <p:nvSpPr>
            <p:cNvPr id="919" name="Google Shape;919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13"/>
          <p:cNvGrpSpPr/>
          <p:nvPr/>
        </p:nvGrpSpPr>
        <p:grpSpPr>
          <a:xfrm>
            <a:off x="10736306" y="5409052"/>
            <a:ext cx="885802" cy="885014"/>
            <a:chOff x="-3928212" y="3031350"/>
            <a:chExt cx="885802" cy="885014"/>
          </a:xfrm>
        </p:grpSpPr>
        <p:pic>
          <p:nvPicPr>
            <p:cNvPr id="922" name="Google Shape;92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23" name="Google Shape;923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24" name="Google Shape;92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25" name="Google Shape;925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926" name="Google Shape;926;p13"/>
          <p:cNvGrpSpPr/>
          <p:nvPr/>
        </p:nvGrpSpPr>
        <p:grpSpPr>
          <a:xfrm>
            <a:off x="10737656" y="6376976"/>
            <a:ext cx="885802" cy="885014"/>
            <a:chOff x="-3928212" y="3031350"/>
            <a:chExt cx="885802" cy="885014"/>
          </a:xfrm>
        </p:grpSpPr>
        <p:pic>
          <p:nvPicPr>
            <p:cNvPr id="927" name="Google Shape;927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783075" y="30313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28" name="Google Shape;92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31336" y="307848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29" name="Google Shape;92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877056" y="3133344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30" name="Google Shape;93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928212" y="31757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cxnSp>
        <p:nvCxnSpPr>
          <p:cNvPr id="931" name="Google Shape;931;p13"/>
          <p:cNvCxnSpPr>
            <a:stCxn id="917" idx="0"/>
            <a:endCxn id="916" idx="1"/>
          </p:cNvCxnSpPr>
          <p:nvPr/>
        </p:nvCxnSpPr>
        <p:spPr>
          <a:xfrm rot="5400000" flipH="1" flipV="1">
            <a:off x="10467452" y="5862862"/>
            <a:ext cx="252932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2" name="Google Shape;932;p13"/>
          <p:cNvCxnSpPr>
            <a:stCxn id="917" idx="2"/>
            <a:endCxn id="915" idx="1"/>
          </p:cNvCxnSpPr>
          <p:nvPr/>
        </p:nvCxnSpPr>
        <p:spPr>
          <a:xfrm rot="16200000" flipH="1">
            <a:off x="10464353" y="6576094"/>
            <a:ext cx="259130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3" name="Google Shape;933;p13"/>
          <p:cNvCxnSpPr>
            <a:stCxn id="915" idx="3"/>
            <a:endCxn id="869" idx="4"/>
          </p:cNvCxnSpPr>
          <p:nvPr/>
        </p:nvCxnSpPr>
        <p:spPr>
          <a:xfrm rot="10800000" flipH="1">
            <a:off x="11652814" y="6699255"/>
            <a:ext cx="110100" cy="120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4" name="Google Shape;934;p13"/>
          <p:cNvCxnSpPr>
            <a:stCxn id="916" idx="3"/>
            <a:endCxn id="866" idx="0"/>
          </p:cNvCxnSpPr>
          <p:nvPr/>
        </p:nvCxnSpPr>
        <p:spPr>
          <a:xfrm>
            <a:off x="11650114" y="5850892"/>
            <a:ext cx="112800" cy="387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5" name="Google Shape;935;p13"/>
          <p:cNvCxnSpPr>
            <a:stCxn id="863" idx="3"/>
            <a:endCxn id="892" idx="4"/>
          </p:cNvCxnSpPr>
          <p:nvPr/>
        </p:nvCxnSpPr>
        <p:spPr>
          <a:xfrm rot="10800000" flipH="1">
            <a:off x="14509522" y="6708216"/>
            <a:ext cx="115500" cy="108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36" name="Google Shape;936;p13"/>
          <p:cNvSpPr/>
          <p:nvPr/>
        </p:nvSpPr>
        <p:spPr>
          <a:xfrm>
            <a:off x="11795345" y="7290729"/>
            <a:ext cx="1090800" cy="2790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 Over Repetitions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7" name="Google Shape;937;p13"/>
          <p:cNvCxnSpPr>
            <a:stCxn id="873" idx="3"/>
            <a:endCxn id="936" idx="0"/>
          </p:cNvCxnSpPr>
          <p:nvPr/>
        </p:nvCxnSpPr>
        <p:spPr>
          <a:xfrm>
            <a:off x="12164329" y="7066795"/>
            <a:ext cx="176416" cy="223934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8" name="Google Shape;938;p13"/>
          <p:cNvCxnSpPr>
            <a:cxnSpLocks/>
            <a:stCxn id="936" idx="3"/>
            <a:endCxn id="874" idx="1"/>
          </p:cNvCxnSpPr>
          <p:nvPr/>
        </p:nvCxnSpPr>
        <p:spPr>
          <a:xfrm>
            <a:off x="12886145" y="7430229"/>
            <a:ext cx="945536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39" name="Google Shape;939;p13"/>
          <p:cNvGrpSpPr/>
          <p:nvPr/>
        </p:nvGrpSpPr>
        <p:grpSpPr>
          <a:xfrm>
            <a:off x="13594055" y="5404104"/>
            <a:ext cx="885251" cy="885031"/>
            <a:chOff x="3569726" y="1029157"/>
            <a:chExt cx="885251" cy="885031"/>
          </a:xfrm>
        </p:grpSpPr>
        <p:pic>
          <p:nvPicPr>
            <p:cNvPr id="940" name="Google Shape;940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6310" y="1029157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41" name="Google Shape;941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67449" y="1078007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42" name="Google Shape;942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18587" y="1126856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43" name="Google Shape;943;p13" descr="/private/var/folders/3g/5bsc4zf55z5br2sbc3n6szym0000gn/T/com.kingsoft.wpsoffice.mac/photoedit2/20221014140335/temp.pngtemp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9726" y="1175705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944" name="Google Shape;944;p13"/>
          <p:cNvGrpSpPr/>
          <p:nvPr/>
        </p:nvGrpSpPr>
        <p:grpSpPr>
          <a:xfrm>
            <a:off x="13594636" y="6373368"/>
            <a:ext cx="885251" cy="885031"/>
            <a:chOff x="3570294" y="2003303"/>
            <a:chExt cx="885251" cy="885031"/>
          </a:xfrm>
        </p:grpSpPr>
        <p:pic>
          <p:nvPicPr>
            <p:cNvPr id="945" name="Google Shape;945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6879" y="2003303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46" name="Google Shape;946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68017" y="2052152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47" name="Google Shape;947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19156" y="2102138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48" name="Google Shape;948;p13" descr="/private/var/folders/3g/5bsc4zf55z5br2sbc3n6szym0000gn/T/com.kingsoft.wpsoffice.mac/photoedit2/20221014140549/temp.pngtemp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70294" y="2149851"/>
              <a:ext cx="738666" cy="738483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914" name="Google Shape;914;p13" descr="/private/var/folders/3g/5bsc4zf55z5br2sbc3n6szym0000gn/T/com.kingsoft.wpsoffice.mac/photoedit2/20221014143334/temp.pngte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79951" y="6572280"/>
            <a:ext cx="737380" cy="73719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9" name="Google Shape;949;p13"/>
          <p:cNvSpPr/>
          <p:nvPr/>
        </p:nvSpPr>
        <p:spPr>
          <a:xfrm>
            <a:off x="10242067" y="7845552"/>
            <a:ext cx="5303400" cy="2286000"/>
          </a:xfrm>
          <a:prstGeom prst="roundRect">
            <a:avLst>
              <a:gd name="adj" fmla="val 8174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13"/>
          <p:cNvSpPr/>
          <p:nvPr/>
        </p:nvSpPr>
        <p:spPr>
          <a:xfrm>
            <a:off x="13565122" y="8879154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3"/>
          <p:cNvSpPr/>
          <p:nvPr/>
        </p:nvSpPr>
        <p:spPr>
          <a:xfrm>
            <a:off x="10242070" y="7847227"/>
            <a:ext cx="5303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Denoised</a:t>
            </a:r>
            <a:endParaRPr sz="1300" b="1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 b="1"/>
              <a:t>Recon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2" name="Google Shape;952;p13"/>
          <p:cNvGrpSpPr/>
          <p:nvPr/>
        </p:nvGrpSpPr>
        <p:grpSpPr>
          <a:xfrm>
            <a:off x="11677678" y="8770771"/>
            <a:ext cx="170400" cy="170400"/>
            <a:chOff x="8150945" y="1864474"/>
            <a:chExt cx="170400" cy="170400"/>
          </a:xfrm>
        </p:grpSpPr>
        <p:sp>
          <p:nvSpPr>
            <p:cNvPr id="953" name="Google Shape;953;p13"/>
            <p:cNvSpPr/>
            <p:nvPr/>
          </p:nvSpPr>
          <p:spPr>
            <a:xfrm>
              <a:off x="8150945" y="1864474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4" name="Google Shape;954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67699" y="1881246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5" name="Google Shape;955;p13"/>
          <p:cNvGrpSpPr/>
          <p:nvPr/>
        </p:nvGrpSpPr>
        <p:grpSpPr>
          <a:xfrm>
            <a:off x="11677678" y="9061704"/>
            <a:ext cx="170400" cy="170400"/>
            <a:chOff x="8160921" y="2350320"/>
            <a:chExt cx="170400" cy="170400"/>
          </a:xfrm>
        </p:grpSpPr>
        <p:sp>
          <p:nvSpPr>
            <p:cNvPr id="956" name="Google Shape;956;p13"/>
            <p:cNvSpPr/>
            <p:nvPr/>
          </p:nvSpPr>
          <p:spPr>
            <a:xfrm>
              <a:off x="8160921" y="2350320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7" name="Google Shape;957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86685" y="2386375"/>
              <a:ext cx="118872" cy="982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58" name="Google Shape;958;p13"/>
          <p:cNvCxnSpPr>
            <a:stCxn id="953" idx="6"/>
            <a:endCxn id="959" idx="1"/>
          </p:cNvCxnSpPr>
          <p:nvPr/>
        </p:nvCxnSpPr>
        <p:spPr>
          <a:xfrm rot="10800000" flipH="1">
            <a:off x="11848078" y="8851471"/>
            <a:ext cx="561900" cy="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60" name="Google Shape;960;p13"/>
          <p:cNvSpPr/>
          <p:nvPr/>
        </p:nvSpPr>
        <p:spPr>
          <a:xfrm>
            <a:off x="11707129" y="9514483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3"/>
          <p:cNvSpPr/>
          <p:nvPr/>
        </p:nvSpPr>
        <p:spPr>
          <a:xfrm>
            <a:off x="13831681" y="9865812"/>
            <a:ext cx="457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MAE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2" name="Google Shape;962;p13"/>
          <p:cNvCxnSpPr>
            <a:stCxn id="956" idx="0"/>
            <a:endCxn id="953" idx="4"/>
          </p:cNvCxnSpPr>
          <p:nvPr/>
        </p:nvCxnSpPr>
        <p:spPr>
          <a:xfrm rot="10800000">
            <a:off x="11762878" y="8941104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3" name="Google Shape;963;p13"/>
          <p:cNvCxnSpPr>
            <a:stCxn id="964" idx="3"/>
            <a:endCxn id="961" idx="1"/>
          </p:cNvCxnSpPr>
          <p:nvPr/>
        </p:nvCxnSpPr>
        <p:spPr>
          <a:xfrm>
            <a:off x="13438351" y="9951012"/>
            <a:ext cx="39333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5" name="Google Shape;965;p13"/>
          <p:cNvCxnSpPr>
            <a:stCxn id="953" idx="6"/>
            <a:endCxn id="960" idx="0"/>
          </p:cNvCxnSpPr>
          <p:nvPr/>
        </p:nvCxnSpPr>
        <p:spPr>
          <a:xfrm>
            <a:off x="11848078" y="8855971"/>
            <a:ext cx="87651" cy="65851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966" name="Google Shape;966;p13"/>
          <p:cNvGrpSpPr/>
          <p:nvPr/>
        </p:nvGrpSpPr>
        <p:grpSpPr>
          <a:xfrm>
            <a:off x="11012579" y="9895483"/>
            <a:ext cx="734398" cy="173700"/>
            <a:chOff x="7043473" y="2954212"/>
            <a:chExt cx="734398" cy="173700"/>
          </a:xfrm>
        </p:grpSpPr>
        <p:sp>
          <p:nvSpPr>
            <p:cNvPr id="967" name="Google Shape;967;p13"/>
            <p:cNvSpPr/>
            <p:nvPr/>
          </p:nvSpPr>
          <p:spPr>
            <a:xfrm>
              <a:off x="7043473" y="2955849"/>
              <a:ext cx="170400" cy="1704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3"/>
            <p:cNvSpPr txBox="1"/>
            <p:nvPr/>
          </p:nvSpPr>
          <p:spPr>
            <a:xfrm>
              <a:off x="7137671" y="2954212"/>
              <a:ext cx="640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CUNet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13"/>
          <p:cNvGrpSpPr/>
          <p:nvPr/>
        </p:nvGrpSpPr>
        <p:grpSpPr>
          <a:xfrm>
            <a:off x="10445651" y="9895483"/>
            <a:ext cx="630102" cy="173700"/>
            <a:chOff x="162493" y="2966120"/>
            <a:chExt cx="630102" cy="173700"/>
          </a:xfrm>
        </p:grpSpPr>
        <p:sp>
          <p:nvSpPr>
            <p:cNvPr id="970" name="Google Shape;970;p13"/>
            <p:cNvSpPr/>
            <p:nvPr/>
          </p:nvSpPr>
          <p:spPr>
            <a:xfrm>
              <a:off x="162493" y="2966393"/>
              <a:ext cx="170400" cy="1704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3"/>
            <p:cNvSpPr txBox="1"/>
            <p:nvPr/>
          </p:nvSpPr>
          <p:spPr>
            <a:xfrm>
              <a:off x="281395" y="2966120"/>
              <a:ext cx="5112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2" name="Google Shape;972;p13"/>
          <p:cNvCxnSpPr>
            <a:stCxn id="959" idx="3"/>
            <a:endCxn id="973" idx="1"/>
          </p:cNvCxnSpPr>
          <p:nvPr/>
        </p:nvCxnSpPr>
        <p:spPr>
          <a:xfrm rot="10800000" flipH="1">
            <a:off x="13260408" y="8382054"/>
            <a:ext cx="304200" cy="4695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4" name="Google Shape;974;p13"/>
          <p:cNvCxnSpPr>
            <a:stCxn id="959" idx="3"/>
            <a:endCxn id="950" idx="1"/>
          </p:cNvCxnSpPr>
          <p:nvPr/>
        </p:nvCxnSpPr>
        <p:spPr>
          <a:xfrm>
            <a:off x="13260408" y="8851554"/>
            <a:ext cx="304800" cy="4986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975" name="Google Shape;975;p13"/>
          <p:cNvGrpSpPr/>
          <p:nvPr/>
        </p:nvGrpSpPr>
        <p:grpSpPr>
          <a:xfrm>
            <a:off x="14539750" y="8779915"/>
            <a:ext cx="170400" cy="170400"/>
            <a:chOff x="4604907" y="1815858"/>
            <a:chExt cx="170400" cy="170400"/>
          </a:xfrm>
        </p:grpSpPr>
        <p:sp>
          <p:nvSpPr>
            <p:cNvPr id="976" name="Google Shape;976;p13"/>
            <p:cNvSpPr/>
            <p:nvPr/>
          </p:nvSpPr>
          <p:spPr>
            <a:xfrm>
              <a:off x="4604907" y="1815858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7" name="Google Shape;977;p13" descr="wpsoffi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21661" y="1832629"/>
              <a:ext cx="136892" cy="1368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8" name="Google Shape;978;p13"/>
          <p:cNvGrpSpPr/>
          <p:nvPr/>
        </p:nvGrpSpPr>
        <p:grpSpPr>
          <a:xfrm>
            <a:off x="14539750" y="9070848"/>
            <a:ext cx="170400" cy="170400"/>
            <a:chOff x="4604907" y="2368859"/>
            <a:chExt cx="170400" cy="170400"/>
          </a:xfrm>
        </p:grpSpPr>
        <p:sp>
          <p:nvSpPr>
            <p:cNvPr id="979" name="Google Shape;979;p13"/>
            <p:cNvSpPr/>
            <p:nvPr/>
          </p:nvSpPr>
          <p:spPr>
            <a:xfrm>
              <a:off x="4604907" y="2368859"/>
              <a:ext cx="170400" cy="170400"/>
            </a:xfrm>
            <a:prstGeom prst="flowChartConnector">
              <a:avLst/>
            </a:prstGeom>
            <a:solidFill>
              <a:srgbClr val="FBE4D4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0" name="Google Shape;980;p13" descr="/private/var/folders/3g/5bsc4zf55z5br2sbc3n6szym0000gn/T/com.kingsoft.wpsoffice.mac/wpsoffice.bSIaRnwpsoffi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0671" y="2410473"/>
              <a:ext cx="118872" cy="8717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1" name="Google Shape;981;p13"/>
          <p:cNvCxnSpPr>
            <a:stCxn id="973" idx="3"/>
            <a:endCxn id="976" idx="0"/>
          </p:cNvCxnSpPr>
          <p:nvPr/>
        </p:nvCxnSpPr>
        <p:spPr>
          <a:xfrm>
            <a:off x="14508947" y="8382085"/>
            <a:ext cx="116100" cy="397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2" name="Google Shape;982;p13"/>
          <p:cNvCxnSpPr>
            <a:stCxn id="979" idx="0"/>
            <a:endCxn id="976" idx="4"/>
          </p:cNvCxnSpPr>
          <p:nvPr/>
        </p:nvCxnSpPr>
        <p:spPr>
          <a:xfrm rot="10800000">
            <a:off x="14624950" y="8950248"/>
            <a:ext cx="0" cy="12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3" name="Google Shape;983;p13"/>
          <p:cNvCxnSpPr>
            <a:stCxn id="976" idx="6"/>
            <a:endCxn id="961" idx="3"/>
          </p:cNvCxnSpPr>
          <p:nvPr/>
        </p:nvCxnSpPr>
        <p:spPr>
          <a:xfrm flipH="1">
            <a:off x="14288881" y="8865115"/>
            <a:ext cx="421269" cy="1085897"/>
          </a:xfrm>
          <a:prstGeom prst="bentConnector3">
            <a:avLst>
              <a:gd name="adj1" fmla="val -7236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4" name="Google Shape;984;p13"/>
          <p:cNvCxnSpPr>
            <a:stCxn id="960" idx="2"/>
            <a:endCxn id="964" idx="1"/>
          </p:cNvCxnSpPr>
          <p:nvPr/>
        </p:nvCxnSpPr>
        <p:spPr>
          <a:xfrm rot="16200000" flipH="1">
            <a:off x="12008576" y="9612036"/>
            <a:ext cx="266129" cy="41182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5" name="Google Shape;985;p13"/>
          <p:cNvSpPr/>
          <p:nvPr/>
        </p:nvSpPr>
        <p:spPr>
          <a:xfrm>
            <a:off x="10708414" y="8882194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3"/>
          <p:cNvSpPr/>
          <p:nvPr/>
        </p:nvSpPr>
        <p:spPr>
          <a:xfrm>
            <a:off x="10708414" y="7912930"/>
            <a:ext cx="9417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7" name="Google Shape;987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50821" y="8643101"/>
            <a:ext cx="457201" cy="45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8" name="Google Shape;988;p13"/>
          <p:cNvGrpSpPr/>
          <p:nvPr/>
        </p:nvGrpSpPr>
        <p:grpSpPr>
          <a:xfrm>
            <a:off x="10254942" y="8153798"/>
            <a:ext cx="512083" cy="1417079"/>
            <a:chOff x="189811" y="1214787"/>
            <a:chExt cx="431700" cy="1417079"/>
          </a:xfrm>
        </p:grpSpPr>
        <p:sp>
          <p:nvSpPr>
            <p:cNvPr id="989" name="Google Shape;989;p13"/>
            <p:cNvSpPr txBox="1"/>
            <p:nvPr/>
          </p:nvSpPr>
          <p:spPr>
            <a:xfrm>
              <a:off x="189811" y="1214787"/>
              <a:ext cx="431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3"/>
            <p:cNvSpPr txBox="1"/>
            <p:nvPr/>
          </p:nvSpPr>
          <p:spPr>
            <a:xfrm>
              <a:off x="190711" y="2385566"/>
              <a:ext cx="429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1" name="Google Shape;991;p13"/>
          <p:cNvCxnSpPr>
            <a:stCxn id="987" idx="0"/>
            <a:endCxn id="986" idx="1"/>
          </p:cNvCxnSpPr>
          <p:nvPr/>
        </p:nvCxnSpPr>
        <p:spPr>
          <a:xfrm rot="5400000" flipH="1" flipV="1">
            <a:off x="10464258" y="8398945"/>
            <a:ext cx="259321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2" name="Google Shape;992;p13"/>
          <p:cNvCxnSpPr>
            <a:stCxn id="987" idx="2"/>
            <a:endCxn id="985" idx="1"/>
          </p:cNvCxnSpPr>
          <p:nvPr/>
        </p:nvCxnSpPr>
        <p:spPr>
          <a:xfrm rot="16200000" flipH="1">
            <a:off x="10467547" y="9112177"/>
            <a:ext cx="252742" cy="22899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3" name="Google Shape;993;p13"/>
          <p:cNvCxnSpPr>
            <a:stCxn id="985" idx="3"/>
            <a:endCxn id="956" idx="4"/>
          </p:cNvCxnSpPr>
          <p:nvPr/>
        </p:nvCxnSpPr>
        <p:spPr>
          <a:xfrm rot="10800000" flipH="1">
            <a:off x="11652814" y="9232144"/>
            <a:ext cx="110100" cy="120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4" name="Google Shape;994;p13"/>
          <p:cNvCxnSpPr>
            <a:stCxn id="986" idx="3"/>
            <a:endCxn id="953" idx="0"/>
          </p:cNvCxnSpPr>
          <p:nvPr/>
        </p:nvCxnSpPr>
        <p:spPr>
          <a:xfrm>
            <a:off x="11650114" y="8383780"/>
            <a:ext cx="112800" cy="387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5" name="Google Shape;995;p13"/>
          <p:cNvCxnSpPr>
            <a:stCxn id="950" idx="3"/>
            <a:endCxn id="979" idx="4"/>
          </p:cNvCxnSpPr>
          <p:nvPr/>
        </p:nvCxnSpPr>
        <p:spPr>
          <a:xfrm rot="10800000" flipH="1">
            <a:off x="14509522" y="9241104"/>
            <a:ext cx="115500" cy="108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996" name="Google Shape;996;p13"/>
          <p:cNvGrpSpPr/>
          <p:nvPr/>
        </p:nvGrpSpPr>
        <p:grpSpPr>
          <a:xfrm>
            <a:off x="10735355" y="7946136"/>
            <a:ext cx="887814" cy="886114"/>
            <a:chOff x="-1992625" y="3432850"/>
            <a:chExt cx="887814" cy="886114"/>
          </a:xfrm>
        </p:grpSpPr>
        <p:pic>
          <p:nvPicPr>
            <p:cNvPr id="997" name="Google Shape;997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1845475" y="34328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98" name="Google Shape;998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1894900" y="34806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999" name="Google Shape;999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1943762" y="35294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00" name="Google Shape;1000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1992625" y="35783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1001" name="Google Shape;1001;p13"/>
          <p:cNvGrpSpPr/>
          <p:nvPr/>
        </p:nvGrpSpPr>
        <p:grpSpPr>
          <a:xfrm>
            <a:off x="10736993" y="8906256"/>
            <a:ext cx="887239" cy="886114"/>
            <a:chOff x="-3101175" y="3670750"/>
            <a:chExt cx="887239" cy="886114"/>
          </a:xfrm>
        </p:grpSpPr>
        <p:pic>
          <p:nvPicPr>
            <p:cNvPr id="1002" name="Google Shape;1002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-2954600" y="36707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03" name="Google Shape;1003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-3003450" y="37185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04" name="Google Shape;1004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-3052312" y="37559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05" name="Google Shape;1005;p1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-3101175" y="38162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1006" name="Google Shape;1006;p13"/>
          <p:cNvGrpSpPr/>
          <p:nvPr/>
        </p:nvGrpSpPr>
        <p:grpSpPr>
          <a:xfrm>
            <a:off x="13593055" y="7930997"/>
            <a:ext cx="887239" cy="893639"/>
            <a:chOff x="-303725" y="3517775"/>
            <a:chExt cx="887239" cy="893639"/>
          </a:xfrm>
        </p:grpSpPr>
        <p:pic>
          <p:nvPicPr>
            <p:cNvPr id="1007" name="Google Shape;1007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157150" y="351777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08" name="Google Shape;1008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206000" y="356662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09" name="Google Shape;1009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255862" y="361547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10" name="Google Shape;1010;p1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303725" y="36707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1011" name="Google Shape;1011;p13"/>
          <p:cNvGrpSpPr/>
          <p:nvPr/>
        </p:nvGrpSpPr>
        <p:grpSpPr>
          <a:xfrm>
            <a:off x="13593630" y="8913235"/>
            <a:ext cx="887252" cy="893639"/>
            <a:chOff x="376000" y="3889250"/>
            <a:chExt cx="887251" cy="893639"/>
          </a:xfrm>
        </p:grpSpPr>
        <p:pic>
          <p:nvPicPr>
            <p:cNvPr id="1012" name="Google Shape;1012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522588" y="388925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13" name="Google Shape;1013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73725" y="3938100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14" name="Google Shape;1014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24863" y="398807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15" name="Google Shape;1015;p1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376000" y="4042225"/>
              <a:ext cx="740664" cy="740664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964" name="Google Shape;964;p13"/>
          <p:cNvSpPr/>
          <p:nvPr/>
        </p:nvSpPr>
        <p:spPr>
          <a:xfrm>
            <a:off x="12347551" y="9811512"/>
            <a:ext cx="1090800" cy="2790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Average Over Repetitions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3"/>
          <p:cNvSpPr/>
          <p:nvPr/>
        </p:nvSpPr>
        <p:spPr>
          <a:xfrm>
            <a:off x="14893041" y="8296885"/>
            <a:ext cx="511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7" name="Google Shape;1017;p13"/>
          <p:cNvCxnSpPr>
            <a:stCxn id="973" idx="3"/>
            <a:endCxn id="1016" idx="1"/>
          </p:cNvCxnSpPr>
          <p:nvPr/>
        </p:nvCxnSpPr>
        <p:spPr>
          <a:xfrm>
            <a:off x="14508947" y="8382085"/>
            <a:ext cx="3840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3" name="Google Shape;973;p13"/>
          <p:cNvSpPr/>
          <p:nvPr/>
        </p:nvSpPr>
        <p:spPr>
          <a:xfrm>
            <a:off x="13564547" y="7911235"/>
            <a:ext cx="944400" cy="941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8" name="Google Shape;1018;p13"/>
          <p:cNvCxnSpPr>
            <a:stCxn id="1016" idx="2"/>
            <a:endCxn id="1019" idx="0"/>
          </p:cNvCxnSpPr>
          <p:nvPr/>
        </p:nvCxnSpPr>
        <p:spPr>
          <a:xfrm>
            <a:off x="15148641" y="8467285"/>
            <a:ext cx="0" cy="61148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19" name="Google Shape;1019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778309" y="9078766"/>
            <a:ext cx="740664" cy="740664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20" name="Google Shape;1020;p13"/>
          <p:cNvGrpSpPr/>
          <p:nvPr/>
        </p:nvGrpSpPr>
        <p:grpSpPr>
          <a:xfrm>
            <a:off x="12409908" y="8604504"/>
            <a:ext cx="850500" cy="494100"/>
            <a:chOff x="7330018" y="8110728"/>
            <a:chExt cx="850500" cy="494100"/>
          </a:xfrm>
        </p:grpSpPr>
        <p:sp>
          <p:nvSpPr>
            <p:cNvPr id="959" name="Google Shape;959;p13"/>
            <p:cNvSpPr/>
            <p:nvPr/>
          </p:nvSpPr>
          <p:spPr>
            <a:xfrm>
              <a:off x="7330018" y="8110728"/>
              <a:ext cx="850500" cy="4941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7350410" y="8132298"/>
              <a:ext cx="813900" cy="457200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txBody>
            <a:bodyPr spcFirstLastPara="1" wrap="non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AFT-Net (I)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2" name="Google Shape;1022;p13"/>
            <p:cNvGrpSpPr/>
            <p:nvPr/>
          </p:nvGrpSpPr>
          <p:grpSpPr>
            <a:xfrm>
              <a:off x="7489782" y="8301566"/>
              <a:ext cx="535156" cy="173808"/>
              <a:chOff x="3134178" y="8344913"/>
              <a:chExt cx="535156" cy="173808"/>
            </a:xfrm>
          </p:grpSpPr>
          <p:sp>
            <p:nvSpPr>
              <p:cNvPr id="1023" name="Google Shape;1023;p13"/>
              <p:cNvSpPr/>
              <p:nvPr/>
            </p:nvSpPr>
            <p:spPr>
              <a:xfrm>
                <a:off x="3134178" y="8348321"/>
                <a:ext cx="170400" cy="170400"/>
              </a:xfrm>
              <a:prstGeom prst="rect">
                <a:avLst/>
              </a:prstGeom>
              <a:solidFill>
                <a:srgbClr val="F7CAAC"/>
              </a:solidFill>
              <a:ln w="12700" cap="flat" cmpd="sng">
                <a:solidFill>
                  <a:srgbClr val="F4B08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non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3498934" y="8344913"/>
                <a:ext cx="170400" cy="170400"/>
              </a:xfrm>
              <a:prstGeom prst="rect">
                <a:avLst/>
              </a:prstGeom>
              <a:solidFill>
                <a:srgbClr val="BBD6EE"/>
              </a:solidFill>
              <a:ln w="12700" cap="flat" cmpd="sng">
                <a:solidFill>
                  <a:srgbClr val="9CC2E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non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5" name="Google Shape;1025;p13"/>
              <p:cNvCxnSpPr>
                <a:stCxn id="1023" idx="3"/>
                <a:endCxn id="1024" idx="1"/>
              </p:cNvCxnSpPr>
              <p:nvPr/>
            </p:nvCxnSpPr>
            <p:spPr>
              <a:xfrm rot="10800000" flipH="1">
                <a:off x="3304578" y="8430221"/>
                <a:ext cx="194400" cy="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</p:grpSp>
      <p:sp>
        <p:nvSpPr>
          <p:cNvPr id="3" name="Google Shape;169;p13">
            <a:extLst>
              <a:ext uri="{FF2B5EF4-FFF2-40B4-BE49-F238E27FC236}">
                <a16:creationId xmlns:a16="http://schemas.microsoft.com/office/drawing/2014/main" id="{06957C3B-7670-1FE3-45D9-ACFA95C39A1E}"/>
              </a:ext>
            </a:extLst>
          </p:cNvPr>
          <p:cNvSpPr/>
          <p:nvPr/>
        </p:nvSpPr>
        <p:spPr>
          <a:xfrm>
            <a:off x="9543800" y="1180091"/>
            <a:ext cx="511200" cy="170400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RSS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Google Shape;164;p13">
            <a:extLst>
              <a:ext uri="{FF2B5EF4-FFF2-40B4-BE49-F238E27FC236}">
                <a16:creationId xmlns:a16="http://schemas.microsoft.com/office/drawing/2014/main" id="{4D5AD78C-27C1-1534-FFCF-A4A327C2F67D}"/>
              </a:ext>
            </a:extLst>
          </p:cNvPr>
          <p:cNvCxnSpPr>
            <a:cxnSpLocks/>
            <a:stCxn id="158" idx="6"/>
            <a:endCxn id="3" idx="1"/>
          </p:cNvCxnSpPr>
          <p:nvPr/>
        </p:nvCxnSpPr>
        <p:spPr>
          <a:xfrm flipV="1">
            <a:off x="9360120" y="1265291"/>
            <a:ext cx="183680" cy="11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" name="Google Shape;164;p13">
            <a:extLst>
              <a:ext uri="{FF2B5EF4-FFF2-40B4-BE49-F238E27FC236}">
                <a16:creationId xmlns:a16="http://schemas.microsoft.com/office/drawing/2014/main" id="{8A976D76-12EE-DCEC-23E4-766D5DF65DFA}"/>
              </a:ext>
            </a:extLst>
          </p:cNvPr>
          <p:cNvCxnSpPr>
            <a:cxnSpLocks/>
            <a:stCxn id="3" idx="2"/>
            <a:endCxn id="188" idx="2"/>
          </p:cNvCxnSpPr>
          <p:nvPr/>
        </p:nvCxnSpPr>
        <p:spPr>
          <a:xfrm>
            <a:off x="9799400" y="1350491"/>
            <a:ext cx="0" cy="11422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713;p13">
            <a:extLst>
              <a:ext uri="{FF2B5EF4-FFF2-40B4-BE49-F238E27FC236}">
                <a16:creationId xmlns:a16="http://schemas.microsoft.com/office/drawing/2014/main" id="{ABE2130D-7ADB-A087-2E6E-A2E1A012413A}"/>
              </a:ext>
            </a:extLst>
          </p:cNvPr>
          <p:cNvCxnSpPr>
            <a:cxnSpLocks/>
            <a:stCxn id="707" idx="6"/>
            <a:endCxn id="718" idx="1"/>
          </p:cNvCxnSpPr>
          <p:nvPr/>
        </p:nvCxnSpPr>
        <p:spPr>
          <a:xfrm>
            <a:off x="14709363" y="1268902"/>
            <a:ext cx="18367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" name="Google Shape;713;p13">
            <a:extLst>
              <a:ext uri="{FF2B5EF4-FFF2-40B4-BE49-F238E27FC236}">
                <a16:creationId xmlns:a16="http://schemas.microsoft.com/office/drawing/2014/main" id="{273B8889-B08C-2243-5B7E-E00353A8180C}"/>
              </a:ext>
            </a:extLst>
          </p:cNvPr>
          <p:cNvCxnSpPr>
            <a:cxnSpLocks/>
            <a:stCxn id="718" idx="2"/>
            <a:endCxn id="737" idx="2"/>
          </p:cNvCxnSpPr>
          <p:nvPr/>
        </p:nvCxnSpPr>
        <p:spPr>
          <a:xfrm>
            <a:off x="15148641" y="1354102"/>
            <a:ext cx="0" cy="1106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712;p13">
            <a:extLst>
              <a:ext uri="{FF2B5EF4-FFF2-40B4-BE49-F238E27FC236}">
                <a16:creationId xmlns:a16="http://schemas.microsoft.com/office/drawing/2014/main" id="{DC32F034-A435-06FC-B4A4-BB5D70DD1982}"/>
              </a:ext>
            </a:extLst>
          </p:cNvPr>
          <p:cNvCxnSpPr>
            <a:cxnSpLocks/>
            <a:stCxn id="707" idx="6"/>
            <a:endCxn id="691" idx="3"/>
          </p:cNvCxnSpPr>
          <p:nvPr/>
        </p:nvCxnSpPr>
        <p:spPr>
          <a:xfrm flipH="1">
            <a:off x="14288881" y="1268902"/>
            <a:ext cx="420482" cy="1113117"/>
          </a:xfrm>
          <a:prstGeom prst="bentConnector3">
            <a:avLst>
              <a:gd name="adj1" fmla="val -7249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487;p13">
            <a:extLst>
              <a:ext uri="{FF2B5EF4-FFF2-40B4-BE49-F238E27FC236}">
                <a16:creationId xmlns:a16="http://schemas.microsoft.com/office/drawing/2014/main" id="{28E8CB66-03E0-08CF-4E88-055B82B4B81A}"/>
              </a:ext>
            </a:extLst>
          </p:cNvPr>
          <p:cNvCxnSpPr>
            <a:cxnSpLocks/>
            <a:stCxn id="481" idx="6"/>
            <a:endCxn id="492" idx="1"/>
          </p:cNvCxnSpPr>
          <p:nvPr/>
        </p:nvCxnSpPr>
        <p:spPr>
          <a:xfrm>
            <a:off x="9360910" y="3796304"/>
            <a:ext cx="18289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487;p13">
            <a:extLst>
              <a:ext uri="{FF2B5EF4-FFF2-40B4-BE49-F238E27FC236}">
                <a16:creationId xmlns:a16="http://schemas.microsoft.com/office/drawing/2014/main" id="{D619357C-003B-A497-BBFE-AFCC54E2CC7E}"/>
              </a:ext>
            </a:extLst>
          </p:cNvPr>
          <p:cNvCxnSpPr>
            <a:cxnSpLocks/>
            <a:stCxn id="492" idx="2"/>
            <a:endCxn id="210" idx="0"/>
          </p:cNvCxnSpPr>
          <p:nvPr/>
        </p:nvCxnSpPr>
        <p:spPr>
          <a:xfrm>
            <a:off x="9799400" y="3881504"/>
            <a:ext cx="0" cy="14446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486;p13">
            <a:extLst>
              <a:ext uri="{FF2B5EF4-FFF2-40B4-BE49-F238E27FC236}">
                <a16:creationId xmlns:a16="http://schemas.microsoft.com/office/drawing/2014/main" id="{1130E6A1-B711-3F00-7103-1C375DE96CD2}"/>
              </a:ext>
            </a:extLst>
          </p:cNvPr>
          <p:cNvCxnSpPr>
            <a:cxnSpLocks/>
            <a:stCxn id="481" idx="6"/>
            <a:endCxn id="466" idx="3"/>
          </p:cNvCxnSpPr>
          <p:nvPr/>
        </p:nvCxnSpPr>
        <p:spPr>
          <a:xfrm flipH="1">
            <a:off x="8940035" y="3796304"/>
            <a:ext cx="420875" cy="1118603"/>
          </a:xfrm>
          <a:prstGeom prst="bentConnector3">
            <a:avLst>
              <a:gd name="adj1" fmla="val -724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" name="Google Shape;802;p13">
            <a:extLst>
              <a:ext uri="{FF2B5EF4-FFF2-40B4-BE49-F238E27FC236}">
                <a16:creationId xmlns:a16="http://schemas.microsoft.com/office/drawing/2014/main" id="{A1D2B6F2-28B9-0917-33B1-565AE8283A83}"/>
              </a:ext>
            </a:extLst>
          </p:cNvPr>
          <p:cNvCxnSpPr>
            <a:cxnSpLocks/>
            <a:stCxn id="796" idx="6"/>
            <a:endCxn id="803" idx="1"/>
          </p:cNvCxnSpPr>
          <p:nvPr/>
        </p:nvCxnSpPr>
        <p:spPr>
          <a:xfrm>
            <a:off x="14710150" y="3802297"/>
            <a:ext cx="18289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802;p13">
            <a:extLst>
              <a:ext uri="{FF2B5EF4-FFF2-40B4-BE49-F238E27FC236}">
                <a16:creationId xmlns:a16="http://schemas.microsoft.com/office/drawing/2014/main" id="{F15A67A7-ABFA-2553-B36F-5F89F70AA2B8}"/>
              </a:ext>
            </a:extLst>
          </p:cNvPr>
          <p:cNvCxnSpPr>
            <a:cxnSpLocks/>
            <a:stCxn id="803" idx="2"/>
            <a:endCxn id="821" idx="0"/>
          </p:cNvCxnSpPr>
          <p:nvPr/>
        </p:nvCxnSpPr>
        <p:spPr>
          <a:xfrm>
            <a:off x="15148641" y="3887497"/>
            <a:ext cx="0" cy="11768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8" name="Google Shape;391;p13">
            <a:extLst>
              <a:ext uri="{FF2B5EF4-FFF2-40B4-BE49-F238E27FC236}">
                <a16:creationId xmlns:a16="http://schemas.microsoft.com/office/drawing/2014/main" id="{3C938E28-42CD-2582-B9E5-492B9B907745}"/>
              </a:ext>
            </a:extLst>
          </p:cNvPr>
          <p:cNvCxnSpPr>
            <a:cxnSpLocks/>
            <a:stCxn id="378" idx="2"/>
            <a:endCxn id="396" idx="0"/>
          </p:cNvCxnSpPr>
          <p:nvPr/>
        </p:nvCxnSpPr>
        <p:spPr>
          <a:xfrm>
            <a:off x="4441723" y="6417445"/>
            <a:ext cx="0" cy="19385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3" name="Google Shape;563;p13">
            <a:extLst>
              <a:ext uri="{FF2B5EF4-FFF2-40B4-BE49-F238E27FC236}">
                <a16:creationId xmlns:a16="http://schemas.microsoft.com/office/drawing/2014/main" id="{F74A3CC9-A40B-CB42-37CB-1252F9B767D2}"/>
              </a:ext>
            </a:extLst>
          </p:cNvPr>
          <p:cNvCxnSpPr>
            <a:cxnSpLocks/>
            <a:stCxn id="557" idx="6"/>
            <a:endCxn id="568" idx="1"/>
          </p:cNvCxnSpPr>
          <p:nvPr/>
        </p:nvCxnSpPr>
        <p:spPr>
          <a:xfrm>
            <a:off x="9360910" y="6328023"/>
            <a:ext cx="18289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6" name="Google Shape;563;p13">
            <a:extLst>
              <a:ext uri="{FF2B5EF4-FFF2-40B4-BE49-F238E27FC236}">
                <a16:creationId xmlns:a16="http://schemas.microsoft.com/office/drawing/2014/main" id="{998DE860-34C3-C4AC-DDE4-B8F2C9A002EF}"/>
              </a:ext>
            </a:extLst>
          </p:cNvPr>
          <p:cNvCxnSpPr>
            <a:cxnSpLocks/>
            <a:stCxn id="568" idx="2"/>
            <a:endCxn id="67" idx="0"/>
          </p:cNvCxnSpPr>
          <p:nvPr/>
        </p:nvCxnSpPr>
        <p:spPr>
          <a:xfrm>
            <a:off x="9799400" y="6413223"/>
            <a:ext cx="0" cy="18344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9" name="Google Shape;562;p13">
            <a:extLst>
              <a:ext uri="{FF2B5EF4-FFF2-40B4-BE49-F238E27FC236}">
                <a16:creationId xmlns:a16="http://schemas.microsoft.com/office/drawing/2014/main" id="{F8C7A21A-6BFA-DDEC-FE02-925FFA599355}"/>
              </a:ext>
            </a:extLst>
          </p:cNvPr>
          <p:cNvCxnSpPr>
            <a:cxnSpLocks/>
            <a:stCxn id="557" idx="6"/>
            <a:endCxn id="542" idx="3"/>
          </p:cNvCxnSpPr>
          <p:nvPr/>
        </p:nvCxnSpPr>
        <p:spPr>
          <a:xfrm flipH="1">
            <a:off x="8940035" y="6328023"/>
            <a:ext cx="420875" cy="1119772"/>
          </a:xfrm>
          <a:prstGeom prst="bentConnector3">
            <a:avLst>
              <a:gd name="adj1" fmla="val -7242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4" name="Google Shape;895;p13">
            <a:extLst>
              <a:ext uri="{FF2B5EF4-FFF2-40B4-BE49-F238E27FC236}">
                <a16:creationId xmlns:a16="http://schemas.microsoft.com/office/drawing/2014/main" id="{66297619-C8A0-9C3C-0B78-685AC52D60B6}"/>
              </a:ext>
            </a:extLst>
          </p:cNvPr>
          <p:cNvCxnSpPr>
            <a:cxnSpLocks/>
            <a:stCxn id="889" idx="6"/>
            <a:endCxn id="896" idx="1"/>
          </p:cNvCxnSpPr>
          <p:nvPr/>
        </p:nvCxnSpPr>
        <p:spPr>
          <a:xfrm>
            <a:off x="14710150" y="6335317"/>
            <a:ext cx="18289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7" name="Google Shape;895;p13">
            <a:extLst>
              <a:ext uri="{FF2B5EF4-FFF2-40B4-BE49-F238E27FC236}">
                <a16:creationId xmlns:a16="http://schemas.microsoft.com/office/drawing/2014/main" id="{AF1F7EBB-9E2D-0440-F863-2F1D9B1E719C}"/>
              </a:ext>
            </a:extLst>
          </p:cNvPr>
          <p:cNvCxnSpPr>
            <a:cxnSpLocks/>
            <a:stCxn id="896" idx="2"/>
            <a:endCxn id="914" idx="0"/>
          </p:cNvCxnSpPr>
          <p:nvPr/>
        </p:nvCxnSpPr>
        <p:spPr>
          <a:xfrm>
            <a:off x="15148641" y="6420517"/>
            <a:ext cx="0" cy="15176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1" name="Google Shape;102;p13">
            <a:extLst>
              <a:ext uri="{FF2B5EF4-FFF2-40B4-BE49-F238E27FC236}">
                <a16:creationId xmlns:a16="http://schemas.microsoft.com/office/drawing/2014/main" id="{97B6C86D-6263-277B-108F-FC76B0EBE877}"/>
              </a:ext>
            </a:extLst>
          </p:cNvPr>
          <p:cNvCxnSpPr>
            <a:cxnSpLocks/>
            <a:stCxn id="88" idx="2"/>
            <a:endCxn id="106" idx="2"/>
          </p:cNvCxnSpPr>
          <p:nvPr/>
        </p:nvCxnSpPr>
        <p:spPr>
          <a:xfrm>
            <a:off x="4441723" y="1351669"/>
            <a:ext cx="0" cy="15269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5" name="Google Shape;323;p13">
            <a:extLst>
              <a:ext uri="{FF2B5EF4-FFF2-40B4-BE49-F238E27FC236}">
                <a16:creationId xmlns:a16="http://schemas.microsoft.com/office/drawing/2014/main" id="{CD5F3B7D-5391-E2B6-030F-A82C672FBCC1}"/>
              </a:ext>
            </a:extLst>
          </p:cNvPr>
          <p:cNvCxnSpPr>
            <a:cxnSpLocks/>
            <a:stCxn id="310" idx="2"/>
            <a:endCxn id="328" idx="0"/>
          </p:cNvCxnSpPr>
          <p:nvPr/>
        </p:nvCxnSpPr>
        <p:spPr>
          <a:xfrm>
            <a:off x="4441723" y="3884557"/>
            <a:ext cx="0" cy="1710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6" name="Google Shape;894;p13">
            <a:extLst>
              <a:ext uri="{FF2B5EF4-FFF2-40B4-BE49-F238E27FC236}">
                <a16:creationId xmlns:a16="http://schemas.microsoft.com/office/drawing/2014/main" id="{11A90834-DBA3-A09B-EF4B-7423A0330783}"/>
              </a:ext>
            </a:extLst>
          </p:cNvPr>
          <p:cNvCxnSpPr>
            <a:cxnSpLocks/>
            <a:stCxn id="889" idx="6"/>
            <a:endCxn id="874" idx="3"/>
          </p:cNvCxnSpPr>
          <p:nvPr/>
        </p:nvCxnSpPr>
        <p:spPr>
          <a:xfrm flipH="1">
            <a:off x="14288881" y="6335317"/>
            <a:ext cx="421269" cy="1094912"/>
          </a:xfrm>
          <a:prstGeom prst="bentConnector3">
            <a:avLst>
              <a:gd name="adj1" fmla="val -7236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0" name="Google Shape;801;p13">
            <a:extLst>
              <a:ext uri="{FF2B5EF4-FFF2-40B4-BE49-F238E27FC236}">
                <a16:creationId xmlns:a16="http://schemas.microsoft.com/office/drawing/2014/main" id="{61B4B995-8F0C-C4A2-63D6-51AC1790ECF7}"/>
              </a:ext>
            </a:extLst>
          </p:cNvPr>
          <p:cNvCxnSpPr>
            <a:cxnSpLocks/>
            <a:stCxn id="796" idx="6"/>
            <a:endCxn id="781" idx="3"/>
          </p:cNvCxnSpPr>
          <p:nvPr/>
        </p:nvCxnSpPr>
        <p:spPr>
          <a:xfrm flipH="1">
            <a:off x="14288881" y="3802297"/>
            <a:ext cx="421269" cy="1095044"/>
          </a:xfrm>
          <a:prstGeom prst="bentConnector3">
            <a:avLst>
              <a:gd name="adj1" fmla="val -603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Custom</PresentationFormat>
  <Paragraphs>137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yyt01@student.ubc.ca</cp:lastModifiedBy>
  <cp:revision>2</cp:revision>
  <dcterms:modified xsi:type="dcterms:W3CDTF">2023-12-18T01:59:10Z</dcterms:modified>
</cp:coreProperties>
</file>