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–王大明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「在此輸入名言語錄。」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3529223"/>
            <a:ext cx="10464801" cy="1130301"/>
          </a:xfrm>
          <a:prstGeom prst="rect">
            <a:avLst/>
          </a:prstGeom>
        </p:spPr>
        <p:txBody>
          <a:bodyPr/>
          <a:lstStyle>
            <a:lvl1pPr defTabSz="560831">
              <a:defRPr sz="5760">
                <a:latin typeface="HanziPen TC Bold"/>
                <a:ea typeface="HanziPen TC Bold"/>
                <a:cs typeface="HanziPen TC Bold"/>
                <a:sym typeface="HanziPen TC Bold"/>
              </a:defRPr>
            </a:lvl1pPr>
          </a:lstStyle>
          <a:p>
            <a:r>
              <a:t>時間整合系統</a:t>
            </a:r>
          </a:p>
        </p:txBody>
      </p:sp>
      <p:sp>
        <p:nvSpPr>
          <p:cNvPr id="121" name="Shape 121"/>
          <p:cNvSpPr/>
          <p:nvPr/>
        </p:nvSpPr>
        <p:spPr>
          <a:xfrm>
            <a:off x="8271142" y="5052505"/>
            <a:ext cx="3890800" cy="1858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2" indent="182880" algn="l" defTabSz="233679">
              <a:defRPr sz="3200">
                <a:latin typeface="HanziPen TC Bold"/>
                <a:ea typeface="HanziPen TC Bold"/>
                <a:cs typeface="HanziPen TC Bold"/>
                <a:sym typeface="HanziPen TC Bold"/>
              </a:defRPr>
            </a:pPr>
            <a:r>
              <a:t>-108許雁婷</a:t>
            </a:r>
          </a:p>
          <a:p>
            <a:pPr algn="l" defTabSz="233679">
              <a:defRPr sz="3200">
                <a:latin typeface="HanziPen TC Bold"/>
                <a:ea typeface="HanziPen TC Bold"/>
                <a:cs typeface="HanziPen TC Bold"/>
                <a:sym typeface="HanziPen TC Bold"/>
              </a:defRPr>
            </a:pPr>
            <a:r>
              <a:t>   -108孫上智</a:t>
            </a:r>
          </a:p>
          <a:p>
            <a:pPr algn="l" defTabSz="233679">
              <a:defRPr sz="3200">
                <a:latin typeface="HanziPen TC Bold"/>
                <a:ea typeface="HanziPen TC Bold"/>
                <a:cs typeface="HanziPen TC Bold"/>
                <a:sym typeface="HanziPen TC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9403292_1365260950232899_1820149071_o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9409" b="9409"/>
          <a:stretch>
            <a:fillRect/>
          </a:stretch>
        </p:blipFill>
        <p:spPr>
          <a:xfrm>
            <a:off x="1270000" y="639860"/>
            <a:ext cx="10464951" cy="6333334"/>
          </a:xfrm>
          <a:prstGeom prst="rect">
            <a:avLst/>
          </a:prstGeom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1269999" y="7333290"/>
            <a:ext cx="10464801" cy="1422401"/>
          </a:xfrm>
          <a:prstGeom prst="rect">
            <a:avLst/>
          </a:prstGeom>
        </p:spPr>
        <p:txBody>
          <a:bodyPr/>
          <a:lstStyle>
            <a:lvl1pPr defTabSz="543305">
              <a:defRPr sz="7440">
                <a:latin typeface="HanziPen TC Bold"/>
                <a:ea typeface="HanziPen TC Bold"/>
                <a:cs typeface="HanziPen TC Bold"/>
                <a:sym typeface="HanziPen TC Bold"/>
              </a:defRPr>
            </a:lvl1pPr>
          </a:lstStyle>
          <a:p>
            <a:r>
              <a:t>最開始頁面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ziPen TC Bold"/>
                <a:ea typeface="HanziPen TC Bold"/>
                <a:cs typeface="HanziPen TC Bold"/>
                <a:sym typeface="HanziPen TC Bold"/>
              </a:defRPr>
            </a:lvl1pPr>
          </a:lstStyle>
          <a:p>
            <a:r>
              <a:t>創建表單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277510" y="2851353"/>
            <a:ext cx="4355032" cy="1600011"/>
          </a:xfrm>
          <a:prstGeom prst="rect">
            <a:avLst/>
          </a:prstGeom>
        </p:spPr>
        <p:txBody>
          <a:bodyPr/>
          <a:lstStyle/>
          <a:p>
            <a:pPr marL="350520" indent="-350520" defTabSz="537463">
              <a:spcBef>
                <a:spcPts val="3400"/>
              </a:spcBef>
              <a:defRPr sz="2944" b="1">
                <a:latin typeface="Helvetica"/>
                <a:ea typeface="Helvetica"/>
                <a:cs typeface="Helvetica"/>
                <a:sym typeface="Helvetica"/>
              </a:defRPr>
            </a:pPr>
            <a:r>
              <a:t>按照使用者喜好做設定</a:t>
            </a:r>
          </a:p>
          <a:p>
            <a:pPr marL="350520" indent="-350520" defTabSz="537463">
              <a:spcBef>
                <a:spcPts val="3400"/>
              </a:spcBef>
              <a:defRPr sz="2944" b="1">
                <a:latin typeface="Helvetica"/>
                <a:ea typeface="Helvetica"/>
                <a:cs typeface="Helvetica"/>
                <a:sym typeface="Helvetica"/>
              </a:defRPr>
            </a:pPr>
            <a:r>
              <a:t>顯示表單序號</a:t>
            </a:r>
          </a:p>
        </p:txBody>
      </p:sp>
      <p:pic>
        <p:nvPicPr>
          <p:cNvPr id="128" name="19402548_1365260946899566_355839076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1838" y="2710890"/>
            <a:ext cx="8108114" cy="6046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19441342_1365260910232903_171211140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519" y="5082104"/>
            <a:ext cx="3290381" cy="3545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6718300" y="2429222"/>
            <a:ext cx="5334001" cy="1169646"/>
          </a:xfrm>
          <a:prstGeom prst="rect">
            <a:avLst/>
          </a:prstGeom>
        </p:spPr>
        <p:txBody>
          <a:bodyPr/>
          <a:lstStyle>
            <a:lvl1pPr defTabSz="514095">
              <a:defRPr sz="5984">
                <a:latin typeface="HanziPen TC Bold"/>
                <a:ea typeface="HanziPen TC Bold"/>
                <a:cs typeface="HanziPen TC Bold"/>
                <a:sym typeface="HanziPen TC Bold"/>
              </a:defRPr>
            </a:lvl1pPr>
          </a:lstStyle>
          <a:p>
            <a:r>
              <a:t>表單使用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6788326" y="3822238"/>
            <a:ext cx="6260434" cy="1479134"/>
          </a:xfrm>
          <a:prstGeom prst="rect">
            <a:avLst/>
          </a:prstGeom>
        </p:spPr>
        <p:txBody>
          <a:bodyPr/>
          <a:lstStyle>
            <a:lvl1pPr marL="385010" indent="-385010">
              <a:buSzPct val="75000"/>
              <a:buChar char="•"/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輸入表單序列找尋自己要的表單</a:t>
            </a:r>
          </a:p>
        </p:txBody>
      </p:sp>
      <p:pic>
        <p:nvPicPr>
          <p:cNvPr id="133" name="19398712_1365260916899569_1583917539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189" y="5118420"/>
            <a:ext cx="6116072" cy="2439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19433666_1365260920232902_1734478946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008" y="2139145"/>
            <a:ext cx="6260434" cy="2439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7042406" y="2449906"/>
            <a:ext cx="5334001" cy="1613955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HanziPen TC Bold"/>
                <a:ea typeface="HanziPen TC Bold"/>
                <a:cs typeface="HanziPen TC Bold"/>
                <a:sym typeface="HanziPen TC Bold"/>
              </a:defRPr>
            </a:lvl1pPr>
          </a:lstStyle>
          <a:p>
            <a:r>
              <a:t>表單填寫</a:t>
            </a:r>
          </a:p>
        </p:txBody>
      </p:sp>
      <p:pic>
        <p:nvPicPr>
          <p:cNvPr id="137" name="19403341_1365260923566235_250712434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105" y="1235455"/>
            <a:ext cx="6723390" cy="6516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300">
                <a:latin typeface="HanziPen TC Bold"/>
                <a:ea typeface="HanziPen TC Bold"/>
                <a:cs typeface="HanziPen TC Bold"/>
                <a:sym typeface="HanziPen TC Bold"/>
              </a:defRPr>
            </a:lvl1pPr>
          </a:lstStyle>
          <a:p>
            <a:r>
              <a:t>資料庫</a:t>
            </a:r>
          </a:p>
        </p:txBody>
      </p:sp>
      <p:pic>
        <p:nvPicPr>
          <p:cNvPr id="140" name="19449486_1365260926899568_806574234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96" y="2922250"/>
            <a:ext cx="11653408" cy="494104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5634871" y="7421956"/>
            <a:ext cx="719737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800">
                <a:solidFill>
                  <a:srgbClr val="4A4F56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r>
              <a:t>資料庫SQL使用到 SELECT INSERT WHERE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ziPen TC Bold"/>
                <a:ea typeface="HanziPen TC Bold"/>
                <a:cs typeface="HanziPen TC Bold"/>
                <a:sym typeface="HanziPen TC Bold"/>
              </a:defRPr>
            </a:lvl1pPr>
          </a:lstStyle>
          <a:p>
            <a:r>
              <a:t>分工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half" idx="1"/>
          </p:nvPr>
        </p:nvSpPr>
        <p:spPr>
          <a:xfrm>
            <a:off x="567222" y="2990286"/>
            <a:ext cx="11870356" cy="2962059"/>
          </a:xfrm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 b="1">
                <a:latin typeface="Helvetica"/>
                <a:ea typeface="Helvetica"/>
                <a:cs typeface="Helvetica"/>
                <a:sym typeface="Helvetica"/>
              </a:defRPr>
            </a:pPr>
            <a:r>
              <a:t>yantinger: 版面設計以及美化、Form與Form之間的關係、基本架構及功能</a:t>
            </a:r>
          </a:p>
          <a:p>
            <a:pPr marL="411479" indent="-411479" defTabSz="525779">
              <a:spcBef>
                <a:spcPts val="3700"/>
              </a:spcBef>
              <a:defRPr sz="3420" b="1">
                <a:latin typeface="Helvetica"/>
                <a:ea typeface="Helvetica"/>
                <a:cs typeface="Helvetica"/>
                <a:sym typeface="Helvetica"/>
              </a:defRPr>
            </a:pPr>
            <a:r>
              <a:t>ssj: 資料庫的寫入以及讀出、填寫表格Form 的button排版</a:t>
            </a:r>
          </a:p>
          <a:p>
            <a:pPr marL="0" indent="0" defTabSz="411479">
              <a:spcBef>
                <a:spcPts val="0"/>
              </a:spcBef>
              <a:buSzTx/>
              <a:buNone/>
              <a:defRPr sz="1170">
                <a:solidFill>
                  <a:srgbClr val="4A4F56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52500" y="2237173"/>
            <a:ext cx="11099800" cy="3488554"/>
          </a:xfrm>
        </p:spPr>
        <p:txBody>
          <a:bodyPr/>
          <a:lstStyle/>
          <a:p>
            <a:r>
              <a:rPr lang="en-US" altLang="zh-TW" dirty="0" smtClean="0"/>
              <a:t>Dynamic Button</a:t>
            </a:r>
          </a:p>
          <a:p>
            <a:r>
              <a:rPr lang="zh-TW" altLang="en-US" dirty="0" smtClean="0"/>
              <a:t>與資料庫有關的地方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0988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body" idx="14"/>
          </p:nvPr>
        </p:nvSpPr>
        <p:spPr>
          <a:xfrm>
            <a:off x="1270000" y="3873500"/>
            <a:ext cx="10464800" cy="1473201"/>
          </a:xfrm>
          <a:prstGeom prst="rect">
            <a:avLst/>
          </a:prstGeom>
        </p:spPr>
        <p:txBody>
          <a:bodyPr/>
          <a:lstStyle>
            <a:lvl1pPr>
              <a:defRPr sz="7700" b="1"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「 Demo 」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自訂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ArialUnicodeMS</vt:lpstr>
      <vt:lpstr>Chalkboard</vt:lpstr>
      <vt:lpstr>HanziPen TC Bold</vt:lpstr>
      <vt:lpstr>Helvetica Light</vt:lpstr>
      <vt:lpstr>Helvetica Neue</vt:lpstr>
      <vt:lpstr>Helvetica</vt:lpstr>
      <vt:lpstr>Gradient</vt:lpstr>
      <vt:lpstr> </vt:lpstr>
      <vt:lpstr>最開始頁面</vt:lpstr>
      <vt:lpstr>創建表單</vt:lpstr>
      <vt:lpstr>表單使用</vt:lpstr>
      <vt:lpstr>表單填寫</vt:lpstr>
      <vt:lpstr>資料庫</vt:lpstr>
      <vt:lpstr>分工</vt:lpstr>
      <vt:lpstr>困難處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Windows 使用者</cp:lastModifiedBy>
  <cp:revision>2</cp:revision>
  <dcterms:modified xsi:type="dcterms:W3CDTF">2017-06-29T09:34:09Z</dcterms:modified>
</cp:coreProperties>
</file>