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7A67-83AB-EB59-DB41-F1428375A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90FE7-B9CE-31EE-962D-7B817367E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F0E6-692E-A47C-F69E-C2070B55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C48-180B-4E34-8F93-5A50D667F086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B19A-122A-9CA8-7F46-9E6AC7E0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7D65C-916F-E045-D7EA-BF05DE4F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22B0-DCA0-4D93-A1B2-C424EBDCB5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353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909C-1EF5-EFE6-CD18-95C2984F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CFF6E-6D00-26F0-507B-A89201BFB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9FFCB-D7CF-1D97-D987-CE1239ED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C48-180B-4E34-8F93-5A50D667F086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7D2A-54A3-6345-7B27-E6D106E4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DF6ED-DA3F-4D42-7516-5916979A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22B0-DCA0-4D93-A1B2-C424EBDCB5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952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39FB8-72C8-3910-6972-86B8FC43F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3672A-24D3-5908-E635-2CB82E7F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4ED10-21D9-1E1E-FC86-4198DF5C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C48-180B-4E34-8F93-5A50D667F086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78E6-FEBA-F98D-E888-29BAF43D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CDB3-1BB9-F3FA-6FD7-9EDA4636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22B0-DCA0-4D93-A1B2-C424EBDCB5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779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9967-0B5E-E33B-57C1-DC947144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6CCA-09CF-0546-C3A7-D2A224376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AD99-1D54-17BF-4DD1-360A26B2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C48-180B-4E34-8F93-5A50D667F086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831A0-E2A3-A841-F72B-AD490D44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9DF74-7946-2DF6-E605-FED68960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22B0-DCA0-4D93-A1B2-C424EBDCB5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019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9BBA-EF35-3A38-7A0B-2112FCC5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EE81-D2BB-7C57-BF07-A9C2905D8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55C11-99E4-7D05-8A2F-BEA6E057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C48-180B-4E34-8F93-5A50D667F086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71EB7-F769-E0F8-4DD5-BBFBD925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0ACD5-2B1F-5137-7B5E-0BC611CF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22B0-DCA0-4D93-A1B2-C424EBDCB5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885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D426-18B8-920F-AC2E-47EB3CE8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6127-FD2C-17ED-8485-D4EED66E0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E82B6-3065-4B5D-31A4-EF3FDBB79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283A-97A6-05C6-E716-A986D39D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C48-180B-4E34-8F93-5A50D667F086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C5EBD-CEEF-9D9E-7EF0-A2B10AFF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482AB-B470-82C0-D2CE-C538B025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22B0-DCA0-4D93-A1B2-C424EBDCB5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3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87D4-1F6B-77C6-6AE9-DF16D5DC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CB9C-1188-2DCF-BBFE-C8EF90E34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9390D-4D6F-4DB0-7AC0-D27CAF5C2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AADAB-05ED-C6A6-D398-70A2BE824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8A20A-4B49-B440-30C0-3E8ED4366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CD378-FCAE-205B-2312-0BF633C3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C48-180B-4E34-8F93-5A50D667F086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D666F-5AAD-979F-09F7-C7595CD1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A4765-3ECB-142E-C4DB-DDE1FA92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22B0-DCA0-4D93-A1B2-C424EBDCB5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274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BD01-185E-3760-FF78-12E5777F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31FC0-E686-8C26-35FE-638A5726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C48-180B-4E34-8F93-5A50D667F086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E384D-9FFC-943E-F938-4989AEFD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1983F-1065-AFE4-CA46-16B03089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22B0-DCA0-4D93-A1B2-C424EBDCB5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282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8CC70-448C-95F3-B363-5D47C096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C48-180B-4E34-8F93-5A50D667F086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495B8-F73E-BCF4-CE22-75B9745A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1EBA8-3662-49BF-D403-48FA6177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22B0-DCA0-4D93-A1B2-C424EBDCB5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439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9F11-4F81-5EA7-BE3E-252B1C4E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EB54D-9589-BFAD-9944-9A0DDD8F2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69CB9-E2B3-1C8A-2969-7814296D1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9EE34-2A38-9892-32F9-F8791346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C48-180B-4E34-8F93-5A50D667F086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B3CF6-C26D-5723-B0ED-6461AAD6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80BBA-2610-2A81-F0EA-BF96C60C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22B0-DCA0-4D93-A1B2-C424EBDCB5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418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3688-0D11-CF75-0995-2DD9F976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FADC4-50F7-4640-BA4A-36B4F8794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00711-B6F8-25F1-3985-4916F2F28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1DCFA-EF43-C7BF-4CA3-C320B648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C48-180B-4E34-8F93-5A50D667F086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C8F06-BACA-308F-F31B-7E404451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649C6-B346-E18C-F3E4-2594EFF8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22B0-DCA0-4D93-A1B2-C424EBDCB5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673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8B81C-B639-F19C-F076-8BF37321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7BD0D-D649-2339-1FB5-442E6C227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8B71A-67A2-D2FE-DF54-3C1931D16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BC48-180B-4E34-8F93-5A50D667F086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6CB78-0AAB-5A8C-7B56-2B6DD3E68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604BF-5872-BCCE-2F79-D346CBDA1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E22B0-DCA0-4D93-A1B2-C424EBDCB5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545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778B07-8271-2DAD-CCC7-67BBF657EA21}"/>
              </a:ext>
            </a:extLst>
          </p:cNvPr>
          <p:cNvSpPr txBox="1"/>
          <p:nvPr/>
        </p:nvSpPr>
        <p:spPr>
          <a:xfrm>
            <a:off x="2300377" y="5377412"/>
            <a:ext cx="80096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Login -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D272F-4FD3-397A-5B24-E3078BE41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37" y="528862"/>
            <a:ext cx="8583868" cy="46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2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0E07E9-89C3-45D2-6067-069ACD0CBFE2}"/>
              </a:ext>
            </a:extLst>
          </p:cNvPr>
          <p:cNvSpPr txBox="1"/>
          <p:nvPr/>
        </p:nvSpPr>
        <p:spPr>
          <a:xfrm>
            <a:off x="853440" y="5395505"/>
            <a:ext cx="105054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learning</a:t>
            </a:r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Mengelola (CRUD)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E0021C-9E61-70BF-F719-53344B788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99" y="367569"/>
            <a:ext cx="8535742" cy="4838901"/>
          </a:xfrm>
        </p:spPr>
      </p:pic>
    </p:spTree>
    <p:extLst>
      <p:ext uri="{BB962C8B-B14F-4D97-AF65-F5344CB8AC3E}">
        <p14:creationId xmlns:p14="http://schemas.microsoft.com/office/powerpoint/2010/main" val="129352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B52909-1D69-CC72-EF00-B8565030B522}"/>
              </a:ext>
            </a:extLst>
          </p:cNvPr>
          <p:cNvSpPr txBox="1"/>
          <p:nvPr/>
        </p:nvSpPr>
        <p:spPr>
          <a:xfrm>
            <a:off x="1132840" y="5635129"/>
            <a:ext cx="99263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salary</a:t>
            </a:r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A45A28-8F58-FD38-0357-BE0355D5D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59" y="514985"/>
            <a:ext cx="8543861" cy="4884098"/>
          </a:xfrm>
        </p:spPr>
      </p:pic>
    </p:spTree>
    <p:extLst>
      <p:ext uri="{BB962C8B-B14F-4D97-AF65-F5344CB8AC3E}">
        <p14:creationId xmlns:p14="http://schemas.microsoft.com/office/powerpoint/2010/main" val="262306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B52909-1D69-CC72-EF00-B8565030B522}"/>
              </a:ext>
            </a:extLst>
          </p:cNvPr>
          <p:cNvSpPr txBox="1"/>
          <p:nvPr/>
        </p:nvSpPr>
        <p:spPr>
          <a:xfrm>
            <a:off x="1132840" y="5635129"/>
            <a:ext cx="99263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fees</a:t>
            </a:r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uang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kuliah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ABA6F-AEC8-8F17-C0FE-10F83CECA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39" y="352424"/>
            <a:ext cx="8263041" cy="4740139"/>
          </a:xfrm>
        </p:spPr>
      </p:pic>
    </p:spTree>
    <p:extLst>
      <p:ext uri="{BB962C8B-B14F-4D97-AF65-F5344CB8AC3E}">
        <p14:creationId xmlns:p14="http://schemas.microsoft.com/office/powerpoint/2010/main" val="394399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778B07-8271-2DAD-CCC7-67BBF657EA21}"/>
              </a:ext>
            </a:extLst>
          </p:cNvPr>
          <p:cNvSpPr txBox="1"/>
          <p:nvPr/>
        </p:nvSpPr>
        <p:spPr>
          <a:xfrm>
            <a:off x="4629988" y="4767812"/>
            <a:ext cx="29320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24CD1-C4EE-193F-4917-B3A2A4042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0" y="895813"/>
            <a:ext cx="11290880" cy="36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5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778B07-8271-2DAD-CCC7-67BBF657EA21}"/>
              </a:ext>
            </a:extLst>
          </p:cNvPr>
          <p:cNvSpPr txBox="1"/>
          <p:nvPr/>
        </p:nvSpPr>
        <p:spPr>
          <a:xfrm>
            <a:off x="2300377" y="5377412"/>
            <a:ext cx="80096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Login -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mode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terang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58EB0-BF19-16CD-DB5C-E8897548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32" y="506009"/>
            <a:ext cx="8131972" cy="432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8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5B2D0A-F206-C905-DAA5-1BC608FDA0A2}"/>
              </a:ext>
            </a:extLst>
          </p:cNvPr>
          <p:cNvSpPr txBox="1"/>
          <p:nvPr/>
        </p:nvSpPr>
        <p:spPr>
          <a:xfrm>
            <a:off x="2783456" y="5325653"/>
            <a:ext cx="80096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Untuk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daftar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akun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F9301-A7A4-6D08-2E99-0C82CE8D1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44" y="422817"/>
            <a:ext cx="7709405" cy="490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7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5B2D0A-F206-C905-DAA5-1BC608FDA0A2}"/>
              </a:ext>
            </a:extLst>
          </p:cNvPr>
          <p:cNvSpPr txBox="1"/>
          <p:nvPr/>
        </p:nvSpPr>
        <p:spPr>
          <a:xfrm>
            <a:off x="2732656" y="5163093"/>
            <a:ext cx="80096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Untuk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daftar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Bahasa Indonesia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074CA-68D6-BCEB-7A14-1177EE52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44" y="208908"/>
            <a:ext cx="7674756" cy="48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1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E897CB-F67D-FCAC-2CCE-92AD5546CB71}"/>
              </a:ext>
            </a:extLst>
          </p:cNvPr>
          <p:cNvSpPr txBox="1"/>
          <p:nvPr/>
        </p:nvSpPr>
        <p:spPr>
          <a:xfrm>
            <a:off x="629920" y="5647067"/>
            <a:ext cx="109321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beberapa menu dan logout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salaries dan finances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students, department, lecturer, dan courses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B78FF0-0CE5-F5CE-E1B7-660526C91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82" y="308816"/>
            <a:ext cx="8608258" cy="524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9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C59D7E-5599-589A-EA43-3F34E5F49C00}"/>
              </a:ext>
            </a:extLst>
          </p:cNvPr>
          <p:cNvSpPr txBox="1"/>
          <p:nvPr/>
        </p:nvSpPr>
        <p:spPr>
          <a:xfrm>
            <a:off x="731520" y="5659400"/>
            <a:ext cx="10942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students</a:t>
            </a:r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Mengelola (CRUD)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endParaRPr lang="en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120D24-1B15-436F-4360-80FA4E617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05" y="321945"/>
            <a:ext cx="8612589" cy="4909042"/>
          </a:xfrm>
        </p:spPr>
      </p:pic>
    </p:spTree>
    <p:extLst>
      <p:ext uri="{BB962C8B-B14F-4D97-AF65-F5344CB8AC3E}">
        <p14:creationId xmlns:p14="http://schemas.microsoft.com/office/powerpoint/2010/main" val="250843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E156F7-AB21-B3F4-3B34-25FB0A4C7CD0}"/>
              </a:ext>
            </a:extLst>
          </p:cNvPr>
          <p:cNvSpPr txBox="1"/>
          <p:nvPr/>
        </p:nvSpPr>
        <p:spPr>
          <a:xfrm>
            <a:off x="746760" y="5635821"/>
            <a:ext cx="10698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department</a:t>
            </a:r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Mengelola (CRUD)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fakultas</a:t>
            </a:r>
            <a:endParaRPr lang="en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339D43-43F4-A393-55EC-F5FA92AFF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10" y="394292"/>
            <a:ext cx="9081980" cy="51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8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B8F9EA-444A-5C8B-FAB1-E6F643C08BEE}"/>
              </a:ext>
            </a:extLst>
          </p:cNvPr>
          <p:cNvSpPr txBox="1"/>
          <p:nvPr/>
        </p:nvSpPr>
        <p:spPr>
          <a:xfrm>
            <a:off x="695960" y="5663425"/>
            <a:ext cx="110032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lecturer</a:t>
            </a:r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Mengelola (CRUD)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9A8078-DB06-1E70-BE9F-B86C67207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85" y="622976"/>
            <a:ext cx="7660973" cy="4351338"/>
          </a:xfrm>
        </p:spPr>
      </p:pic>
    </p:spTree>
    <p:extLst>
      <p:ext uri="{BB962C8B-B14F-4D97-AF65-F5344CB8AC3E}">
        <p14:creationId xmlns:p14="http://schemas.microsoft.com/office/powerpoint/2010/main" val="28624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7E7EA9-76CF-7EF7-746A-BE52AE398D8B}"/>
              </a:ext>
            </a:extLst>
          </p:cNvPr>
          <p:cNvSpPr txBox="1"/>
          <p:nvPr/>
        </p:nvSpPr>
        <p:spPr>
          <a:xfrm>
            <a:off x="528320" y="5032356"/>
            <a:ext cx="107899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courses</a:t>
            </a:r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Mengelola (CRUD)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matkul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9B1193-E9F0-F04D-411D-36BE4F9BB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885" y="299005"/>
            <a:ext cx="7677429" cy="4351338"/>
          </a:xfrm>
        </p:spPr>
      </p:pic>
    </p:spTree>
    <p:extLst>
      <p:ext uri="{BB962C8B-B14F-4D97-AF65-F5344CB8AC3E}">
        <p14:creationId xmlns:p14="http://schemas.microsoft.com/office/powerpoint/2010/main" val="177997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119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PUB 2220</dc:creator>
  <cp:lastModifiedBy>Yanti Nurhayati</cp:lastModifiedBy>
  <cp:revision>2</cp:revision>
  <dcterms:created xsi:type="dcterms:W3CDTF">2022-12-09T16:37:22Z</dcterms:created>
  <dcterms:modified xsi:type="dcterms:W3CDTF">2023-12-08T13:22:10Z</dcterms:modified>
</cp:coreProperties>
</file>