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br>
              <a:rPr lang="x-none" altLang="en-US"/>
            </a:br>
            <a:br>
              <a:rPr lang="x-none" altLang="en-US"/>
            </a:br>
            <a:r>
              <a:rPr lang="x-none" altLang="en-US"/>
              <a:t>Pertemuan II</a:t>
            </a:r>
            <a:br>
              <a:rPr lang="x-none" altLang="en-US"/>
            </a:br>
            <a:r>
              <a:rPr lang="x-none" altLang="en-US" sz="320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MENJUNJUNG NILAI KEMANUSIAAN</a:t>
            </a:r>
            <a:br>
              <a:rPr lang="x-none" altLang="en-US" sz="320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x-none" altLang="en-US" sz="320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DALAM TATA HIDUP BERSAMA</a:t>
            </a:r>
            <a:endParaRPr lang="x-none" altLang="en-US" sz="320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x-none" altLang="en-US"/>
          </a:p>
          <a:p>
            <a:r>
              <a:rPr lang="x-none" altLang="en-US"/>
              <a:t>7 Desember 2017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330" y="4445"/>
            <a:ext cx="9212580" cy="6775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Kingsoft Office WPP</Application>
  <PresentationFormat>Widescreen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Pertemuan II MENJUNJUNG NILAI KEMANUSIAAN DALAM TATA HIDUP BERSAMA</dc:title>
  <dc:creator>IJEIS</dc:creator>
  <cp:lastModifiedBy>IJEIS</cp:lastModifiedBy>
  <cp:revision>1</cp:revision>
  <dcterms:created xsi:type="dcterms:W3CDTF">2017-12-02T09:17:09Z</dcterms:created>
  <dcterms:modified xsi:type="dcterms:W3CDTF">2017-12-02T09:17:09Z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