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4" r:id="rId2"/>
    <p:sldId id="258" r:id="rId3"/>
    <p:sldId id="259" r:id="rId4"/>
    <p:sldId id="260" r:id="rId5"/>
    <p:sldId id="267" r:id="rId6"/>
    <p:sldId id="268" r:id="rId7"/>
    <p:sldId id="265" r:id="rId8"/>
    <p:sldId id="270" r:id="rId9"/>
    <p:sldId id="271" r:id="rId10"/>
    <p:sldId id="272" r:id="rId11"/>
    <p:sldId id="261" r:id="rId12"/>
    <p:sldId id="273" r:id="rId13"/>
    <p:sldId id="274" r:id="rId14"/>
    <p:sldId id="275" r:id="rId15"/>
    <p:sldId id="277" r:id="rId16"/>
    <p:sldId id="278" r:id="rId17"/>
    <p:sldId id="262" r:id="rId18"/>
    <p:sldId id="279" r:id="rId19"/>
    <p:sldId id="280" r:id="rId20"/>
    <p:sldId id="281" r:id="rId21"/>
    <p:sldId id="283" r:id="rId22"/>
    <p:sldId id="263" r:id="rId23"/>
    <p:sldId id="284" r:id="rId24"/>
    <p:sldId id="285" r:id="rId25"/>
    <p:sldId id="286" r:id="rId26"/>
    <p:sldId id="287" r:id="rId27"/>
    <p:sldId id="289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6C9F1-5F44-4A25-BC3E-B654C92C8125}" type="datetimeFigureOut">
              <a:rPr lang="id-ID" smtClean="0"/>
              <a:pPr/>
              <a:t>24/08/2015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EDFD-5094-4EE0-9A2A-1398CF0B6A9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0390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6484D-F374-4FC0-A7BB-F42CD9CC4E39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59266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4CC15-6C3A-43F0-AB73-26843EB70AD8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2974B0A-D018-4055-96B2-0DA7C64CBF33}" type="datetimeFigureOut">
              <a:rPr lang="id-ID" smtClean="0"/>
              <a:pPr/>
              <a:t>24/08/2015</a:t>
            </a:fld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0BD9522-96B0-46A5-A40D-3E6691E1FCD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B0A-D018-4055-96B2-0DA7C64CBF33}" type="datetimeFigureOut">
              <a:rPr lang="id-ID" smtClean="0"/>
              <a:pPr/>
              <a:t>24/08/2015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9522-96B0-46A5-A40D-3E6691E1FCD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B0A-D018-4055-96B2-0DA7C64CBF33}" type="datetimeFigureOut">
              <a:rPr lang="id-ID" smtClean="0"/>
              <a:pPr/>
              <a:t>24/08/2015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9522-96B0-46A5-A40D-3E6691E1FCD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B0A-D018-4055-96B2-0DA7C64CBF33}" type="datetimeFigureOut">
              <a:rPr lang="id-ID" smtClean="0"/>
              <a:pPr/>
              <a:t>24/08/2015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9522-96B0-46A5-A40D-3E6691E1FCD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B0A-D018-4055-96B2-0DA7C64CBF33}" type="datetimeFigureOut">
              <a:rPr lang="id-ID" smtClean="0"/>
              <a:pPr/>
              <a:t>24/08/2015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9522-96B0-46A5-A40D-3E6691E1FCD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B0A-D018-4055-96B2-0DA7C64CBF33}" type="datetimeFigureOut">
              <a:rPr lang="id-ID" smtClean="0"/>
              <a:pPr/>
              <a:t>24/08/2015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9522-96B0-46A5-A40D-3E6691E1FCD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B0A-D018-4055-96B2-0DA7C64CBF33}" type="datetimeFigureOut">
              <a:rPr lang="id-ID" smtClean="0"/>
              <a:pPr/>
              <a:t>24/08/2015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9522-96B0-46A5-A40D-3E6691E1FCD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B0A-D018-4055-96B2-0DA7C64CBF33}" type="datetimeFigureOut">
              <a:rPr lang="id-ID" smtClean="0"/>
              <a:pPr/>
              <a:t>24/08/2015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9522-96B0-46A5-A40D-3E6691E1FCD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B0A-D018-4055-96B2-0DA7C64CBF33}" type="datetimeFigureOut">
              <a:rPr lang="id-ID" smtClean="0"/>
              <a:pPr/>
              <a:t>24/08/2015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9522-96B0-46A5-A40D-3E6691E1FCD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B0A-D018-4055-96B2-0DA7C64CBF33}" type="datetimeFigureOut">
              <a:rPr lang="id-ID" smtClean="0"/>
              <a:pPr/>
              <a:t>24/08/2015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9522-96B0-46A5-A40D-3E6691E1FCD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B0A-D018-4055-96B2-0DA7C64CBF33}" type="datetimeFigureOut">
              <a:rPr lang="id-ID" smtClean="0"/>
              <a:pPr/>
              <a:t>24/08/2015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9522-96B0-46A5-A40D-3E6691E1FCD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2974B0A-D018-4055-96B2-0DA7C64CBF33}" type="datetimeFigureOut">
              <a:rPr lang="id-ID" smtClean="0"/>
              <a:pPr/>
              <a:t>24/08/2015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0BD9522-96B0-46A5-A40D-3E6691E1FCD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9824" y="4542631"/>
            <a:ext cx="3689753" cy="151216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id-ID" sz="3800" b="1" smtClean="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</a:t>
            </a:r>
            <a:r>
              <a:rPr lang="en-US" sz="3800" b="1" smtClean="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Keluarga Yang yang Melayani dalam Sabda</a:t>
            </a:r>
            <a:r>
              <a:rPr lang="id-ID" sz="3800" b="1" smtClean="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</a:t>
            </a:r>
            <a:endParaRPr lang="id-ID" sz="3800" b="1" dirty="0" smtClean="0">
              <a:solidFill>
                <a:srgbClr val="7030A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endParaRPr lang="id-ID" sz="2800" dirty="0" smtClean="0">
              <a:solidFill>
                <a:srgbClr val="7030A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2200" smtClean="0">
                <a:solidFill>
                  <a:srgbClr val="7030A0"/>
                </a:solidFill>
                <a:latin typeface="Arial Black" pitchFamily="34" charset="0"/>
              </a:rPr>
              <a:t>BKSN 2015</a:t>
            </a:r>
            <a:endParaRPr lang="id-ID" sz="2200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5715000"/>
            <a:ext cx="4511950" cy="97536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  <a:latin typeface="Berlin Sans FB Demi" pitchFamily="34" charset="0"/>
              </a:rPr>
              <a:t>Kevikepan Yogyakarta</a:t>
            </a:r>
            <a:br>
              <a:rPr lang="en-US" smtClean="0">
                <a:solidFill>
                  <a:srgbClr val="002060"/>
                </a:solidFill>
                <a:latin typeface="Berlin Sans FB Demi" pitchFamily="34" charset="0"/>
              </a:rPr>
            </a:br>
            <a:r>
              <a:rPr lang="en-US" smtClean="0">
                <a:solidFill>
                  <a:srgbClr val="002060"/>
                </a:solidFill>
                <a:latin typeface="Berlin Sans FB Demi" pitchFamily="34" charset="0"/>
              </a:rPr>
              <a:t>9 Agustus </a:t>
            </a:r>
            <a:r>
              <a:rPr lang="id-ID" smtClean="0">
                <a:solidFill>
                  <a:srgbClr val="002060"/>
                </a:solidFill>
                <a:latin typeface="Berlin Sans FB Demi" pitchFamily="34" charset="0"/>
              </a:rPr>
              <a:t>201</a:t>
            </a:r>
            <a:r>
              <a:rPr lang="en-US" smtClean="0">
                <a:solidFill>
                  <a:srgbClr val="002060"/>
                </a:solidFill>
                <a:latin typeface="Berlin Sans FB Demi" pitchFamily="34" charset="0"/>
              </a:rPr>
              <a:t>5</a:t>
            </a:r>
            <a:endParaRPr lang="id-ID" sz="2000" dirty="0">
              <a:solidFill>
                <a:srgbClr val="00206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88024" y="332656"/>
            <a:ext cx="3313355" cy="1702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200" smtClean="0">
                <a:solidFill>
                  <a:srgbClr val="FFFF00"/>
                </a:solidFill>
                <a:latin typeface="Brush Script MT" pitchFamily="66" charset="0"/>
              </a:rPr>
              <a:t>P</a:t>
            </a:r>
            <a:r>
              <a:rPr lang="en-US" sz="4800" smtClean="0">
                <a:solidFill>
                  <a:srgbClr val="FFFF00"/>
                </a:solidFill>
                <a:latin typeface="Berlin Sans FB" pitchFamily="34" charset="0"/>
              </a:rPr>
              <a:t>ERTEMUAN</a:t>
            </a:r>
            <a:r>
              <a:rPr lang="id-ID" sz="4800" smtClean="0">
                <a:solidFill>
                  <a:srgbClr val="FFFF00"/>
                </a:solidFill>
                <a:latin typeface="Berlin Sans FB" pitchFamily="34" charset="0"/>
              </a:rPr>
              <a:t/>
            </a:r>
            <a:br>
              <a:rPr lang="id-ID" sz="4800" smtClean="0">
                <a:solidFill>
                  <a:srgbClr val="FFFF00"/>
                </a:solidFill>
                <a:latin typeface="Berlin Sans FB" pitchFamily="34" charset="0"/>
              </a:rPr>
            </a:br>
            <a:r>
              <a:rPr lang="en-US" sz="4800" smtClean="0">
                <a:solidFill>
                  <a:srgbClr val="FFFF00"/>
                </a:solidFill>
                <a:latin typeface="Berlin Sans FB" pitchFamily="34" charset="0"/>
              </a:rPr>
              <a:t>LINGKUNGAN</a:t>
            </a:r>
            <a:endParaRPr lang="id-ID" sz="4800" dirty="0">
              <a:solidFill>
                <a:srgbClr val="FFFF00"/>
              </a:solidFill>
              <a:latin typeface="Berlin Sans FB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327575"/>
            <a:ext cx="3972847" cy="49660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5334000" y="2815685"/>
            <a:ext cx="27673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b="1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“Aku datang untuk melayani”</a:t>
            </a:r>
          </a:p>
          <a:p>
            <a:pPr algn="r"/>
            <a:r>
              <a:rPr lang="id-ID" sz="1600" b="1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(Markus 10:45)</a:t>
            </a:r>
          </a:p>
          <a:p>
            <a:pPr algn="r"/>
            <a:endParaRPr lang="id-ID" sz="2000" b="1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88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3786214" cy="2000264"/>
          </a:xfrm>
        </p:spPr>
        <p:txBody>
          <a:bodyPr>
            <a:noAutofit/>
          </a:bodyPr>
          <a:lstStyle/>
          <a:p>
            <a:pPr lvl="0" algn="r"/>
            <a:r>
              <a:rPr lang="en-US" sz="4000" b="1" dirty="0" smtClean="0">
                <a:latin typeface="Pristina" pitchFamily="66" charset="0"/>
              </a:rPr>
              <a:t/>
            </a:r>
            <a:br>
              <a:rPr lang="en-US" sz="4000" b="1" dirty="0" smtClean="0">
                <a:latin typeface="Pristina" pitchFamily="66" charset="0"/>
              </a:rPr>
            </a:br>
            <a:r>
              <a:rPr lang="en-US" sz="4000" b="1" dirty="0" smtClean="0">
                <a:latin typeface="Narkisim" pitchFamily="34" charset="-79"/>
                <a:cs typeface="Narkisim" pitchFamily="34" charset="-79"/>
              </a:rPr>
              <a:t>C</a:t>
            </a:r>
            <a:r>
              <a:rPr lang="en-US" sz="4000" b="1" dirty="0" smtClean="0">
                <a:latin typeface="Pristina" pitchFamily="66" charset="0"/>
              </a:rPr>
              <a:t>. </a:t>
            </a:r>
            <a:r>
              <a:rPr lang="id-ID" sz="4000" b="1" dirty="0" smtClean="0">
                <a:latin typeface="Pristina" pitchFamily="66" charset="0"/>
              </a:rPr>
              <a:t>Anak </a:t>
            </a:r>
            <a:r>
              <a:rPr lang="id-ID" sz="4000" b="1" dirty="0">
                <a:latin typeface="Pristina" pitchFamily="66" charset="0"/>
              </a:rPr>
              <a:t>Manusia yang Datang untuk </a:t>
            </a:r>
            <a:r>
              <a:rPr lang="id-ID" sz="4000" b="1" dirty="0" smtClean="0">
                <a:latin typeface="Pristina" pitchFamily="66" charset="0"/>
              </a:rPr>
              <a:t>Melayani</a:t>
            </a:r>
            <a:endParaRPr lang="id-ID" sz="4000" dirty="0">
              <a:latin typeface="Pristin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73050"/>
            <a:ext cx="4114800" cy="6013469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id-ID" b="1" i="1" dirty="0">
                <a:solidFill>
                  <a:srgbClr val="0033CC"/>
                </a:solidFill>
              </a:rPr>
              <a:t>Yesus menginsyafi diri-Nya sebagai Anak Manusia yang datang untuk melayani</a:t>
            </a:r>
            <a:r>
              <a:rPr lang="id-ID" b="1" i="1" dirty="0" smtClean="0">
                <a:solidFill>
                  <a:srgbClr val="0033CC"/>
                </a:solidFill>
              </a:rPr>
              <a:t>.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id-ID" dirty="0"/>
              <a:t>Penginjil rupanya menjadikan Anak Manusia sebagai gelar favorit pribadi Yesus. Sebutan ini muncul 82 kali dalam Perjanjian Baru dan hampir seluruhnya terdapat dalam Injil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id-ID" dirty="0"/>
              <a:t>Gelar anak manusia digunakan Yesus dalam </a:t>
            </a:r>
            <a:r>
              <a:rPr lang="id-ID" b="1" dirty="0">
                <a:solidFill>
                  <a:srgbClr val="0033CC"/>
                </a:solidFill>
              </a:rPr>
              <a:t>cakrawala penderitaan dan kematian</a:t>
            </a:r>
            <a:r>
              <a:rPr lang="id-ID" dirty="0"/>
              <a:t> (</a:t>
            </a:r>
            <a:r>
              <a:rPr lang="id-ID" i="1" dirty="0"/>
              <a:t>lih. </a:t>
            </a:r>
            <a:r>
              <a:rPr lang="id-ID" dirty="0"/>
              <a:t>Mat 17;12.22; 16:21; 20:18; Mrk 8:31; 10:33; Luk 9:44).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4414" y="2357430"/>
            <a:ext cx="3124200" cy="38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22936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5027065" y="-171400"/>
            <a:ext cx="26812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ush Script MT" pitchFamily="66" charset="0"/>
              </a:rPr>
              <a:t>Pertemuan</a:t>
            </a:r>
            <a:r>
              <a:rPr lang="id-ID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  <a:t> II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6" name="AutoShape 2" descr="data:image/jpeg;base64,/9j/4AAQSkZJRgABAQAAAQABAAD/2wCEAAkGBxQTEhUUExQUFBUVFBcYGBgXFxUWGBgYFRQWGBwYGBcYHCggGBwlHBYVITEhJSksLi4uFx8zODMsNygtLisBCgoKDg0OGhAQGywkICYsLCwsLCwsLCwsLCwsNCwsLCwsLCwsLCwsLCwsLCwsLCwsLCwsLCwsLCwsLCwsLCwsLP/AABEIAPwAyAMBIgACEQEDEQH/xAAcAAACAgMBAQAAAAAAAAAAAAAEBQMGAAECBwj/xABBEAABAwIDBQYDBQcDAwUAAAABAAIRAyEEEjEFQVFhcQYTIoGRoTKxwVJy0eHwFCNCYoKSsgckMxUWwkNEc6Lx/8QAGgEAAgMBAQAAAAAAAAAAAAAAAwQAAQIFBv/EADARAAICAQQBAwIEBgMBAAAAAAECAAMRBBIhMUETInFRYQUjM4EUQpGxwfBD4fEy/9oADAMBAAIRAxEAPwDxglacsWIsxmaBWlJkWsikucLCu4WBquVOIXQC6DFMyipmTEgAW0a3CJzg+yVRzQ95bTDvhDjDncwDoPmqzNBT4lXcuZV1xfYloa17K7XNmH8WkiRHGVWds7JqYd+V4sYIduM8FAynoyMjL2IulaJWysUmZyVgWQsUlx72foMDKtd7Q4UxAB0krnbwpuZTqsbkL5BA05fX1CyiYwFT+aszzy5p+ij2k2MNQ8/qlf8Ak3Z84jRP5e3HjMUlaJWLRTUVxNlaWLYUkmli3CyFJJpYtgLFJISGLbWohmHKkGHUlhTBcq3lRRw5W20VWZraYJkW2sRowymbheSmZrYYDTpI6hQRDMGiqVCFIQVy3/6Ydmadeq6rWE06ABynRzyfCDy3qftg2i7GgTmynxEkQLfAJsI4Jp2FcKeDqSS0veLx5COOhKUdoNhMpd2X1HeLvJfe785kGLhxBB1uQk9S3tIMe0lf5mcZ+gloOz6D8PZo01Lmj6xEpGNg0toYfuC4Z6RIDgRuEtNt0SPIoNuxaIBwueW1CyoQX6G8M6nM1x5kKLA1BQxIa2q7/jDXEzeHOG/UAQPJIUsKnypjVtRsQhh/1POu0HZx+GPikgGLgA9YkyOaSr3DtHsaliqVQiqWuAkbwYBMmNRu8ty8VrUC0kHULtq24ZnAdChwZCVjRddZVotVmYzG21sXT7mnRpEloJc6QPiIuutsiMPQHCfqEmIT/tGz93THN31S5UKVH3jAfcGP2leWLZC0mICZC2FpbCkkxbWQsAUxKmli3CxXLltbhFIMHyTXuVIKKwTidAUxMMIs/ZeScPoLgU1ndN+hFgwyJpYRHNohTMYq3Qi0wNmEUv7MjmsXeRTdCioRrinf7amaQJFNzC5otaWk77H8lZ+0NBtehRDA0lzw7+5sT1vPkk/ZRrS2pTdHjtziCPwKte0Nld0KQb8OUN6Rp9UvqVyCYNTscDzKthcJigHClTkAzmyAyTYlxc4E9ACl+I7NVKgzxkd9k7jMkT/UdV6LgXlhiZBHujqOFaQTYg380oteSCJuzUYyCOJ55s3YL8t3HNo6Jhw4+nmvMe0OzctV7YAIK+i62zwfhJA5FUfbvYWm/M4OdnJm9x5p+liBhojaFY5E8NfgVtuCVq2psR1FxDh5wQEJTwyNzF/SETswHJM9tYcnII+15+JMMLSaHCRvXeMYHOb91/u9BsP5iiMJUAhlPxGEKCfQIVvr4YIJ2HHBHziANX0lcbSJ3KdmCKc9wBuXDgqLTQpHmLThFy6imBKjc1TJmvTEXGmsRT2LFMwfpz0MUVKykje5XTKKWa8TvLTiBPpWUBopo6moHUpWBbLavEAp05RLKUJfiMSc5a2Q0GMw1JGt9wmQpqddzCASXA8dR571o2iAVhmEVqrWXc4D9blqnWDrtIPTd1GoQG0GF1V8XDTlHRtifMyVwyk5hDmi4v8AkeI5LPq88Sb+Y7GO7hpqkxlEgASXGYAA5m0/gvRTt1lWk1mYE5WzuIMAggHy9V5Zsj/c7QY14LmA964QSAGtJYCBeA4tEdeKP2s1we9jZA8Iktc5riGgFwGW0mdNFi6z2zJw7/E9Co7QAgE366pnhcYQJi3IW9PqF45g9nYkfA+oRwynL5ZrN9UHiu0WKovLQ8HKYMF0E9QfyQqu+DKavfnAnsuN2rS1MsPIkJXX28ywaZPO5915E/tDiah8VR3O/wBUfsjauQtzSXBwkm9ldzsv/wA8mFTSH0954HUuPaCmKrSTbffkOUqkOpQSrMNrd67LaGszE/0g/wDl7JPtrBFhDmg5CBPAE/ILOm1jF/Ts/aDs04270/eB06TclRxdDmgZG/aJOnIAXTbZ+GD4mrhywwO7pNqVHDnnAkGSb6KvuE2+Yn239FYtmdowclLv62cAjI1jWN8Jj7Jm2pnVa1gcHI/8l6YKVxE2PoAOcAZAcRN7gaawlVVqf7Sfme8nNc/xGT8I1KUVmLo1ktWrH6RaxMEiLqiHei6rEOWq4HEgJXDlOQuC1SViDlbXRWKTM9WyraJNFRupLz/rT1fpSAhZTbcdQunNhcrQumWp4ldoUyHOGvjfx3OI4Lb828WnXdFr8kftCiW1XkTD4eIvOdskeTs48lwcISJABI+1ru/H2Rt2WM5pXAAkYYBeQATPqAYjkSR5KBwk7zwiwPkm1Jvg6AxNx4SCbdHj0Q1LCZzLSXQJP6CivjMG65xE1fBvOJomm4Mc5r23dlu3K6J6Ot90q3UdnYhoviY/qclFahduZrQWPY6HfCDDmX/vHnCt2ztpsLcrqYDhqPqEDVXEBcTVNWcwTCh5IBms/SJlsc3aC/nfReaV3SSf5ifUr2oYwNpVS0ARTcR5NK8SYZEHePoppX3KWnR0S+9gZ0B7qIvgnl8ispukEbwo8Q7R3AwehTyrzDap1argf75/oZYNhVYpYp037mB1c4NVrwmK7ykx2UGGZXNu7M3TxAC3X5rzrC4mA+nOuU9QLj5j0R42g5rAyTlFy2Ykn9eSV1GmLnj6zj1WhCQYyq4SKha0EAOGXSYOmnpKTbTqRVpyYipUuLkDvPdTYfauWo10BoIdAaLAiAPab8yjMBTa99VzhenSqlnDM+tlnyklNBnOFboTBCr7gecztptvPXW6FqsRAC5cF1VXAAgm55iysxDVGJpVYhalNYbiBIgBasDUQ6ktOprBMrEDfTWKd9JYqzKxPZX0FC/DpgCHAEaEAjzXLmryp4npFsMT1qCFcyE6qU0JWpKbsRhHzFO0aZyU3AxGdhOsQc49cz/RRlstsCYgGJ1uLnejsSyaVQfZy1B/S6DHk4pbQq+IS6RazdJNvPpyT1b7gDOZem12H+8wgtyQSIaYBEXtIH+XyRmz6MausRoIB4rirSzU3gB2ti6RfTfwMHyRWBb4A4NYAQCDMm46c+KzYxAg1AMW7VoBwLYMODhedSCRf7zW+i52fiGvYHNJMCRPxDlzCd1sMSAS/MeQgSL+XmVQ6FU0q1RumSof7SZb6tI9Vjb6tZ+ohEYI/wAy3Y7aQZhazydKbh/cI+ZXmT3QZ4OHuFZO0dQijUAPgqNDm9Q5uZv1VYxQ8Lo+yD6JnR1BV+TDCw+4jsY/zNYs5Hh251iuq4tyIg+ehXNQd5S56+YUWz6udpadQPZOr1n6TVzAuVHTjK/PkQanWgg7wcp6fqUwr1L/AK4D8UmxDCxxH6hFl+ZrYPX5fgjsoODPOlmBIMkoXcG8HA+TiAfp7pxUxJp1Iixc4Hm0ViTHoUjw8te0kfxAHmCU3xo/fRyfH97lhxgzdJyY/DAbggg3B4hcmmgdhVvEaZOoJb94XIHUD1CbZUzXZuEb2wM0lBVw6Y5Fw5ijAmTaIsNFRmkmb6SidTQHBEz6Yit9JYjatKyxD3zJSeq4do7ppAgAlvW8/X2WyEFhq5a7KfhefR0WPnp6I1xXnyczqgEHEiqBDVGol5Q9RyE0Okh7sAXE95LCBqGOBaXRvifZJ8HoD4W+k21EboRPaTEub+zPacrWy2BvcL3POERicTTNF1clhytzF+WCNJFrk30vqnFO1QIvYC3uMJwlHPIzufmBg2ygwdYEb0Jsy2ZkAlpc2Tw1b/8AUrrYW1s7mta6Zjw5XNcAAbkOFhzXTmgYioNzvEI6kHraPVbYZyDFxkGMMJUcTkdACovajAOpYtzspNNzG5rc3M+TW+y9N2bTAuQDprA09ZS7tJgmPxNEEjJUbUpunTxNzCDxzU2x1PFaoXDEjyIGx+R9p5w6rNKpReM0Q5p5SLjq0kJAGWg8C36Kx7ZwjqLiD8dLSbZ6biQR9eocq/jMUwvGV1nDpHI8/wAk5UvHENTaFs93R4gmCfFjvUGIYadTM3ffy3hT4hsG3ULt7e8bzHzTGcHd4PcJsLoaf5l5X/IkO0KYewOGoE+XBLaFSJB0NxyKNpVIlpsOHA/gUE6jcj0RqxgYM5erO9g4HPn5hlGrL6f3m/5BPMW798QdC13C0VDBncbqsYEnvWffb/kFasPs19eu4NgAN8RN9aj9Bv0Q7gBB6fLNiAVKTg6WuFjIIMRw6FOdn4+u8t8AqCYcQIPWQY9k6w+waLBpnPF34aIwMAEAAAbhol01Az3OmNOw7gbqKjc1HOChexNrqFPUs1EQMqN4U72KNzUUkMIPBEFIWl3UasS5omN0uVQDM4cpHUGR+uiZmpIB4gH1CU4l2Ug6wZ/JH1PC1oBm27hJj2heb8ZnVxlgJlSqha1ZcvqKF5lDMbSsCQ4xne0qlM6xnZP22XA89PRJdldoe6cGPbFORmaQCW3EPk6wQPmnmVC4rZ9N5lzRI36H1Cb07jbtcQGooJOV/cSx0cbTcMwcCI1meep0CW4jaVLvGvnMBmBgGwIub2N2tS+hg2MENaBvSftbRqOptFMEy4yAYEAbzwkj0KYrrUnEVtr2qWPiNq3+pLZLMNh3VS0aue2mOGhufJVDtH22xeIysqtZSa1wcMoc0gtMg5gZsQNEnOADGuL2y7dGjXcCisLgoNQwIa8za7Z0PTcugqVV8gTlkWPAdqbar1ZNWo+rfUkxutcTqAluIcTfLEiZG8E2+ScbQxQc1tMNbmzXLQBIBsoaVI+AyDItO6xgeiYVgB1iC9J3JGczMFiO9bBPjb+pWNc5hSl2am6RYhM6e12keMQeV1GrI6GRGKtSr49Rtrjz9YW5jag4HioThT/FccQuP+q0xoHeikbtamdZHUfgg4sXocR7fpLubHG76jz8wvAYJgqsdF87db/xBNtj7RFLEVS74XBokboc/dv1S7A1Q5zS0yMw+aHpVJqP8v8AJyA+5g26NtVQLqgmMHPU9CbWDhLSCDvC5c5UmntXuTZ4HIm3omlDtMxw3E8iEmabO8cQrhFbaGB/cR/mXJSR3aAbmk9SAkO2e0zyMrHBp/lNx1cjVUuxwInfYtS7nl1c1Q1GLzjZ2261J4dnc4TdpcSCOYK9LBkA8QD6p0VvW3JidV6XKSBiDOYtorIsTO6b2Sy42iYKGLjkbylp8jb2T6tTDuvNADD/ABN0nXkRvXmNm4cRyu4A8xUStLqpTLSQdQtQqCfWPbh4mwForcqXDUC90DTUngOKOiQVj4GTN4TC5rmzRqfoEDtbGh5yBp7oWOSZPW0LrbeOLv3VGMjdSZ8R49EupU8U0eGlReOIc2f8gUcjjAnOezccmRbewbKw7ym1weB4gWubmjQ6Rm570jrY9r2uBpltVrYzDwyBaHiCCrBWxWPA/wCKBGhdb07xVrar3v8A+UNY4EQGCJ3km/iRKUPTf3gidzYWIajtXRlhpjdfhz1W9nOBpjiD7c/VTYuO6dqZ3xYRunclezcRkdyOq6IG5TiA3LTcu7ojn7SfH4UbpAOn5JaWJ7UuB4rckuq0TNr8wDCJU/GDFdZSN+5R3BMq0pnsKjIRsxEriTbNxJZVYR9ts8xmCYftLW5yTBMR7pbhmeNv32/5BaxF3eX4obIGMNVc9f8Av1kL3ySTvWg7gpqNDMjqezhxC0XVe5VdFlhyItdUcdST1JXDQnjNmt33RmHwgGgv7oLalF6nRp/B77TljgSv0cHUcRDSV6lgS7I3PAdAnrCXbL2aWnO7XcOHXmm7Gqt5cZIjSaNKCQpzOoWKRoWIZeGCy9Ymmh6Lw45H9Ad4UFfHFpAeNRu+YULmtqWpukzJB16LhEEHiZVePdOtq4Ys1Et3FLC0HSx4H6FNKOPLJZVzFu48OXFQ16FN3iY4HobjqNQthgeYRLGTgxYWmYi5OnNS7ZrmhS7tph7vii/knOwMDNWXmQ1pI5Gwn3Vd7YPYcQGtMAa30TC4AyIO24u20yuvxdcH92CeZMfOFG7FY8/+m89GNP0XeLNak7929rhwdEesIf8A7mfTMVcPHNhLZ6QiKCegDFnYZ7IkjqW0jpSqjnDW/UJXtHDYhs/tFNxJgy4gkATa278FYsF2ywxs51VnUNd8wpdr4mhiaRDK2Y8MrWmddQtLY4bBTAkXAO4NmVU03vDmsazLGjpB03ZZCqVRmUkGxBViw5p5iH1X2JAIcWxHRL9t4ZodmY7ODv1I5ExdO0NtYqZnXobKxYPH3H9oHhsW5hke6MGNY4XEHeeSWBq6DSmWRTObXqbEG3sfSNi5jp8UxpxQlWmzc5BFkImjhCWF0GOPNZ2hfM0128Y2iR0HeNv32/5BR4oXH3QfZSYegc7TH8Q+YWsSySPuNW+MwBBxzIA/gtiu4b1jmLghbwDM7mEOobTI1urJ2b2lSLzmMOi0+91TFuUNqVPIjdH4hbVxnInr1JwdoQfNENavIMLi30zmY4tI4Fel9mNsjE05NqjbOH/kORQbVKjM6On1a2nHRjcNWKVoWJBm5j0d4jD5mmHZmi7d5H8p5ILDYFxuJa7XXUj5KzYPDNc2YJ4kQZ5kKTEbJBEsIjlqkSrEZiovC+0xRhMQX5mVwOTiIndB/FCYzZZYczdOI/FNsu53iHMGfVTUMP4bC3A3A6HVYC7pYfbF2ArljXOeYs2SI0c9rZjz9l5vtGo7Nmd8XeVGO6tdb6r0vbFFpw1YtI/4zofs+L6Ly7aRJNb7wf8A3tDp8iXBPUr7cRa1/dkTgViZg3G4o3Z2Pa7wvAP8p+h3JTWaQG1W+fVaqwYe3Q6/ylF2Awe8yyYns7hqrZYCHbwDJ/tJn0VT2psM0iS0m3UFN8BtXKQ2pdu47x0KbYyiarZa/vG+4+8NVlLHrbDHiWyI4yvcp1PFjLB7lroAzEuDhHFo1PmsdjWRBrNcIuDSqekT7yt7Z2W7UN8xokhokapxK0fnMy2ttUbZrEMaHeB2YdCI5QU+2FswvvCRspmVbNg4osVapmFftgtIFNmWEt2xtn0iIcxpjkm/aLZVOphcrWNaAZAaIul2zcUHcL+Se0GgiCSeui4AscPkmdV0XwJ52ezLBSNQOgtY50Eb2gkifJVrBbHfVDnME5GtBG+4JV9x0sGLYdMtQt/qpz+PulXYM+Gr1Z/iV2BcVQsIuyLZYqymVsGQYIjqIQzsMvX8Rgqb/iY13UIZuwsODPdN91gfiIA5E234bk8Ty2lstzzDWuceQJRbezdWYNN89Leq9Zo4IAeEBo4CyhfTgrB/En8CaX8Mq8mecYjsbUazMC0mJLRM+R3pfQY+k6WlzXDhYr1YMUVTCMJnK0njAVprmPDcy20Fa8pwYt7JvqPpF1UuMuOXNrED2n5LE7pLENrMnMKo2jElxe2P2mk39hxEPLgHEeB0xBkQIJtyKHwPaKrh2uFYOe8C8/CYOog2ka8wqXs7aDSO8GanVb8eXR7bXI6x6G91dNhYunjKRIhzwTmabmDIzX1HNHsrZeMcTnVsjDPmGdnu0TqhfN8jmOv9h+YEfI+QTLF1zTqEg+E2jcQ4fmqPjnOwld4NmVKJaDz1AMX1HummwMc+vR8d3NaIcN4uPFziPQqnr4yJFPODJ8BiHOFRrifHSqtg/wA1N31VIx1SKw+zUYB7k/U+queAcRWE73Aepj6qhY9+alSdvaB7j8laD3fMp+owwAHipu0KXwaVQtd8J+W4oqk6Wtdv0Kmx2H75mYfG0eqoHa3PRkI3Lx3BKlMA5XXadCsbWqYd0gkt+0PquMJVDm927+k8DwU+Gq5SadT3uFs8cGZx5EOZtBlUXhruWh8lFWwDTqB5IDGbLLPHSmBq3eOY4hS4LHbih7OMoZYbnDiQV9kgaLKNItTkgOFkPWpkKC1jwZr0wORDcDUBAkwrJsqoW7w4KlsPAwmNCuRrIjeNPRLWVAxhbOJYe01IOZXcB/7Z582teqr2Bb4a33mf4p9icQXYfEGZAw9QetNxVf7CVYNYbi5sdQxFr/RYSh+sv7y3NYpm0lqkRvXecBIzpkmSGwUL2SuTWWu9WZOppzFwQpS5cOCIBBs2JyFi3CxEAi5eeVhpJEWMgetkw7N7VODxQmzS7K88GkjWNQCBbkhcBVAe0nSY9bLVSj3xLRaoMzo4jUr0DjnnqcFORkdy3dpMW+rlB8Z1E6i27kpOyeLyHLeC0tv1ke4CUYlsPpPE3pj1ABj5rplWKriLDwuEfriPdJlMjAjofB5lqdU/fNnc8H0KoeEaXUGjiweoEq5uxYf+8GndPfzlrHEj1BVa7OM8DCb5XNB6Gyy52LmQe9sSLYpDxl4hHYR+RxB4oKvR7iu5o0DpHR1/qmO0maVG6OAnql7ME/YwtfA+IBtvA5T3rB4T8UbjxUVJ4qtg2cNDx6pph68gtddpskmNwhpOlum5arORtbsdTNi7TuXqH4PFlpyvsRof1qFrH4QTIAB5fCeY4dFEwio2+vFd0MQW+F92n2UwQcjuZ4I5nGFxBbqnNJ7ajeaX1MOCJBkHQhQMqGmbFZdd/XctWK99QivTg3CL2fXLTa/IrmliWVBDvzUbqRYQRpxWDzwe4VeOfEsBrMOCxMCHdxWzdTTcq52NaDSrEaioz2p/indfEf7WsHAGcPUAcP8A43apV2AZmp4gb+8bH9n5Kq/0X+ZbfrLLJSqSJG9SFawjd2hG5GdylFQkx9rwBA8q2GI3uVgoIorgDqINkXQYiBTUgpIi1mAe+CBixFOZCxFFJi5unjQCIoVu7q0qg/hLSRxHwn1E/oLGgWU1CoA4Zi7KCI3jXgep0uu2/InJQ4aO8RSa5lzdhI4G0kEdQllOCJBJMGZnfaPZOQ0OaKZvLC5pmQ5jjIuRqHZh5hKa9Hu3HKJZYOtcE70ogxxOgzB+Yds7MW1GtIGam9oPAvaWz7lc7Gw9SkILC4nSJIMcLLWAe4S20h2WRMGEy2VWLXC5N/S9wh2VlgQYStgpBET9q62WsMwIflaSIFpGhv7FZgNoB1M0yR6jTzUfbPFtq4izScgyTaDB48BMeSWYSoaFanU3A3jgQQfYrJqHpgeZA59TPiNW1g2QY5XF1K6u1wykgg6b/krzg2MqNaRdrhI3zp7rrF4SJJAgm9h6wkWt84j/APD843TzN0sciW12OsSJV7w2zqTTmDGg8QFNicDTqCHsa4cwCtHUBvEF/DbfM8/p1MpIn81JlBCuFTs7QIgNy9CQlWI7LObem+eT/wAQPoth1b7QbVkSuvplhBm25HU8YSBKmq7LrCQaU9CI+a6w2wsSf4Wt5uI+krZAYcwYyp4m8VVLaFWDLXUqgjhLHLP9PTDK5/nZ1tTCj27satSw1R5c1wDSHBsggEEEqP8A0+qT3tOYl7Dz+DL9B6qxX+U3zKaz8wS6sqAkHgjmCyhZhGhTAoaVYlvbmd5VmRYHBdtcjBMwJfE5yLsU1Bi8aymPFqdAP1ZL/wDq8yYiCPfVGFJAzBGzMPqMW1qtU8GfURPPesVoVbqUVcTxqq4sJaRBFoO5bZWm0yi8LtEB7nva15Nr38+qsnZl2GqDK5jZNiSNfP0RTfsHImTp/UPBiDA40sN7hocG2u3MDNt8kgrsvljhm+MTbXQDKTOlk42r2dNJ5yAuZPhgGY3g/q65wuzmu3tbGtzKD/EAnIjK6fauCYBszCmGsB13X1J3zEJjhXjvAwkASQTpEbgd7jJ6eSU4uu5r3CmHkfa7mpEixjd5qKoK7xApYh33KDxJ4yR+vJUXJHiECKPrD9rV6LqgzhoAEAMmAOAKQYnIXeB0jcHG4/V0xp9lMXUv+zOHOq+PVoI+Snb2Txw0bTHJmX55ZWBZUn84/rLKu3Sxv2G282lQqNqGW55ZMbwLdFaaPaik7w5QeF5XnzOzOKnxz/UfZGt2HiKY8LmDnm/JLWGotkOIyhtCgFDiX01KThLQ8O4AW97LTWciOo/CVRnnG0xMtcOLYJ9IQ3/dtZhh0zz+SiV7+sH4mXtC95HzPQonQLlUuh27q6S0D7v4yt4ntnUcP+VjerWg+wWvSYcYmPWT6y55N8eajr4tlMeNwHz9F53V7WZT8TXx/K76pTtPtK6q7MZlbTT2N2IOzUVAcGehba27SdhsS3xSaNQMtYksd6DQqldmMUKb3gkgOLZy/FYA+HmkVXbDyCJsWlt72c0j6qXZeLyPJmNJ8ouOhTgpKIRFDcGcYnsezMVnYJcC4NbmjiQdRuNj5golxSXYeJp1KfeNs8AhwAMOLdDwvGvNGU8U17ZaZ+YPA8ECvDQlgK/ENNVRYjHBo5oGpVKFfdNJXFi0jqOzEucb/qwWHDOEHWQLdVw2JvousVipkDRGO7OBKGPMkr7TeafdzbQ8+SxLXFaW0qCjiWbTE23exlXDAOztqjfAgt6gk2tqmGyaDaVDOXhpJ4NN/mdFrEY97nljoc2zYPBx/JG7Jw7TVYwgFr3FpBvAdrHA8+S47Wsy4M6aUqhyJNhtpd88NZ8I3H8SRbluTHZey2tq/vS0kmRpBn570Ps/AzIL3kMqOYJyGzYI1ah8Nink1pNhNoEW5RbySd68HacR2lgexL9SwrG6AQpv2umzWFXKLyA4AnwszAzvib7j6JnkDwMwn/8AEgzlTgQxqz2YfVxtM7kuxONBsIHJSYtsAAWQFbDCxvrxWWYnuXXWo5miwvCGqUS3mmMxl5rWJ0nktqqmaNjCJMRhsw+Ake/oEhxnZZj5LWvafX2KsjWZ7kmeRhcVjlcWyTA3kymKmKH2kiCuUOPcAZTKvZEifG/+1K8X2frNmP3kcAQVen1nXvoOXFQOxTo19k/Xqnz3mIWaNMZE8trMvcQVAQvRNqYGm9pLmgnjvVH2jQFN0NnVdOm71JybqfTMAU9N0PE/r9QjsJh2vpucRcNdpbQJaTeUXO7iDxtwZ6pg6TKVFr2PMEhrjpMxJadJvpzncmGNxtJjWtZFgYIHwxeJA8VrxyXn2C2vUGH7rw5SBctBcPuk/D5KWvi3vhpNjYxAnLoSdVyxQd3J8zqtau3qXLD7QLgDlkEAjLfUSu6lX+Vw8j+EqubPqmBBjdbgAm2H2jUGjtFTC6o5DSgarBgrJahIud+ihLk1obQNSGvawg62v80DtGgGPgTETdO6TVeqdrDmKX0bOQeIKVi0SsT8V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4" descr="data:image/jpeg;base64,/9j/4AAQSkZJRgABAQAAAQABAAD/2wCEAAkGBxQTEhUUExQUFBUVFBcYGBgXFxUWGBgYFRQWGBwYGBcYHCggGBwlHBYVITEhJSksLi4uFx8zODMsNygtLisBCgoKDg0OGhAQGywkICYsLCwsLCwsLCwsLCwsNCwsLCwsLCwsLCwsLCwsLCwsLCwsLCwsLCwsLCwsLCwsLCwsLP/AABEIAPwAyAMBIgACEQEDEQH/xAAcAAACAgMBAQAAAAAAAAAAAAAEBQMGAAECBwj/xABBEAABAwIDBQYDBQcDAwUAAAABAAIRAyEEEjEFQVFhcQYTIoGRoTKxwVJy0eHwFCNCYoKSsgckMxUWwkNEc6Lx/8QAGgEAAgMBAQAAAAAAAAAAAAAAAwQAAQIFBv/EADARAAICAQQBAwIEBgMBAAAAAAECAAMRBBIhMUETInFRYQUjM4EUQpGxwfBD4fEy/9oADAMBAAIRAxEAPwDxglacsWIsxmaBWlJkWsikucLCu4WBquVOIXQC6DFMyipmTEgAW0a3CJzg+yVRzQ95bTDvhDjDncwDoPmqzNBT4lXcuZV1xfYloa17K7XNmH8WkiRHGVWds7JqYd+V4sYIduM8FAynoyMjL2IulaJWysUmZyVgWQsUlx72foMDKtd7Q4UxAB0krnbwpuZTqsbkL5BA05fX1CyiYwFT+aszzy5p+ij2k2MNQ8/qlf8Ak3Z84jRP5e3HjMUlaJWLRTUVxNlaWLYUkmli3CyFJJpYtgLFJISGLbWohmHKkGHUlhTBcq3lRRw5W20VWZraYJkW2sRowymbheSmZrYYDTpI6hQRDMGiqVCFIQVy3/6Ydmadeq6rWE06ABynRzyfCDy3qftg2i7GgTmynxEkQLfAJsI4Jp2FcKeDqSS0veLx5COOhKUdoNhMpd2X1HeLvJfe785kGLhxBB1uQk9S3tIMe0lf5mcZ+gloOz6D8PZo01Lmj6xEpGNg0toYfuC4Z6RIDgRuEtNt0SPIoNuxaIBwueW1CyoQX6G8M6nM1x5kKLA1BQxIa2q7/jDXEzeHOG/UAQPJIUsKnypjVtRsQhh/1POu0HZx+GPikgGLgA9YkyOaSr3DtHsaliqVQiqWuAkbwYBMmNRu8ty8VrUC0kHULtq24ZnAdChwZCVjRddZVotVmYzG21sXT7mnRpEloJc6QPiIuutsiMPQHCfqEmIT/tGz93THN31S5UKVH3jAfcGP2leWLZC0mICZC2FpbCkkxbWQsAUxKmli3CxXLltbhFIMHyTXuVIKKwTidAUxMMIs/ZeScPoLgU1ndN+hFgwyJpYRHNohTMYq3Qi0wNmEUv7MjmsXeRTdCioRrinf7amaQJFNzC5otaWk77H8lZ+0NBtehRDA0lzw7+5sT1vPkk/ZRrS2pTdHjtziCPwKte0Nld0KQb8OUN6Rp9UvqVyCYNTscDzKthcJigHClTkAzmyAyTYlxc4E9ACl+I7NVKgzxkd9k7jMkT/UdV6LgXlhiZBHujqOFaQTYg380oteSCJuzUYyCOJ55s3YL8t3HNo6Jhw4+nmvMe0OzctV7YAIK+i62zwfhJA5FUfbvYWm/M4OdnJm9x5p+liBhojaFY5E8NfgVtuCVq2psR1FxDh5wQEJTwyNzF/SETswHJM9tYcnII+15+JMMLSaHCRvXeMYHOb91/u9BsP5iiMJUAhlPxGEKCfQIVvr4YIJ2HHBHziANX0lcbSJ3KdmCKc9wBuXDgqLTQpHmLThFy6imBKjc1TJmvTEXGmsRT2LFMwfpz0MUVKykje5XTKKWa8TvLTiBPpWUBopo6moHUpWBbLavEAp05RLKUJfiMSc5a2Q0GMw1JGt9wmQpqddzCASXA8dR571o2iAVhmEVqrWXc4D9blqnWDrtIPTd1GoQG0GF1V8XDTlHRtifMyVwyk5hDmi4v8AkeI5LPq88Sb+Y7GO7hpqkxlEgASXGYAA5m0/gvRTt1lWk1mYE5WzuIMAggHy9V5Zsj/c7QY14LmA964QSAGtJYCBeA4tEdeKP2s1we9jZA8Iktc5riGgFwGW0mdNFi6z2zJw7/E9Co7QAgE366pnhcYQJi3IW9PqF45g9nYkfA+oRwynL5ZrN9UHiu0WKovLQ8HKYMF0E9QfyQqu+DKavfnAnsuN2rS1MsPIkJXX28ywaZPO5915E/tDiah8VR3O/wBUfsjauQtzSXBwkm9ldzsv/wA8mFTSH0954HUuPaCmKrSTbffkOUqkOpQSrMNrd67LaGszE/0g/wDl7JPtrBFhDmg5CBPAE/ILOm1jF/Ts/aDs04270/eB06TclRxdDmgZG/aJOnIAXTbZ+GD4mrhywwO7pNqVHDnnAkGSb6KvuE2+Yn239FYtmdowclLv62cAjI1jWN8Jj7Jm2pnVa1gcHI/8l6YKVxE2PoAOcAZAcRN7gaawlVVqf7Sfme8nNc/xGT8I1KUVmLo1ktWrH6RaxMEiLqiHei6rEOWq4HEgJXDlOQuC1SViDlbXRWKTM9WyraJNFRupLz/rT1fpSAhZTbcdQunNhcrQumWp4ldoUyHOGvjfx3OI4Lb828WnXdFr8kftCiW1XkTD4eIvOdskeTs48lwcISJABI+1ru/H2Rt2WM5pXAAkYYBeQATPqAYjkSR5KBwk7zwiwPkm1Jvg6AxNx4SCbdHj0Q1LCZzLSXQJP6CivjMG65xE1fBvOJomm4Mc5r23dlu3K6J6Ot90q3UdnYhoviY/qclFahduZrQWPY6HfCDDmX/vHnCt2ztpsLcrqYDhqPqEDVXEBcTVNWcwTCh5IBms/SJlsc3aC/nfReaV3SSf5ifUr2oYwNpVS0ARTcR5NK8SYZEHePoppX3KWnR0S+9gZ0B7qIvgnl8ispukEbwo8Q7R3AwehTyrzDap1argf75/oZYNhVYpYp037mB1c4NVrwmK7ykx2UGGZXNu7M3TxAC3X5rzrC4mA+nOuU9QLj5j0R42g5rAyTlFy2Ykn9eSV1GmLnj6zj1WhCQYyq4SKha0EAOGXSYOmnpKTbTqRVpyYipUuLkDvPdTYfauWo10BoIdAaLAiAPab8yjMBTa99VzhenSqlnDM+tlnyklNBnOFboTBCr7gecztptvPXW6FqsRAC5cF1VXAAgm55iysxDVGJpVYhalNYbiBIgBasDUQ6ktOprBMrEDfTWKd9JYqzKxPZX0FC/DpgCHAEaEAjzXLmryp4npFsMT1qCFcyE6qU0JWpKbsRhHzFO0aZyU3AxGdhOsQc49cz/RRlstsCYgGJ1uLnejsSyaVQfZy1B/S6DHk4pbQq+IS6RazdJNvPpyT1b7gDOZem12H+8wgtyQSIaYBEXtIH+XyRmz6MausRoIB4rirSzU3gB2ti6RfTfwMHyRWBb4A4NYAQCDMm46c+KzYxAg1AMW7VoBwLYMODhedSCRf7zW+i52fiGvYHNJMCRPxDlzCd1sMSAS/MeQgSL+XmVQ6FU0q1RumSof7SZb6tI9Vjb6tZ+ohEYI/wAy3Y7aQZhazydKbh/cI+ZXmT3QZ4OHuFZO0dQijUAPgqNDm9Q5uZv1VYxQ8Lo+yD6JnR1BV+TDCw+4jsY/zNYs5Hh251iuq4tyIg+ehXNQd5S56+YUWz6udpadQPZOr1n6TVzAuVHTjK/PkQanWgg7wcp6fqUwr1L/AK4D8UmxDCxxH6hFl+ZrYPX5fgjsoODPOlmBIMkoXcG8HA+TiAfp7pxUxJp1Iixc4Hm0ViTHoUjw8te0kfxAHmCU3xo/fRyfH97lhxgzdJyY/DAbggg3B4hcmmgdhVvEaZOoJb94XIHUD1CbZUzXZuEb2wM0lBVw6Y5Fw5ijAmTaIsNFRmkmb6SidTQHBEz6Yit9JYjatKyxD3zJSeq4do7ppAgAlvW8/X2WyEFhq5a7KfhefR0WPnp6I1xXnyczqgEHEiqBDVGol5Q9RyE0Okh7sAXE95LCBqGOBaXRvifZJ8HoD4W+k21EboRPaTEub+zPacrWy2BvcL3POERicTTNF1clhytzF+WCNJFrk30vqnFO1QIvYC3uMJwlHPIzufmBg2ygwdYEb0Jsy2ZkAlpc2Tw1b/8AUrrYW1s7mta6Zjw5XNcAAbkOFhzXTmgYioNzvEI6kHraPVbYZyDFxkGMMJUcTkdACovajAOpYtzspNNzG5rc3M+TW+y9N2bTAuQDprA09ZS7tJgmPxNEEjJUbUpunTxNzCDxzU2x1PFaoXDEjyIGx+R9p5w6rNKpReM0Q5p5SLjq0kJAGWg8C36Kx7ZwjqLiD8dLSbZ6biQR9eocq/jMUwvGV1nDpHI8/wAk5UvHENTaFs93R4gmCfFjvUGIYadTM3ffy3hT4hsG3ULt7e8bzHzTGcHd4PcJsLoaf5l5X/IkO0KYewOGoE+XBLaFSJB0NxyKNpVIlpsOHA/gUE6jcj0RqxgYM5erO9g4HPn5hlGrL6f3m/5BPMW798QdC13C0VDBncbqsYEnvWffb/kFasPs19eu4NgAN8RN9aj9Bv0Q7gBB6fLNiAVKTg6WuFjIIMRw6FOdn4+u8t8AqCYcQIPWQY9k6w+waLBpnPF34aIwMAEAAAbhol01Az3OmNOw7gbqKjc1HOChexNrqFPUs1EQMqN4U72KNzUUkMIPBEFIWl3UasS5omN0uVQDM4cpHUGR+uiZmpIB4gH1CU4l2Ug6wZ/JH1PC1oBm27hJj2heb8ZnVxlgJlSqha1ZcvqKF5lDMbSsCQ4xne0qlM6xnZP22XA89PRJdldoe6cGPbFORmaQCW3EPk6wQPmnmVC4rZ9N5lzRI36H1Cb07jbtcQGooJOV/cSx0cbTcMwcCI1meep0CW4jaVLvGvnMBmBgGwIub2N2tS+hg2MENaBvSftbRqOptFMEy4yAYEAbzwkj0KYrrUnEVtr2qWPiNq3+pLZLMNh3VS0aue2mOGhufJVDtH22xeIysqtZSa1wcMoc0gtMg5gZsQNEnOADGuL2y7dGjXcCisLgoNQwIa8za7Z0PTcugqVV8gTlkWPAdqbar1ZNWo+rfUkxutcTqAluIcTfLEiZG8E2+ScbQxQc1tMNbmzXLQBIBsoaVI+AyDItO6xgeiYVgB1iC9J3JGczMFiO9bBPjb+pWNc5hSl2am6RYhM6e12keMQeV1GrI6GRGKtSr49Rtrjz9YW5jag4HioThT/FccQuP+q0xoHeikbtamdZHUfgg4sXocR7fpLubHG76jz8wvAYJgqsdF87db/xBNtj7RFLEVS74XBokboc/dv1S7A1Q5zS0yMw+aHpVJqP8v8AJyA+5g26NtVQLqgmMHPU9CbWDhLSCDvC5c5UmntXuTZ4HIm3omlDtMxw3E8iEmabO8cQrhFbaGB/cR/mXJSR3aAbmk9SAkO2e0zyMrHBp/lNx1cjVUuxwInfYtS7nl1c1Q1GLzjZ2261J4dnc4TdpcSCOYK9LBkA8QD6p0VvW3JidV6XKSBiDOYtorIsTO6b2Sy42iYKGLjkbylp8jb2T6tTDuvNADD/ABN0nXkRvXmNm4cRyu4A8xUStLqpTLSQdQtQqCfWPbh4mwForcqXDUC90DTUngOKOiQVj4GTN4TC5rmzRqfoEDtbGh5yBp7oWOSZPW0LrbeOLv3VGMjdSZ8R49EupU8U0eGlReOIc2f8gUcjjAnOezccmRbewbKw7ym1weB4gWubmjQ6Rm570jrY9r2uBpltVrYzDwyBaHiCCrBWxWPA/wCKBGhdb07xVrar3v8A+UNY4EQGCJ3km/iRKUPTf3gidzYWIajtXRlhpjdfhz1W9nOBpjiD7c/VTYuO6dqZ3xYRunclezcRkdyOq6IG5TiA3LTcu7ojn7SfH4UbpAOn5JaWJ7UuB4rckuq0TNr8wDCJU/GDFdZSN+5R3BMq0pnsKjIRsxEriTbNxJZVYR9ts8xmCYftLW5yTBMR7pbhmeNv32/5BaxF3eX4obIGMNVc9f8Av1kL3ySTvWg7gpqNDMjqezhxC0XVe5VdFlhyItdUcdST1JXDQnjNmt33RmHwgGgv7oLalF6nRp/B77TljgSv0cHUcRDSV6lgS7I3PAdAnrCXbL2aWnO7XcOHXmm7Gqt5cZIjSaNKCQpzOoWKRoWIZeGCy9Ymmh6Lw45H9Ad4UFfHFpAeNRu+YULmtqWpukzJB16LhEEHiZVePdOtq4Ys1Et3FLC0HSx4H6FNKOPLJZVzFu48OXFQ16FN3iY4HobjqNQthgeYRLGTgxYWmYi5OnNS7ZrmhS7tph7vii/knOwMDNWXmQ1pI5Gwn3Vd7YPYcQGtMAa30TC4AyIO24u20yuvxdcH92CeZMfOFG7FY8/+m89GNP0XeLNak7929rhwdEesIf8A7mfTMVcPHNhLZ6QiKCegDFnYZ7IkjqW0jpSqjnDW/UJXtHDYhs/tFNxJgy4gkATa278FYsF2ywxs51VnUNd8wpdr4mhiaRDK2Y8MrWmddQtLY4bBTAkXAO4NmVU03vDmsazLGjpB03ZZCqVRmUkGxBViw5p5iH1X2JAIcWxHRL9t4ZodmY7ODv1I5ExdO0NtYqZnXobKxYPH3H9oHhsW5hke6MGNY4XEHeeSWBq6DSmWRTObXqbEG3sfSNi5jp8UxpxQlWmzc5BFkImjhCWF0GOPNZ2hfM0128Y2iR0HeNv32/5BR4oXH3QfZSYegc7TH8Q+YWsSySPuNW+MwBBxzIA/gtiu4b1jmLghbwDM7mEOobTI1urJ2b2lSLzmMOi0+91TFuUNqVPIjdH4hbVxnInr1JwdoQfNENavIMLi30zmY4tI4Fel9mNsjE05NqjbOH/kORQbVKjM6On1a2nHRjcNWKVoWJBm5j0d4jD5mmHZmi7d5H8p5ILDYFxuJa7XXUj5KzYPDNc2YJ4kQZ5kKTEbJBEsIjlqkSrEZiovC+0xRhMQX5mVwOTiIndB/FCYzZZYczdOI/FNsu53iHMGfVTUMP4bC3A3A6HVYC7pYfbF2ArljXOeYs2SI0c9rZjz9l5vtGo7Nmd8XeVGO6tdb6r0vbFFpw1YtI/4zofs+L6Ly7aRJNb7wf8A3tDp8iXBPUr7cRa1/dkTgViZg3G4o3Z2Pa7wvAP8p+h3JTWaQG1W+fVaqwYe3Q6/ylF2Awe8yyYns7hqrZYCHbwDJ/tJn0VT2psM0iS0m3UFN8BtXKQ2pdu47x0KbYyiarZa/vG+4+8NVlLHrbDHiWyI4yvcp1PFjLB7lroAzEuDhHFo1PmsdjWRBrNcIuDSqekT7yt7Z2W7UN8xokhokapxK0fnMy2ttUbZrEMaHeB2YdCI5QU+2FswvvCRspmVbNg4osVapmFftgtIFNmWEt2xtn0iIcxpjkm/aLZVOphcrWNaAZAaIul2zcUHcL+Se0GgiCSeui4AscPkmdV0XwJ52ezLBSNQOgtY50Eb2gkifJVrBbHfVDnME5GtBG+4JV9x0sGLYdMtQt/qpz+PulXYM+Gr1Z/iV2BcVQsIuyLZYqymVsGQYIjqIQzsMvX8Rgqb/iY13UIZuwsODPdN91gfiIA5E234bk8Ty2lstzzDWuceQJRbezdWYNN89Leq9Zo4IAeEBo4CyhfTgrB/En8CaX8Mq8mecYjsbUazMC0mJLRM+R3pfQY+k6WlzXDhYr1YMUVTCMJnK0njAVprmPDcy20Fa8pwYt7JvqPpF1UuMuOXNrED2n5LE7pLENrMnMKo2jElxe2P2mk39hxEPLgHEeB0xBkQIJtyKHwPaKrh2uFYOe8C8/CYOog2ka8wqXs7aDSO8GanVb8eXR7bXI6x6G91dNhYunjKRIhzwTmabmDIzX1HNHsrZeMcTnVsjDPmGdnu0TqhfN8jmOv9h+YEfI+QTLF1zTqEg+E2jcQ4fmqPjnOwld4NmVKJaDz1AMX1HummwMc+vR8d3NaIcN4uPFziPQqnr4yJFPODJ8BiHOFRrifHSqtg/wA1N31VIx1SKw+zUYB7k/U+queAcRWE73Aepj6qhY9+alSdvaB7j8laD3fMp+owwAHipu0KXwaVQtd8J+W4oqk6Wtdv0Kmx2H75mYfG0eqoHa3PRkI3Lx3BKlMA5XXadCsbWqYd0gkt+0PquMJVDm927+k8DwU+Gq5SadT3uFs8cGZx5EOZtBlUXhruWh8lFWwDTqB5IDGbLLPHSmBq3eOY4hS4LHbih7OMoZYbnDiQV9kgaLKNItTkgOFkPWpkKC1jwZr0wORDcDUBAkwrJsqoW7w4KlsPAwmNCuRrIjeNPRLWVAxhbOJYe01IOZXcB/7Z582teqr2Bb4a33mf4p9icQXYfEGZAw9QetNxVf7CVYNYbi5sdQxFr/RYSh+sv7y3NYpm0lqkRvXecBIzpkmSGwUL2SuTWWu9WZOppzFwQpS5cOCIBBs2JyFi3CxEAi5eeVhpJEWMgetkw7N7VODxQmzS7K88GkjWNQCBbkhcBVAe0nSY9bLVSj3xLRaoMzo4jUr0DjnnqcFORkdy3dpMW+rlB8Z1E6i27kpOyeLyHLeC0tv1ke4CUYlsPpPE3pj1ABj5rplWKriLDwuEfriPdJlMjAjofB5lqdU/fNnc8H0KoeEaXUGjiweoEq5uxYf+8GndPfzlrHEj1BVa7OM8DCb5XNB6Gyy52LmQe9sSLYpDxl4hHYR+RxB4oKvR7iu5o0DpHR1/qmO0maVG6OAnql7ME/YwtfA+IBtvA5T3rB4T8UbjxUVJ4qtg2cNDx6pph68gtddpskmNwhpOlum5arORtbsdTNi7TuXqH4PFlpyvsRof1qFrH4QTIAB5fCeY4dFEwio2+vFd0MQW+F92n2UwQcjuZ4I5nGFxBbqnNJ7ajeaX1MOCJBkHQhQMqGmbFZdd/XctWK99QivTg3CL2fXLTa/IrmliWVBDvzUbqRYQRpxWDzwe4VeOfEsBrMOCxMCHdxWzdTTcq52NaDSrEaioz2p/indfEf7WsHAGcPUAcP8A43apV2AZmp4gb+8bH9n5Kq/0X+ZbfrLLJSqSJG9SFawjd2hG5GdylFQkx9rwBA8q2GI3uVgoIorgDqINkXQYiBTUgpIi1mAe+CBixFOZCxFFJi5unjQCIoVu7q0qg/hLSRxHwn1E/oLGgWU1CoA4Zi7KCI3jXgep0uu2/InJQ4aO8RSa5lzdhI4G0kEdQllOCJBJMGZnfaPZOQ0OaKZvLC5pmQ5jjIuRqHZh5hKa9Hu3HKJZYOtcE70ogxxOgzB+Yds7MW1GtIGam9oPAvaWz7lc7Gw9SkILC4nSJIMcLLWAe4S20h2WRMGEy2VWLXC5N/S9wh2VlgQYStgpBET9q62WsMwIflaSIFpGhv7FZgNoB1M0yR6jTzUfbPFtq4izScgyTaDB48BMeSWYSoaFanU3A3jgQQfYrJqHpgeZA59TPiNW1g2QY5XF1K6u1wykgg6b/krzg2MqNaRdrhI3zp7rrF4SJJAgm9h6wkWt84j/APD843TzN0sciW12OsSJV7w2zqTTmDGg8QFNicDTqCHsa4cwCtHUBvEF/DbfM8/p1MpIn81JlBCuFTs7QIgNy9CQlWI7LObem+eT/wAQPoth1b7QbVkSuvplhBm25HU8YSBKmq7LrCQaU9CI+a6w2wsSf4Wt5uI+krZAYcwYyp4m8VVLaFWDLXUqgjhLHLP9PTDK5/nZ1tTCj27satSw1R5c1wDSHBsggEEEqP8A0+qT3tOYl7Dz+DL9B6qxX+U3zKaz8wS6sqAkHgjmCyhZhGhTAoaVYlvbmd5VmRYHBdtcjBMwJfE5yLsU1Bi8aymPFqdAP1ZL/wDq8yYiCPfVGFJAzBGzMPqMW1qtU8GfURPPesVoVbqUVcTxqq4sJaRBFoO5bZWm0yi8LtEB7nva15Nr38+qsnZl2GqDK5jZNiSNfP0RTfsHImTp/UPBiDA40sN7hocG2u3MDNt8kgrsvljhm+MTbXQDKTOlk42r2dNJ5yAuZPhgGY3g/q65wuzmu3tbGtzKD/EAnIjK6fauCYBszCmGsB13X1J3zEJjhXjvAwkASQTpEbgd7jJ6eSU4uu5r3CmHkfa7mpEixjd5qKoK7xApYh33KDxJ4yR+vJUXJHiECKPrD9rV6LqgzhoAEAMmAOAKQYnIXeB0jcHG4/V0xp9lMXUv+zOHOq+PVoI+Snb2Txw0bTHJmX55ZWBZUn84/rLKu3Sxv2G282lQqNqGW55ZMbwLdFaaPaik7w5QeF5XnzOzOKnxz/UfZGt2HiKY8LmDnm/JLWGotkOIyhtCgFDiX01KThLQ8O4AW97LTWciOo/CVRnnG0xMtcOLYJ9IQ3/dtZhh0zz+SiV7+sH4mXtC95HzPQonQLlUuh27q6S0D7v4yt4ntnUcP+VjerWg+wWvSYcYmPWT6y55N8eajr4tlMeNwHz9F53V7WZT8TXx/K76pTtPtK6q7MZlbTT2N2IOzUVAcGehba27SdhsS3xSaNQMtYksd6DQqldmMUKb3gkgOLZy/FYA+HmkVXbDyCJsWlt72c0j6qXZeLyPJmNJ8ouOhTgpKIRFDcGcYnsezMVnYJcC4NbmjiQdRuNj5golxSXYeJp1KfeNs8AhwAMOLdDwvGvNGU8U17ZaZ+YPA8ECvDQlgK/ENNVRYjHBo5oGpVKFfdNJXFi0jqOzEucb/qwWHDOEHWQLdVw2JvousVipkDRGO7OBKGPMkr7TeafdzbQ8+SxLXFaW0qCjiWbTE23exlXDAOztqjfAgt6gk2tqmGyaDaVDOXhpJ4NN/mdFrEY97nljoc2zYPBx/JG7Jw7TVYwgFr3FpBvAdrHA8+S47Wsy4M6aUqhyJNhtpd88NZ8I3H8SRbluTHZey2tq/vS0kmRpBn570Ps/AzIL3kMqOYJyGzYI1ah8Nink1pNhNoEW5RbySd68HacR2lgexL9SwrG6AQpv2umzWFXKLyA4AnwszAzvib7j6JnkDwMwn/8AEgzlTgQxqz2YfVxtM7kuxONBsIHJSYtsAAWQFbDCxvrxWWYnuXXWo5miwvCGqUS3mmMxl5rWJ0nktqqmaNjCJMRhsw+Ake/oEhxnZZj5LWvafX2KsjWZ7kmeRhcVjlcWyTA3kymKmKH2kiCuUOPcAZTKvZEifG/+1K8X2frNmP3kcAQVen1nXvoOXFQOxTo19k/Xqnz3mIWaNMZE8trMvcQVAQvRNqYGm9pLmgnjvVH2jQFN0NnVdOm71JybqfTMAU9N0PE/r9QjsJh2vpucRcNdpbQJaTeUXO7iDxtwZ6pg6TKVFr2PMEhrjpMxJadJvpzncmGNxtJjWtZFgYIHwxeJA8VrxyXn2C2vUGH7rw5SBctBcPuk/D5KWvi3vhpNjYxAnLoSdVyxQd3J8zqtau3qXLD7QLgDlkEAjLfUSu6lX+Vw8j+EqubPqmBBjdbgAm2H2jUGjtFTC6o5DSgarBgrJahIud+ihLk1obQNSGvawg62v80DtGgGPgTETdO6TVeqdrDmKX0bOQeIKVi0SsT8Vn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3078" name="Picture 6" descr="http://4.bp.blogspot.com/-xEEC2I54amI/TpkNXCpwtpI/AAAAAAAAAKE/F67yj6B_1mw/s1600/KIsah+Nabi+Musa+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76872"/>
            <a:ext cx="3064304" cy="387186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037632" y="8382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dirty="0" smtClean="0">
                <a:solidFill>
                  <a:srgbClr val="002060"/>
                </a:solidFill>
                <a:latin typeface="Bernard MT Condensed" pitchFamily="18" charset="0"/>
              </a:rPr>
              <a:t>Kolose </a:t>
            </a:r>
            <a:r>
              <a:rPr lang="id-ID" dirty="0">
                <a:solidFill>
                  <a:srgbClr val="002060"/>
                </a:solidFill>
                <a:latin typeface="Bernard MT Condensed" pitchFamily="18" charset="0"/>
              </a:rPr>
              <a:t>3:18 - </a:t>
            </a:r>
            <a:r>
              <a:rPr lang="id-ID" dirty="0" smtClean="0">
                <a:solidFill>
                  <a:srgbClr val="002060"/>
                </a:solidFill>
                <a:latin typeface="Bernard MT Condensed" pitchFamily="18" charset="0"/>
              </a:rPr>
              <a:t>4:1</a:t>
            </a:r>
            <a:r>
              <a:rPr lang="en-US" b="1" dirty="0" smtClean="0">
                <a:solidFill>
                  <a:srgbClr val="002060"/>
                </a:solidFill>
                <a:latin typeface="Bernard MT Condensed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Bernard MT Condensed" pitchFamily="18" charset="0"/>
              </a:rPr>
            </a:br>
            <a:r>
              <a:rPr lang="id-ID" sz="2400" b="1" dirty="0" smtClean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“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S</a:t>
            </a:r>
            <a:r>
              <a:rPr lang="id-ID" sz="2400" b="1" dirty="0" smtClean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ebagaimana </a:t>
            </a:r>
            <a:r>
              <a:rPr lang="id-ID" sz="2400" b="1" dirty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seharusnya dalam nama Tuhan</a:t>
            </a:r>
            <a:r>
              <a:rPr lang="id-ID" sz="2400" b="1" dirty="0" smtClean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”</a:t>
            </a:r>
            <a:r>
              <a:rPr lang="id-ID" sz="2700" b="1" dirty="0" smtClean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”</a:t>
            </a:r>
            <a:endParaRPr lang="id-ID" sz="2700" b="1" dirty="0">
              <a:solidFill>
                <a:schemeClr val="accent6">
                  <a:lumMod val="50000"/>
                </a:schemeClr>
              </a:solidFill>
              <a:latin typeface="Miriam" pitchFamily="34" charset="-79"/>
              <a:cs typeface="Miriam" pitchFamily="34" charset="-79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sz="quarter" idx="13"/>
          </p:nvPr>
        </p:nvSpPr>
        <p:spPr>
          <a:xfrm>
            <a:off x="1115616" y="3068960"/>
            <a:ext cx="3419856" cy="31544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id-ID" sz="3600" b="1" smtClean="0">
                <a:solidFill>
                  <a:srgbClr val="FF0000"/>
                </a:solidFill>
                <a:latin typeface="Narkisim" pitchFamily="34" charset="-79"/>
                <a:cs typeface="Narkisim" pitchFamily="34" charset="-79"/>
              </a:rPr>
              <a:t>MELAYANI </a:t>
            </a:r>
            <a:r>
              <a:rPr lang="id-ID" sz="3600" b="1">
                <a:solidFill>
                  <a:srgbClr val="FF0000"/>
                </a:solidFill>
                <a:latin typeface="Narkisim" pitchFamily="34" charset="-79"/>
                <a:cs typeface="Narkisim" pitchFamily="34" charset="-79"/>
              </a:rPr>
              <a:t>DI DALAM RUMAH TANGGA </a:t>
            </a:r>
            <a:r>
              <a:rPr lang="id-ID" sz="3600" b="1" smtClean="0">
                <a:solidFill>
                  <a:srgbClr val="FF0000"/>
                </a:solidFill>
                <a:latin typeface="Narkisim" pitchFamily="34" charset="-79"/>
                <a:cs typeface="Narkisim" pitchFamily="34" charset="-79"/>
              </a:rPr>
              <a:t>KRISTIANI</a:t>
            </a:r>
            <a:endParaRPr lang="id-ID" sz="3600">
              <a:solidFill>
                <a:srgbClr val="FF0000"/>
              </a:solidFill>
              <a:latin typeface="Narkisim" pitchFamily="34" charset="-79"/>
              <a:cs typeface="Narkisim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84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7929618" cy="4714908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3:18 </a:t>
            </a:r>
            <a:r>
              <a:rPr lang="en-US" sz="1600" dirty="0" err="1" smtClean="0">
                <a:solidFill>
                  <a:schemeClr val="tx1"/>
                </a:solidFill>
              </a:rPr>
              <a:t>Hai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isteri-isteri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tunduklah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kepada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suamimu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sebagaimana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seharusnya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Tuhan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3:19 </a:t>
            </a:r>
            <a:r>
              <a:rPr lang="en-US" sz="1600" dirty="0" err="1" smtClean="0">
                <a:solidFill>
                  <a:schemeClr val="tx1"/>
                </a:solidFill>
              </a:rPr>
              <a:t>Hai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suami-suami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kasihilah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isterimu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janganlah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berlaku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kasar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terhadap</a:t>
            </a:r>
            <a:r>
              <a:rPr lang="en-US" sz="1600" dirty="0" smtClean="0">
                <a:solidFill>
                  <a:schemeClr val="tx1"/>
                </a:solidFill>
              </a:rPr>
              <a:t> dia.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3:20 </a:t>
            </a:r>
            <a:r>
              <a:rPr lang="en-US" sz="1600" dirty="0" err="1" smtClean="0">
                <a:solidFill>
                  <a:schemeClr val="tx1"/>
                </a:solidFill>
              </a:rPr>
              <a:t>Hai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anak-anak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taatilah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orang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tuamu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segala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hal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karena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itulah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indah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Tuhan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3:21 </a:t>
            </a:r>
            <a:r>
              <a:rPr lang="en-US" sz="1600" dirty="0" err="1" smtClean="0">
                <a:solidFill>
                  <a:schemeClr val="tx1"/>
                </a:solidFill>
              </a:rPr>
              <a:t>Hai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bapa-bapa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janganlah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sakiti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hati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anakmu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supaya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jangan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tawar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hatinya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3:22 </a:t>
            </a:r>
            <a:r>
              <a:rPr lang="en-US" sz="1600" dirty="0" err="1" smtClean="0">
                <a:solidFill>
                  <a:schemeClr val="tx1"/>
                </a:solidFill>
              </a:rPr>
              <a:t>Hai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hamba-hamba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taatilah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tuanmu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dunia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segala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hal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jangan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hanya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hadapan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mereka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saja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untuk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menyenangkan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mereka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melainkan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tulus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hati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karena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takut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Tuhan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3:23 </a:t>
            </a:r>
            <a:r>
              <a:rPr lang="en-US" sz="1600" dirty="0" err="1" smtClean="0">
                <a:solidFill>
                  <a:schemeClr val="tx1"/>
                </a:solidFill>
              </a:rPr>
              <a:t>Apa</a:t>
            </a:r>
            <a:r>
              <a:rPr lang="en-US" sz="1600" dirty="0" smtClean="0">
                <a:solidFill>
                  <a:schemeClr val="tx1"/>
                </a:solidFill>
              </a:rPr>
              <a:t> pun </a:t>
            </a:r>
            <a:r>
              <a:rPr lang="en-US" sz="1600" dirty="0" err="1" smtClean="0">
                <a:solidFill>
                  <a:schemeClr val="tx1"/>
                </a:solidFill>
              </a:rPr>
              <a:t>juga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kamu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perbuat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perbuatlah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segenap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hatimu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seperti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untuk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Tuhan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bukan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untuk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manusia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3:24 </a:t>
            </a:r>
            <a:r>
              <a:rPr lang="en-US" sz="1600" dirty="0" err="1" smtClean="0">
                <a:solidFill>
                  <a:schemeClr val="tx1"/>
                </a:solidFill>
              </a:rPr>
              <a:t>Kamu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tahu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bahwa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Tuhanlah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kamu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menerima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bagian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ditentukan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bagimu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sebagai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upah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Kristus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adalah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tuan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kamu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hamba-Nya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sv-SE" sz="1600" dirty="0" smtClean="0">
                <a:solidFill>
                  <a:schemeClr val="tx1"/>
                </a:solidFill>
              </a:rPr>
              <a:t>3:25 Barangsiapa berbuat kesalahan, ia akan menanggung kesalahannya itu, karena Tuhan tidak memandang orang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 4:1 </a:t>
            </a:r>
            <a:r>
              <a:rPr lang="en-US" sz="1600" dirty="0" err="1" smtClean="0">
                <a:solidFill>
                  <a:schemeClr val="tx1"/>
                </a:solidFill>
              </a:rPr>
              <a:t>Hai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tuan-tuan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berlakulah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adil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jujur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terhadap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hambamu</a:t>
            </a:r>
            <a:r>
              <a:rPr lang="en-US" sz="1600" dirty="0" smtClean="0">
                <a:solidFill>
                  <a:schemeClr val="tx1"/>
                </a:solidFill>
              </a:rPr>
              <a:t>; </a:t>
            </a:r>
            <a:r>
              <a:rPr lang="en-US" sz="1600" dirty="0" err="1" smtClean="0">
                <a:solidFill>
                  <a:schemeClr val="tx1"/>
                </a:solidFill>
              </a:rPr>
              <a:t>ingatlah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kamu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juga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mempunyai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tuan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sorga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4876" y="0"/>
            <a:ext cx="3429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>
                <a:solidFill>
                  <a:srgbClr val="002060"/>
                </a:solidFill>
                <a:latin typeface="Bernard MT Condensed" pitchFamily="18" charset="0"/>
              </a:rPr>
              <a:t>Kolose </a:t>
            </a:r>
            <a:r>
              <a:rPr lang="id-ID" sz="3200" dirty="0" smtClean="0">
                <a:solidFill>
                  <a:srgbClr val="002060"/>
                </a:solidFill>
                <a:latin typeface="Bernard MT Condensed" pitchFamily="18" charset="0"/>
              </a:rPr>
              <a:t>3</a:t>
            </a:r>
            <a:r>
              <a:rPr lang="en-US" sz="3200" dirty="0" smtClean="0">
                <a:solidFill>
                  <a:srgbClr val="002060"/>
                </a:solidFill>
                <a:latin typeface="Bernard MT Condensed" pitchFamily="18" charset="0"/>
              </a:rPr>
              <a:t> </a:t>
            </a:r>
            <a:r>
              <a:rPr lang="id-ID" sz="3200" dirty="0" smtClean="0">
                <a:solidFill>
                  <a:srgbClr val="002060"/>
                </a:solidFill>
                <a:latin typeface="Bernard MT Condensed" pitchFamily="18" charset="0"/>
              </a:rPr>
              <a:t>:</a:t>
            </a:r>
            <a:r>
              <a:rPr lang="en-US" sz="3200" dirty="0" smtClean="0">
                <a:solidFill>
                  <a:srgbClr val="002060"/>
                </a:solidFill>
                <a:latin typeface="Bernard MT Condensed" pitchFamily="18" charset="0"/>
              </a:rPr>
              <a:t> </a:t>
            </a:r>
            <a:r>
              <a:rPr lang="id-ID" sz="3200" dirty="0" smtClean="0">
                <a:solidFill>
                  <a:srgbClr val="002060"/>
                </a:solidFill>
                <a:latin typeface="Bernard MT Condensed" pitchFamily="18" charset="0"/>
              </a:rPr>
              <a:t>18 </a:t>
            </a:r>
            <a:r>
              <a:rPr lang="id-ID" sz="3200" dirty="0" smtClean="0">
                <a:solidFill>
                  <a:srgbClr val="002060"/>
                </a:solidFill>
                <a:latin typeface="Bernard MT Condensed" pitchFamily="18" charset="0"/>
              </a:rPr>
              <a:t>- 4:1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000108"/>
            <a:ext cx="7030046" cy="4806332"/>
          </a:xfrm>
        </p:spPr>
        <p:txBody>
          <a:bodyPr/>
          <a:lstStyle/>
          <a:p>
            <a:r>
              <a:rPr lang="en-US" dirty="0" err="1" smtClean="0"/>
              <a:t>Ayat</a:t>
            </a:r>
            <a:r>
              <a:rPr lang="en-US" dirty="0" smtClean="0"/>
              <a:t> 18 – 19 :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suami</a:t>
            </a:r>
            <a:r>
              <a:rPr lang="en-US" dirty="0" smtClean="0"/>
              <a:t> </a:t>
            </a:r>
            <a:r>
              <a:rPr lang="en-US" dirty="0" err="1" smtClean="0"/>
              <a:t>istri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Ayat</a:t>
            </a:r>
            <a:r>
              <a:rPr lang="en-US" dirty="0" smtClean="0"/>
              <a:t> 20 – 21 :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tua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endParaRPr lang="en-US" dirty="0" smtClean="0"/>
          </a:p>
          <a:p>
            <a:r>
              <a:rPr lang="en-US" dirty="0" err="1" smtClean="0"/>
              <a:t>Ayat</a:t>
            </a:r>
            <a:r>
              <a:rPr lang="en-US" dirty="0" smtClean="0"/>
              <a:t> 3:22-4:1 :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hamba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majikan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29190" y="0"/>
            <a:ext cx="2928958" cy="5714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bacaan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928670"/>
            <a:ext cx="7458674" cy="5572164"/>
          </a:xfrm>
        </p:spPr>
        <p:txBody>
          <a:bodyPr/>
          <a:lstStyle/>
          <a:p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,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kekudusan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20638" indent="-20638" algn="ctr">
              <a:buNone/>
            </a:pPr>
            <a:endParaRPr lang="en-US" dirty="0" smtClean="0"/>
          </a:p>
          <a:p>
            <a:pPr marL="20638" indent="-20638" algn="ctr">
              <a:buNone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katolik</a:t>
            </a:r>
            <a:r>
              <a:rPr lang="en-US" dirty="0" smtClean="0"/>
              <a:t> </a:t>
            </a:r>
            <a:r>
              <a:rPr lang="en-US" dirty="0" err="1" smtClean="0"/>
              <a:t>menghayati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(1)</a:t>
            </a:r>
          </a:p>
          <a:p>
            <a:pPr marL="20638" indent="-20638" algn="ctr">
              <a:buNone/>
            </a:pPr>
            <a:endParaRPr lang="en-US" dirty="0" smtClean="0"/>
          </a:p>
          <a:p>
            <a:r>
              <a:rPr lang="en-US" dirty="0" smtClean="0"/>
              <a:t>Allah </a:t>
            </a:r>
            <a:r>
              <a:rPr lang="en-US" dirty="0" err="1" smtClean="0"/>
              <a:t>menghendaki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melayani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20638" indent="-20638" algn="ctr">
              <a:buNone/>
            </a:pPr>
            <a:endParaRPr lang="en-US" dirty="0" smtClean="0"/>
          </a:p>
          <a:p>
            <a:pPr marL="20638" indent="-20638" algn="ctr">
              <a:buNone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katolik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14876" y="0"/>
            <a:ext cx="3500462" cy="5714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Tujuan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286248" y="2143116"/>
            <a:ext cx="92869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143372" y="5000636"/>
            <a:ext cx="92869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497" y="4000504"/>
            <a:ext cx="3008313" cy="2000264"/>
          </a:xfrm>
        </p:spPr>
        <p:txBody>
          <a:bodyPr>
            <a:noAutofit/>
          </a:bodyPr>
          <a:lstStyle/>
          <a:p>
            <a:pPr lvl="0"/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/>
            </a:r>
            <a:br>
              <a:rPr lang="en-US" sz="40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</a:b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  <a:latin typeface="Narkisim" pitchFamily="34" charset="-79"/>
                <a:cs typeface="Narkisim" pitchFamily="34" charset="-79"/>
              </a:rPr>
              <a:t>A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. </a:t>
            </a:r>
            <a:r>
              <a:rPr lang="id-ID" sz="40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Semuanya </a:t>
            </a:r>
            <a:r>
              <a:rPr lang="id-ID" sz="4000" b="1" dirty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bermula dari kehendak </a:t>
            </a:r>
            <a:r>
              <a:rPr lang="id-ID" sz="40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Allah</a:t>
            </a:r>
            <a:endParaRPr lang="id-ID" sz="4000" dirty="0">
              <a:solidFill>
                <a:schemeClr val="bg2">
                  <a:lumMod val="25000"/>
                </a:schemeClr>
              </a:solidFill>
              <a:latin typeface="Pristin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714356"/>
            <a:ext cx="3643338" cy="5786478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id-ID" dirty="0" smtClean="0"/>
              <a:t>Dalam </a:t>
            </a:r>
            <a:r>
              <a:rPr lang="id-ID" dirty="0"/>
              <a:t>Kitab Kejadian (1:26-28; 2:18-24) dikisahkan bahwa Allah menciptakan manusia menurut gambar dan </a:t>
            </a:r>
            <a:r>
              <a:rPr lang="id-ID" dirty="0" smtClean="0"/>
              <a:t>citra-Nya</a:t>
            </a:r>
            <a:r>
              <a:rPr lang="en-US" dirty="0" smtClean="0"/>
              <a:t>, </a:t>
            </a:r>
            <a:r>
              <a:rPr lang="id-ID" dirty="0"/>
              <a:t>untuk saling </a:t>
            </a:r>
            <a:r>
              <a:rPr lang="id-ID" dirty="0" smtClean="0"/>
              <a:t>melengkapi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id-ID" dirty="0" smtClean="0"/>
              <a:t>untuk </a:t>
            </a:r>
            <a:r>
              <a:rPr lang="id-ID" dirty="0"/>
              <a:t>bersama-sama dengan Allah menciptakan manusia-manusia baru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id-ID" dirty="0"/>
              <a:t>Kitab Suci memberikan landasan yang sangat kuat bahwa Allah menciptakan </a:t>
            </a:r>
            <a:r>
              <a:rPr lang="id-ID" b="1" dirty="0">
                <a:solidFill>
                  <a:schemeClr val="accent6">
                    <a:lumMod val="50000"/>
                  </a:schemeClr>
                </a:solidFill>
              </a:rPr>
              <a:t>keluarga sebagai tempat untuk menyalurkan kasih dan kehidupan.</a:t>
            </a:r>
          </a:p>
          <a:p>
            <a:r>
              <a:rPr lang="en-US" dirty="0" smtClean="0"/>
              <a:t>T</a:t>
            </a:r>
            <a:r>
              <a:rPr lang="id-ID" dirty="0" smtClean="0"/>
              <a:t>antangan </a:t>
            </a:r>
            <a:r>
              <a:rPr lang="id-ID" dirty="0"/>
              <a:t>zaman memang membuat semuanya itu tidak selalu gampang</a:t>
            </a:r>
            <a:r>
              <a:rPr lang="id-ID" dirty="0" smtClean="0"/>
              <a:t>.</a:t>
            </a:r>
            <a:r>
              <a:rPr lang="en-US" dirty="0" smtClean="0"/>
              <a:t> </a:t>
            </a:r>
            <a:r>
              <a:rPr lang="id-ID" dirty="0"/>
              <a:t>Pergaulan </a:t>
            </a:r>
            <a:r>
              <a:rPr lang="en-US" dirty="0" smtClean="0"/>
              <a:t>yang </a:t>
            </a:r>
            <a:r>
              <a:rPr lang="en-US" dirty="0" err="1" smtClean="0"/>
              <a:t>semakin</a:t>
            </a:r>
            <a:r>
              <a:rPr lang="id-ID" dirty="0" smtClean="0"/>
              <a:t> </a:t>
            </a:r>
            <a:r>
              <a:rPr lang="id-ID" dirty="0"/>
              <a:t>terbuka sungguh menguji kesetiaan suami-istri</a:t>
            </a:r>
            <a:r>
              <a:rPr lang="id-ID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id-ID" dirty="0" smtClean="0"/>
              <a:t>diperlukan </a:t>
            </a:r>
            <a:r>
              <a:rPr lang="id-ID" dirty="0"/>
              <a:t>sungguh kerendahan hati untuk kembali ke cita-cita awal.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1538" y="642918"/>
            <a:ext cx="3352800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67917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714356"/>
            <a:ext cx="3626167" cy="2071702"/>
          </a:xfrm>
        </p:spPr>
        <p:txBody>
          <a:bodyPr>
            <a:noAutofit/>
          </a:bodyPr>
          <a:lstStyle/>
          <a:p>
            <a:pPr lvl="0"/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/>
            </a:r>
            <a:br>
              <a:rPr lang="en-US" sz="44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</a:br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  <a:latin typeface="Narkisim" pitchFamily="34" charset="-79"/>
                <a:cs typeface="Narkisim" pitchFamily="34" charset="-79"/>
              </a:rPr>
              <a:t>B</a:t>
            </a:r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. </a:t>
            </a:r>
            <a:r>
              <a:rPr lang="id-ID" sz="44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Saling </a:t>
            </a:r>
            <a:r>
              <a:rPr lang="id-ID" sz="4400" b="1" dirty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Melayani dalam </a:t>
            </a:r>
            <a:r>
              <a:rPr lang="id-ID" sz="44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Keluarga</a:t>
            </a:r>
            <a:endParaRPr lang="id-ID" sz="4400" dirty="0">
              <a:solidFill>
                <a:schemeClr val="bg2">
                  <a:lumMod val="25000"/>
                </a:schemeClr>
              </a:solidFill>
              <a:latin typeface="Pristin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3394" y="714356"/>
            <a:ext cx="3590506" cy="5150734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id-ID" dirty="0"/>
              <a:t>Maksud Allah menciptakan keluarga sebagai tempat </a:t>
            </a:r>
            <a:r>
              <a:rPr lang="id-ID" b="1" dirty="0">
                <a:solidFill>
                  <a:schemeClr val="accent6">
                    <a:lumMod val="50000"/>
                  </a:schemeClr>
                </a:solidFill>
              </a:rPr>
              <a:t>menyalurkan kasih dan kehidupan diawali dari dalam keluarga itu sendiri</a:t>
            </a:r>
            <a:r>
              <a:rPr lang="id-ID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id-ID" dirty="0"/>
              <a:t>Tuhan Yesus memberikan pedoman emas: “Sebagaimana kamu kehendaki supaya orang perbuat kepadamu, perbuatlah juga demikian kepada mereka” (Luk 6:31</a:t>
            </a:r>
            <a:r>
              <a:rPr lang="id-ID" dirty="0" smtClean="0"/>
              <a:t>).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id-ID" dirty="0" smtClean="0"/>
              <a:t>enting </a:t>
            </a:r>
            <a:r>
              <a:rPr lang="id-ID" dirty="0"/>
              <a:t>sekali disadari adanya kebutuhan dasar setiap orang di rumah yang harus dipenuhi, karena setiap anggota keluarga memiliki kebutuhan dasarnya masing-masing.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363" y="3048000"/>
            <a:ext cx="3089835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97620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xQTEhUUExQVFhUXFyAbGBgYGB8aHBoaGxwfHR4gIB0aHiggGhwlIBsdIzIiJSorLi4uGh8zODMsNyotLiwBCgoKDg0OGxAQGywkICQtLC81LC8sLC8sNSwvLCwvLCwvLCw0LCwsLy8sLCwsLCwsLCwsLCwsLCwsLCwsLCwsLP/AABEIAPgAywMBIgACEQEDEQH/xAAcAAACAgMBAQAAAAAAAAAAAAAFBgQHAAIDAQj/xABFEAACAQIEAwYDBQUHAgUFAAABAhEDIQAEEjEFQVEGEyJhcYEykaEjQlKx0QcUFcHwM2JygqKy4ZLxFiRTc9I0Y5PCw//EABkBAAIDAQAAAAAAAAAAAAAAAAMEAQIFAP/EADERAAICAQMDAQcEAQUBAAAAAAECABEDEiExBEFRIgUTYXGRofAygbHRFBUjQsHx4f/aAAwDAQACEQMRAD8AfuJ8QqJUZVaAIgQOg8sRv4rW/H9F/THvGB9s/t/tGIcYZVRXEQZm1HeS/wCK1fx/6V/TGfxar+P6L+mIcYwDFtI8SNbeZL/i1b8f0H6Y9/itb8f0X9MRGQ+ePGUjEUJ2pvJkz+K1fx/6V/TGfxWr+P6L+mIOO+XyxbHEKNzJBYmgZ3/itX8f0X9MeLxar+M/9K/pjWrkSD+uN8rSAnFNS1Ylwr3RuYeLVvx/6R+mNH4vV5P/AKV/THDMbxjyhSP/ACcXoVdSltdWZMocTrH70+ZVfpbHhz9f8ZHsv6Y0Hzx6laNxgRQ3YEMMgqiZ1HE6oHxk+y/pjF4nVO7fQfpiMbnGYKMYEC2Vuxkv+J1Px/Qfpj08Sq/j+g/TEKowUFjsBJ9se96sAk2MQfM2HzkYkhRIBc8XJn8Sq/j+g/THOvxioqlixgCbKCflGOAHvjdVx2kEbTtTg7kxdzPH8+7ppdqdOCWdaasSSCFAXQZ8UEkkCAcTMtxXNHwjM6jtJRVAtctIsOfP+WM47xqlRinULA1BEqfEAbSIB+dsKPEs4mVXwvUIBLajpBcjZZMtBg2kG3ljPzj/AIqd4RXN3DHEO0+cpVRT76rUaBC06Qa5aLsUsBvYe+IHFe3OaFM9xX1OpAa1PfoF0yWtsNoOIdPMOKSNSLVKrDxEuGQMSI0FAFEzBEi6RJIx5wjspWrNVWsGpsBYUrIJvBJB3mZBOxnfFMd3V7y7au8L8G7W8RrrSdSXVXioEogkjzZoB/yx+eLUy3iRS0FiokxF46csVZ2PydbKVe4qalaooKgg1A4HihApVQwU3eSOXni1qPwrYjwix32GGiQRLYdRO8XuLt9s/t/tGIRxP4vHet7f7RiA2GV4EVf9RmhxNyNCTPLHGlSJxKyrkEg4qx22l0G4Jnc0hMAD3xxq5bV5HE3J05P9bYktSGFtRUxzQHWA6WQLGAcFspQ0LfcWtjWo+gWiMQ6ucY7HFzqyccQQ0YjvzOOZrksd8cGJ646NPM2+WFpO2VBjpQMzGY2CyDBBY/DHO3IxPMxZMY32gAr5D6bMPCnjorEc8KXBv2g5etU7pwUfXoBF0MkBb2IkmNt/XDeVxIZWG0qysh3mkeeMIx7GPIxeDmRj0HGKMYbX5C59sdJqCe0QcrTCQVd4ZeZESBI2kiPQ+eB/F8tWq1xQClJAlgQQKYJkxML8VgL33uRg/wAaz60EohkD1nYU1JsAdIHK49enU4zIZJkZndy9R9zyAGyqOQHncmT5DLxhszkk7TaysnT4xQ3r8MmaAAALAWA5ADYYh8Ry9R1KpERM8/69sElQ7xiVQywax58uvXD+QArRmUqkmVvwTK1sy9TvW+yRSqNZr85JYR7dNxvjvk+D0VpsGqrWdHDeNSAIgBVaNoXewmDabu3HKIkZaiyK4TvIDhXhbDwsukrfaRt0BxVnFf3j95ShKy7kCoQQrSb306SLEeD53wmSBsBLMCph/jGXWjSR1UhdYgAmABJtPKBF4xPo52pmKc0agVbkkiZPTwmxJ546Z7KvTy579qICQskMEAJAusWYatyROAOf4jClaFekHOwKnSYBIAE+AHq/W3LCALtx3MMTxGHN8aZadJadIOUEmszAIrkSwBnxX2C32mL4eOHVGelTZhDMik+pUeuKJzlKprGYemQkzqRiytaN2tAMi/ni6+y5Y5PLl/iNFJ9dIw7iWt5KPqNSNxOkWqta1vyGIxyZ6XGD1emNRMch+QxwKzy+Q5YYGY8TjgB3MjZfLeG9sbvkgTiQBPPG7mBihJuxCaRVGZRUKNgP6+eIObrNysMaNUuRuMcM20KWiwBMegnBVSjZgXyWKEC8X48lJlV2FzAmbnnBiBcgSxALECRiXmMzpp6wrOIBAWJIPqQPO5wBrcMGYo59WBfwpSgCTrpjvWK+rOD6jBjuKqcPAQRWSivxRPhA1TNpid7TimLKxBJ4O8nLhWwBzwZXHH+1zZgaWZFoOp8GglixsAfFfbcRz9MH+xHA8vXotms0iy0Bb6ViALAXnoOUfJBzlSp3tOg1VdKuwDTKjwxqlRJABsY877iw+wnFabZM5Woi6qZax2KkyDJ5+IfPGfnJIsmaeBBelRUX+0nD8nUQnJuQKKhRMhdYNvE/x7RIO2Gn9nmZrPk6ffDYeFi2osNTWPMaRAvM+s4Hdp+KZGnlqtA0yzue87yxOvV8V/hEyBHUbmcPPDsoEpU1UWVFH0GGuiN2e0U64bAVORxi4ltT8sailjR1CZekzhjtl6BdgvLn6f8AP649ejEk4lf2CM7fEQT8hAA92P19MLdTlCpXcxvpcJZ77CA+O0xUz+XT/wBFXqH1jSPkXHywUVRzwB7LVDWzFeoeQC/Mkn8lwbzlQUiHJYqAZULI5XJiRH88U6ekxXCdZbZa8f8AsKZYg+EDccxbCR21phGLl1Wow7ssnO3wiCWBtBMCJ54P5PtGa+WlUUVH1BaYYyFEiSQfCYvNtwMLnDuA1K1CVlGNRrP8MGLwGEm3xET5QBI8hLfpg2qqkfLVW8MjQ6JqZ3hi2nwIEJAYKQY+76HfAjh3FqqirUbShY7KGFRwsQA1u8EyIaQL2uMNXaKjUy+TBBJqeEP4i7MzWA3XwgSdRkwOgxX/ABTNVGphatRy7jUdbIZP3Y8OoAA7ajIPLbAfdUaJkUBvDHGq7Nl0pmRVD6LkMABYxbfz3JBwKo0qelqYpsKoMlxU0iFVQQ2oxOrUZ6kAcxhmylJTwulmGktSDadW+pWKJYbw2gybwDOEapnEqVE7wEICA5EamHMgKBJ9ZM88XxqLodpbOQMYI7w1wzLVy6VVVmy1Jj3dQjQpklwCBuS1ov0mBi7OEVnehSerHeNTUtG2ogExgF2MyA7hW/eO+y5ANIFCmmDYctUQBfphqYdOg/LBhcnFj0iRq9Txew/IYjGrfHTO1FVjJA239BgY+bJPhFunX9Bir5Ex7nmECvk2HEIBse1DIwPpahv/AMYkGsgWT+uJTKrAEipz42G13OYpjHPPgik/+E/URjumYQkCb8hsccOKsO7M7SJ9JE/TBMjEKflB40WxB/ZSke5djfvK9VvbvGVf9KjBdqcggwQdx5HAXsVP7hlSSSWpKxPm/iP54JZvNqkiVL8k1QdpvuQAL7Y4ehNzsJDepzQ3uUtX4ERxdESgaNFqzJTkHSdCkTOxkwffE+nkK1BzS8OsCzPFlIABgmfCDHnC73w28K47mszXUBKZpd7pVtEMRTIdyCSdKDSBzksBO+JPbrh6t3ZpgGsX0yBJ0LOoEnYSR8zjPyZAzbcTUx42CUeZVfaNAFCRLAFnc2kHnBgz6/li3+wGderkKLVJ1AFZO5CmFPyjFVZrg71HJd1LEEFzI1AdBMkWwfftPXo5OjQBFP7PwFJkp90lmJIJF4HzwXFkRBAZ0dhLUK45sQNyB5kwPrikeC5Zq9cB6tQsYC/aMZ1GLsTPP4Zj8sX0uWTL0QibhYB3aYjc3wU9WAOIL/CI5Mj5VVZgZBVSCOhabeRiJ+WAnbzioQFZ+BJPuf8AjBavxBKSq9Z1pqLAsfiY29ScLOW4XWzOc76tTK0AxYaoBcqR3fh3C8zIGwHM4WJbM3EaxhMI3PH8w32T4X+75dVcRUc638mbl7CB7HBTM1qaANUKKAbF4Ak23PPHbTgfxpsuEP7xGmCQIk25DoTYeZIxobATOZixJPeLvFK4yxqZqlprPUmn9nfxgyqgAsJ3MEydgMNXCCWpKSsT5AWNxsSIv/RwqZbh3dN3VKhV7io3eVKgaLWIZUgsrAxHMwd4tMq9oHiqiVk+zZD3zjSsNJ8UgjQ4AGpZ53WRAw1SAtzpxLgJ/t/C7sSdFOB3zfcVtR8agA9OVhhDz/ZOupq18wsUkaIY6C0z8MgagL7bzbfGJxitSmk1RiHhYTwqArHTp/uGZPWY9S/D+LAtpzBqtTrEBWjVAQEgquhoMREEecbYGzeZUaW/aZwqpr4awF1aqwWx0qLGCTBPiA2HLC1xfKGjRTwhqh1GYEAMxJMEbSQJNr+eHbidSgEZS+hJEqJVVsNh+Im1j0wDzGdehTVu71U6llLMBUVYtaAfPRJNp9FVem2hWpkpvhIme47WzFHu6tQ06lOpOmkl4VYsS3W+4n8rh4JmBUy9FxqAamp8RlrqNzJk+5xTVKEIqhu81J8bsr6S0+GNGnVPUGJmeQt/ssScnly0Fu5SSOukT0wfFk1bSFTSx3nDPKO9ck8gPICAefpjVFm46fLzxnFFmoxJMKATHoOuPMv4k8JGmYJ3k+XlhYZBrKgeY+BsJhXwwCZ949sc2Ejzx2qTIE+nKMc5Enp1xCFWGnwdvB8j7bSGBBvzBuYo7FZkc+nyxC4jxFxTbU3wq7XsPBTZr+4GCrLBKnnfC12pAalXRedNxPm47v8A/fGgSNB+P8RVR6htxJPCOIGnQoZbWyOKKqoAGoBEF5ghbCJ36eWjOvd1datSLsVJCksE7sAGQPFBJ25sTvODGVyDVqVd1/tEhaV4uBqInkGBCzyx6rmrSOmNYFg4IiRKgg3+E/nhHqSxbcxrEoVfTFX9k3EIWlqbSAr0mBnwsamtbxAkSDf7onlhy7QcQp5enU7sK7klyPiGpFLwbjktl6wThN7LZJsrmqlCoPDWieklZkH/ABAj3xyrUaxepS79UpJU0u58LFjTRY0k80C7G5LdYwEPd1G8img3kD8+sj5inVzIVWKhX8RTqOraYmTsOm0ACAHahG77QdPhgDT+GOh2iGEeh54YeDZQHMOVk0ljSbAeW243xp2hz8agwUG4BPxHFVejA6TsDFzhFAUa86SLSrT8JH6g4esj2nOYqrQpVe9rEE9AABcluQHlfFV18y/eurEnTYf3hBIB62O/MYav2QZcJm2Zj4v3eQP8TifkAPnhsoP1PKjIdNAS0eG8D0sKlVu9qjYnZf8ACDt0nffbbBtExDp5kTfE6m4Oxw1jyYyKSJ5Fe7abATjypllYQwkdMbqMd0OCWZShOTUFZShHhIg35G2EriHZcUG1amTJIjB1VzL6la7jUqqq6jHmfM4fY54BcfzmVMJmDGm4nVv7b/1tij1VmdUq7IVrtSFM1Gq3sCXNrQWkgTFgATp3w0ZfKZtO5UtTCPBP2umwsT4SNU9FMH7x3xJyuUp5fONoNUrmKJKeK4dJkQeREwLmwGBWYrVkXW7iQukRyWf7xEQWJgTJjfbCWRwtA7y7J3EBPnylOoM4e8qIbNvcbRoE7DcmMFqOVeoneIlRgV+EajHQTPhO3QdT02r0XqKxIZ1Y6VZSYMgHUCYkEGQdjAvGInY8LRTNTrU0QnhFQgsziIIgFY0qZJI8tjjlxlhqO3w/OIMIeDOPBezpzMju6lNR8Do7FBIuvwtpmRsABznbFt8FyppZelSNylNVn0AGFjJcYTK5VHWGPdgQGhVYm4N7t4SZifbZq4dmTVpU6hGkuisR0kDDGFhVA7iWGPTBnGlLMyaisgdOgwMyNLuk7vUxHUjrzjzwT4k57xvb/aMCa+UZn1h4Pv8Arb2wnlJ1Ha+37ThkIPM41eJNSpx94tYm8eW5HuOmCPCWZ6alvETAMTJHUg3HI/XEHO5J63hcrHPSCCfn5+eOLq9BNFKZ5sd/ntOBqgS/GwEKuazcOcUo+GQbg/n/AF+eE7jlP7CoNtQCz01VKY+hMx5YKHiFRjLEhfLYnA3jID0jFpqUQf8A8oZv9KYf1grz+XJDqTt8f4jT2QditYRbwwf70NP00/PCvwLixqVGNeoEKL4SABs5BDdYkr7nph84bQGXyomxCa2/xESf09AMV3k2yb0kDVbsO7cAQe8ZlZmM7CST0vPM4V6jc3DoDpnDtT2jBzCCmUKUzOsX33B8gQD88RqnaM/bU8yVZqoCqBMBALMIkgSWBG0pPPExqFLKVCtVFqKL02P3pIBBixtOAfG8kKbUappnuX8dINy1b0mM2MQVnmB1OAKN43jcMmjuOP8AsQzqVssKdIGkSBp8UjlswN56ecxbC12i4crvT1V1/DO5LQJnrbTz6458Rza1WnLqyslyxOkXtEN97ccueImfyNWop8UuFFRqcQRMgGZgtYyPP5nx4W5EWbIoNE7wTXqqGKrDEMAG6lCIP54kcA4u9HOJVHpp/u7R74HplDTAqMbjZeZO3sMTlSKNNzvTqAk84O/5jGjixqQe44iWbIbH1l/ZWorAMtwQCpGxB5/LHdFJmdsKf7OOLd9QgT9m1p3hpIHtcfLDfUUjc774ytHu3IPaOBgyg+ZFp58oxsSvTmCN/T0xJ4ozVKM0qpoxuWEDzkxI5bEYlUKQ3t5j/nAbtjl8y1DRlgkNIYsJItbSpEb2k7eknD3vC42gDjHeBuJdoqhy9PSxZlP9ujAq8H4gqDblcWwC7S8SepBasCVjV8I0KY5tFj06/LBOp2TzFQ0mL0yAZewUKQPuqqgb2AiBckmcSK3ZwmtFQnuqcGnAUX5iNMi4k9Zi8SQnHlY7+ZTQDzAeezDV1Kox0UyArNU1EEeZm838uWOGYzegUl1gg7moG52MkxuLifPlgpx7h5cPqdA26r4Z0ydUKNuR364GmoRlgiqakOHBEExZTp1yFhpMnrHngD4xqvIfl8+IVbo1CnDM4EV2r1e+kkzSWwtYeQAG/UYhZWuFWq2WQ/aeKTLMrH7sGwsJ1COVxtiVkM9WqZZxmgESYRX0iUgGTJJ1H1i+1xgbxfMFkgVkpgg6gpBBnYd5y57DrgClzl0tvf0lQBpuD6roxOlNM/FUSQSZ29Ov5Yubs84bK0GBJBpKQTuRpHW+K7y+TTu5qU1LG4KshbkQQQOf5YsnhTTQpEgr9mtjuLC2NHp0CMRe/j/udkN79ot8W4ppzFRSpMEQZ/ujHlPiNNgZbQB+L5WAkn2xF7SoP3hz4pkbXHwjlgO+TqVAe7V25SEJucDYAsfnM1nYE94yZ7O0aZXTVDhiQAFaZEWiJO/LGuZ1kaoAEX6Ag+dp8r4BUuH1aASrU8NTUYB1BwYuYiBY7+uGLiFes9JCaJAAu9WSskfEVHncWG8Yt7tTsbhUOrkVBRkTLk+Rj5WxDTKGo1OmpEvWQeQ8FYsfYCfbG+XLJIdg9/iW35GCMG+F5KMzlTzKvVb1NMBfktQD288BQENzC9ObYzj234w2k0E2NifIbifpgJwrgWXCfvSPqhVMfd7yASb7iCBHljn2idnq92hJLv4YEkazcxzgX9sEshkmcLT8FRVgFRahS0iIterU5kTA5xYmFwvmJqaeTIuNQpm2dRc5SSkE8UgswHhpRvB2JO2kb+Qvgdx7s6HpCgmbViBpFKrUAnmB4bg+o6dBgvxDhYJapmKzGmqwKVOaaAbyYaT7mMJD8CymW0ZivmBTVjrWiya3qU9x4QQRO0m2H8fSYwtHc+Yg3UvqtdoqcbSrl3NGujo4AZZg6o2uLOItqF/yBg5qnqaujEuqB4EgBBGoeZhj9Mbdoe0+Wzx7p6Zo06Y00DHiXqWjbYW2G2FvJZnu20sQQpKtHNGEGAb2sYwwmPSKg8uXWdR5kntNkQjSuwIIHJla4I8xt7Y4UnD0KkbinJHSGH6Yk8UpMcss/FQIE/iptZSOt/zxrla9ECoXlalRdJEWEjf0O/vgq/pgTu1mPn7GmhKvmqn5MwP54bK3alFNM6T4wTveAYBhQxho/LCF+zZHNTu1BI/dCzKDpMs6RflafnhpzfDNMHuYgQJkwAZ35dYxmdQo98f4jeJ6QAQ3wLtDS1VqbPLiozAExINxcnTYDr+eFz+OV3zBqPrVItSPwgTt4Z1bfFE3A5Y3/dVuzKs7kk/niJxLP00YKKU2maajb/q9vXEgNYAE5n23M7UeJ5k1zWMjZVRSwWATcK+xg32mMTU4rVRWqOvgF2LsbAC5AjGlCgJBAjzIvGGAcE1Uyzl9RHhUD5Ej+X/Yd70g1c4b8Sps437zWeoyqUVS+tjphDay6UJDMYAIv1O+GXJ8QZBpFFUplVDXFQxZgCxkkjko3Jv5Nz8MWgoYMe9IGsnRHLwwFJIH+I4VO2RdtNVpXQATUQGNIJk9Q2w35YDl9e05Vq7Mh0c++ZqVgHrFZJ01X8SS0c4OmAJNxte2Bp4FSaoqz4II8DLIcWAg7c+vriX2JrUa+aqUlARdBdKhPjJlR4ix8W5t54mcVydQZjuqDGmygioxIgzAnS4hjHLe9tpwUAKKGxG8H+pbHEH09NIsnWNJUa2sDyDEDYGxG2Ld7MA/umXkknukkmZ+EbzecUTVQZRnSHJgidJQTcA/Eda7wQfTyvHsc05HKk86Cf7Ri2HGQxe7ucMikaQKgnjuVmuxnpbp4RjP316dMoga8eJYmxmxJttHviXxSmDWe/T/AGjEOtItjO9//umj3MGQV3g+tRzObqU9FP4V0lqhAgAmC0EyYj+pxMz2VqJTLHMpV1EJUCyZMWuSZsB0xvVzW1/hFlkgAxvHWb4D1F1DSaugDkqaeUbsTfzw2Myn5+d//srY3Nm5zocOXVpQAM5Cz5sdI9Bflg1xrO9zmy0wEo1FHuaKD/Ycc+ynDoqq2p2C+Nixk+HYDzJIt64W+12YqVc4KaQddNSom2pnqtv0Ag+gxVmJG25uN9AgALNxOuQ4a2ZLvULJQ1wwWzV4ChaYYGRTDatQ2JPkY9zXbGHFDK0iyr4VCkKluSgIWK+cid/PA0cZr16Vahlqa/ZUgEaCaj0ydDMkmFBExuYJvN8SMxnaeQoBmVTmGWEpi4X16xuTzNsamLHpULFsuTUxaR+OU6lV0TMOvex3q01kpRRbtUqBmIewgapkxeMQ+AcO1HL1Kvjes7ZmrUqXYUaMGmCT8IJKkgem2I2WytR6K62JzHEqgWT8Qy6mWPoQNhyjBrtVVhu6p2VitAwdqdJVcj3NQA9dGDcbQV7XEfilWmaY8ANdpao20Am0xuTvjhkMutVNLWaLMevKfTb+hiZ2jor3xoURMGah/vbR6KLfPHPMp3YTmFI1eYax/l8hgGXqArhYzh6bXjZvpIGbq1hSak3wIwny6Cel8T8lRSrSRmCl0GmGmGA2nTci/wCYwWpZVKimSGlY9RuJ/Xz+S/wcsWdFMVjCiRsJM+SxbewwfUKuL0RLE/ZtlaqrmapKF6jKoYyBCAmABFpIECIjB3i/Ec4kkU6OiI+KfEeYLaQZ6CcR8nxFMvRpUkBIRFXURuRuSN77ze5xz4jxxt0cBemltW8ztA9JxiZHDuW23hgQoixneIFgQVCqfiALaTHIKT4R1jfEDJZj7UsbCfCtMkCW2CmZG+8z54I8YzbVnlUKkiItOrrsBfp54kdh+FPUz1NKoGinqqMp2sIAv5keUA4Yx/p32i7uWcAeY89nuza5JAa1QuRDFifApMD/ADQYieYERGJHHe1fdaDT0lWEy1ix5LAuk9SI8xviX2prjuj9pAJKgDdhs29ov0PMYE0OAtVQAAUqKnwBwSxB3McvpgTWTc0AtClgHtF2lZmVUk98oAIQxpI8WmHsy7iQdvLArPPpopSo1hNEQwJ0MxknxgeGpO0x88WF/B8pRQh7mDpLSzfD9wAyLchhfpZTJ6HpJS0OYOojxSDa5AudtMzc3OKWic8yp2O5ij2Q4e9CqmaWBrBVEljE3kmb/DtznDL22o1UpqVGlmUlyYYkRBHMSZ3gcoIwNpEUXpnvO7o0qhMPqUiZIGxBsTsTFt8T+0PeVKBOaqqAbrpQ3QxpZRPzF/UYvr1MCRcGGoEDfeJr5F3FBaQZ6TAErrJG5AtEfCPM39MXj2ao93lMuhEaaSCOkKMV12PzdJMsWbSjKSu4iCAwifIx7YsrglcVMvRcGQ1NSD1BAwxiYkkEbCDRacxL7SF/3mqRyjlNtK9R16Y84LxHWdBEEbkGQTHIN+Qxt2toVGzB0BVAZSWkyfCJWDAJI89lO2EXi9OotcrRrhifhUeGDa28Bjy/lbGfkxB3IvzAksrWJYL55WEI6qZtqWPa8HA/NcWFMhaqjUfhOwPvfC6ykAF3BeB4ZtMXM2xwrVK1rhxyi8cuYxVMfxgmzHxLN7J5pKoraTYKoMcidWELOZd0zJaJajVpUl5WFJFa/QlmPz88NnYvN08rkK1av4PtJeRGwGm3Qi/ucLvaXIVqmYq1KSO61I0AeFo7vfYwTqkE9BhhRTL+d5oqWHT38pF7I8WWvxSvosncBUItIRhcdAZt5AYE9oOGLmOIjL0Rdj9o2oswG7Ek2AAvbmcRv2eF14ixddEo6aSI0kafDB2gRg9Sf92p57Pt8bsadGfK0j1YAf5cbK7HaKNuN5N4GFr8SrVUH2OVpijT6A849ACMKPGOINT7qr8RqVqtYX2JIpqP9E/LDf2Pyf7twsvfXUUv5ktZfnb54Usjwk5rNCgnwUB3Ya5Bcks7egYt7BcUy5RjUse0JjxnIwUd44dieytGnle+zMM9cDUSdgTIAPIkwZwl9q8utBqqkalDeAzuFaRPlEXG+H9uIfu2Wp0GQswUrB6hiJB6Dl6jFd9o6DaBrM9T0BtjHxsWyW01coCL6dpD4NmQHqKxiYIPlt+RGLF7HdmqdTLmqAoZnYM03MNIBtYAEQMU/mgfA3VAfcf0MXL+xjjuqhXpQCVIfrcrp2/yr88aRQPhFzOy17wiFD2TDGGqwOUGT9QPrOJdPsTRG9esw/y/mFww5jiwD90sh+Z5739/1GA+Z40zr3nepRQOY1DUzaSLKsi0mSf0wApjQXUrpE2yvY7KoYNNiSJh3FwNzAIPMYitnstlawNKgQxDI0GSBKm0sbW2sL4CcY7QNUaC+tkuGUkL1+GJG/8ApFjhd4jnXZzUEteZ6CBMT8VuvTlgSurnacHRDxHHsvQp1arVapL92fs0N9yTPsfrhyqUi0ySojrf88VR2f4/3NVSkE1Cacztadt9wLeWGZu0FYkEBdHOZOoifPab/LpiSpjasO0K57L0XWoKhFMx8TkFiDuADMTHQnywsjhFR1bu6p0TBYxqK9QpEReL2PTfGz5xCT3oqMzXGlZBIvHhaVHK4vyxFq5RK9I6mGgMSaYY04cAG7OsWF4PX5CfTwYHIwJgniWVp03qHMvTrVgbDvAgA3EJr39QAeuC/G8yc1ldZAoimjaVP4LAQB4YsBYxt6YBZvgtPUr6y5ZS7M3iuRa6gagBaR+E+eJ+X4r9mi1C5QIB4YNhG82N8FRdtQPH5tKKKHPMQqqMxKz96b+kTJ8vpfrj6C7G2yGV2/sE5/3Rih2UNWMtC30k8xMD0xfnZQRkssAZiil+vhGGwYPHRYxZ7S8WCV6mpSQkQAbklRe1wL7874Su02Zs1RSKI1eFE+LUygtOlit5ifnhq7U8JqHMV3R1BaD4hMQiiJIIAkTthIpZKqtRKlWGKn4XWZUE/isRc2xm+nWxPkwDk3UcuxPEMzUKOxpGmPEe7RLjmhZR4WFrRsd8OTcRJ2JQdFt/XywE4F2qywimlL93YsSQH8O+8kaSb7YaBpqeIKzTuxCgH5xhtGWrBjSKdNXcTu2VbVSIdC1JddVyxkN3dI6V/wCuDB+t478D1Uqcsx7x1QMATbSoH6+mJHbAAUKwZXVRTkyq3GtAYIYg2JtbfDNS4dRqIGUKQQCCCbz6YhFGom4dy2gCVRx6i3fJVoz3j5t1vezUVST5DRJ98RO3a66uUyFOYEFuZM25bmNR98OHEai0KroybVZUgT8ag9Zm5HthX7M5gV89WqsZIczaDo0gKAJ21TIFzCzzw+p2uJsN6jXxQBaNNFFgyACDPgYEiImRpNoxC7D8OWgKx0kHvaniYRK6yZvuLAT5YnZzxKZAgKLCANgzLvEgxbmEPpiPwitCBgDo71mYgAhQXc6iByIKGN4S4wp1e6gX3jnS7MT8JL4vURwS1ysFCEI3BBWSIgzbrIxX3aOgxV2RWamVkeAwNwRMQLgjyOHTiroogwupTLSPE7KVAkHxSxDTtYmZiVPjdMAKVqKtpDyNQio5sAdRMHaI88IovquOObFRG4flzUdLFlUeIxICwLnpOLJ/Y9ws0q2aeTcKifMsfL8IvhR4VmhUeoSoWmXd1uAVcglV0/e6QBa5kYsTsCqs1SlckoKjAcxtAv8AEoKn/ETjVDeipmMvrjXnNQMFr73+Yv8A5Tb+6cDMrw2k9ZWqU2IW8d0+k9ARpgjcx5YPh6YcMQoA0zp8hVBIjcSR8xji3dnNimFXSyg7D4oeDEdI+YwFwGEkIL3kmrTyyUyStJEYTOlRNp6XMYr3tNWTWAVQSSQhCrCQCsnYkiSTvtifxjN98upXdClQLDQ+mASxSbT8P94CeewPieUqoGNNgzEkO+oq8HSJg3gGSbxIM8sB93ClgdjOWe7O6kWrRpNomVdSN/a4xmX4rpanSraixMAki4m0kRpjqekzh2ynERSSlTmwVTyJJIGpxG7AiZFiWPXArtHwunmwQVQVCWhoKydvEBuJCwYkK3kcT7sgcwCpoPpMGlMsXap32qoqHRTp1wjEC/IkEmwuIABM8wtcR401eoyUmZ1LfaU30qlov3lFgSojYk7zfbG2VyNHKhRm8uCWaFRFZ31XEk6ghA3gTt6jEDPcHFI+BnRmNlIAmfhuhKgj8P0xRQNW+8GxYyXkaBChmrCnSUmKYI1G8gT94EA9Y2gTONeAZmua1UU9LMZBaxWmsg2MHUbdDecGOzPYtq0LWBJuQJOnz1fp540452TqZWpqDAgRcGAZm0SYUfWcE9N0ZXS4FrBfEeHUvFqqq1TnoIUA+03xcXY9YyOVH/2E8/ujnzxTud4KKdLW1QeI2UQb9Jnli4+yI/8AI5b/ANlP9owZQAObnYNWo2KgTj099VEwCBtv8IxCzHAn0B6hUDkpuwHS+x9z6YlcYqOc22lSdLLA6nSD8secSFQMpqz4to/IDGUOm1ZGZz3NC46mMVZE6cE4LpqIURCRfURqCz5nn6Yc6jhRLEAdSYGBfCMrWFMBiEg2G5g9ZtOFzjzotQ06jl33NQknSN9CoPCD/I8sMUOBCgAcTbtdTaoaa1KkUmq0wJABK6mebCTGgW5xiF2b4y+Wfug32bQFDg2JBOqOpI0wJuRvzzi/EmbuHIDsaxBU2UAUalhF7alv5nALM1mSrTLkKodS595IHpucXRq3qcywx20zJdi8i6qJFpKhiDfqW0+3WwX+wdHSKlQC7VCpBG+mSAOgMgDz1dBg72oza1qS1EkrAWSI3CtN/wDCR7437C6aXD+9cgKS9RidgNRv8hhxW9EUq3kfjuY74CgGF7uBsw30+Q5xz0EepzhbFdNNCulR+GLCx97C+18J2T4uv8WqMW+yOogm8mnS028tz7DD5mc2iaA7RraF9d/ljN6jJqczTw49Kj6xerZkBSHgpV8MkC50k9Ng0x0JAPIlI4lT0rUIYtvp2sRci4nmfmBuJw99s8+EpujCSyxT82Jt9R9PPFbZqqRTQckB1/If98UxuL4lnxkiwZCymXUMGBJadUAjeSCIgmIMjrf2sDsTmu5zYYGbEEdVYAn0EgX2mL74q2lmO7qs4uBDgeZt/PF29juEladOruaoVyR5AHSBvbV7yfTGmp9Mzcv6oeHGDVpIgZQ8GfDyG0Eg+W2BNftATVbxKA97gWKsV3F9lX5zjvxGlVVBsD47TJEraY58/lgPR4JXeTpIBJj0Lb+m/n5YrcGWM5ZqoddSSPtbkWiSFUkcp0if8ptcHA7M56UIlfgcNtabiOsxFucDfDhnOG1Ps2Iv8JPkEcH0Hi5xgB/4YbXLuADJ3GwMDYmJ9OWOIlSTI2Yz5emkvJV1ANphoJ6xBYmL7AX5+JxsikKmoFtWxCk/FexuCReZ+mMOQp0wTVcFNcjRE2KkXciNsSVrZRE0kO25npvz2n0+eI2OxnRV7RsKmbR9KIxEsUj4rwWMDaxkmTHpiP2IoVKvEaQqMXUm5Ygi1xYm+3Prgv2h46KpQqkCn8JIBJ9Z+D1v+mnCcxRqNLoofTIKCopUjYyFJdrAzYC9sdYqhOFXctc8SCuyJoSnTmeQ/wCduWE7tnxlMyUWmFPd3BLFGBO5EH4bCJPXfEAIrCarkyNzKifVlI+vywMovRLFVJB6QpB91eT8sCCEbw5cMK7QnWNBKQ8Cu2nSoNwNrkHfriw+zY/8pl4t9kn+0YqzMiGCiTN5AIA9S0QcWp2d/wDpaH/tL/tHTBcd3I27SuO1nGatDPV+7qESVmDsNC/L/nECl2oqExUmoAWKgWuxB35c/r5YaeNcBoPm61SowJMWLgRCDlHQc8Rf/D+TRiQASPukyBgGTPhBqjcTH+QGNEVckZHttUddAINWJuIj6wx/qMcRxqnl6LMQHzNRjBMEgHoTsZnESsmRQEkUtuROr0EHA1uKoAQrKyzKreRbbxXA3uOvuA6tXCmNJ1NbMR9ZIzGYK0aA+KoWqMBznSinbzY4XM7xGQwJk7eUf1ufb0Z2qwaDaYAy9S3P7SrAMx0p/XA3O0KTySoBM7cp98XRgD6pPU5GqkNQTkK1WotQMWP2ZKAMYlIcCBYwFNvPErtTnXTLZfJUyQFy4qV46kagp9ANRHOVxnZnhzJnKJmULEbcmUj+eJnHuFvQqZp6gB72m3duDIIVT4TNwwEeww7jrSa8wGIsQL5gRK1IPRU3aR3nkGImegg7eWLk4lwnLig7yammnoVmew5bnzveSbDpileE0w7WgyCSfecWrm3LZGiqaRSNMA7yHX4h5ywPzxm0F9PibYBNEHkxQzXE1rZhTmVuNKL+BS33v8zQPKfU4CdpXp6B3TKVqI1wZ+EwfkYHvib2ppzQqDotvmDiv1rlSokkCfSG3Hv/ACxbFh18cyMz+73PExMsVFQEgkKPyn+WPpfsvmlXI5XmFoIG8JJ+AGLWX3xTf7Nuz653OPTrqw0UlqWjcECLm4k/TF2tUpU3GqABeBTHPzkkbcrYeFj9Uz3YGqnQZnvWga9E/epRBB/EbfT54F8Uz7tqpIDrHNSse8hvmYxtmVps4KmoB5q5n0gER/UY0HByRqOY0HkRTgr9Bib8QRJgXVWGlK1Ks8/CagUj5IstiFxjNsjwwM/h70qB7C59ycM2R4UUJc5upV5zLxPolj6E4HvlCahLVUUEmC1NtR9CRf54ggyhuLSZmiupRR7sz8cBifXVIg+gxutSkxjuGccidAE+wthkz4psoWjXRnG+u0+jSPkJwO7ltLF0pVDH9mEGkkdXLYjTIMA5ukTUlqFVPwk1VVRF7AGeXr6YH5ukWqlGrVGB3Do1gdyAxmB8+mGpM8aqikMsKQP3SgZT78tsbJwWtUsadIhBY94AwHQKI0+5GIqRzBJ4XlxTikKcizfalgx8lZZJPTlOFutmGUtTNKgqzZG1att9QIa+8Ex5Ye+KZmnRTu1KhhdZptqE9StQBjPMThY4gFSGNJSpuWqFmBm1lgRe+9sRxLyBwylUYHRTEbalptUv0O8Yujs4hXK0AdxSUG0fdHLlirsmHI1DLk0yTNXVVAH/AEkYtPgJH7tRiw7tbTPIczgicyUG8rTtxwRjmq9VqqIrEQCTJhF5AeWE1gTzJjDp2pqxnsyf3Y1WldLGSo8C3iIPPc4X6nFQzKayghYApqAo3vMf1fBMbNZ7/T8+tTG6lV1mttz5/PpciZPhtWp/ZqT+X1wWynZfMSCUF9hqF/rgpS7aU1Xw5cKNlAIH5KLY5DtoZB7oWvGr/jC2TJ1BJpKEJjx4BXqs/nwnnFlZWTUDC0KaGBzgsZiwu/0GBzLO5BnEvtNmj+81EMHQVWB1VFB+s3xtkeO0KQtliW5ktN/lbANLVYFmOZmXWRewkrgVAh0Jpt8agNsB4hywwduaCtkq5YgFVLA+YBEe8x74B5ftUKlSmgpBZqILGfvC+Bn7UOLPUzC5OmfCoD1AObTYH0EGPMYP0q5CDrFb/aobG6BfSbiT2fzHdVVafDsw5QT/ACxdPBMk1TJVGHiGs92N5JCT7Ex7g9cUotApqnlIOPobsPTCZTL0xsKCuf8AFUlj+eL9XiTUHHfaM9JncAp4oxQ7acPWmopC50Q56kz9BimEW58jefWMXB20zk1H9ZxVVCkwqOGEGZI85nHez9i0v7Qsqtywv2c51qeZqOgGo0SskT99T/LD7/4irD4kQ+18IvYHIlEeq33vCvoN/rH1w1FybAf17YT6vqtOYhTxFluoYynaVDTeoaqKQQCrTqDEbaQTqttFsTUrVWAOoMDeQyR8iLYR83QoIRIRTF1A67gwDbywEzToh002qC8ySdI8oPLyNsFTqA3aSA57S1P4OrEmpSpy29/5AXPuMDqnCxSaaYog7yQ5j5kgfTEvguhqNKoKb+NAT3bMF1R4oGqwmeeCIpEn4XjzLD/+hwyDctpi5mMiCR3mUQx99WKqT5wb+8Y408rU1kjLBkbcd5KfWROGKrmUM6HTUN1aoy/zxvkXYg6hTA5BW1k+5xEjRArZDQo7unlw8yVIDmOh8VvlywNrKpYtoQOInShQKfMNY4ndo6bUqdXMadfdiQGRJInqWJgTMxaMRsg9PMNJlW0Kx0QrQwkSqnTHsNsD0kcSpAup0r5lTT8ddFeLfeW3knw+0emAS/vKkmoRWo7Bky4q2/uk7YZquUqUoCFSSbf+XEj1Or+WFnPrWepFdXBSSH0sIHP4GMDblixauZOkz3L1ab0yhXMLcXpDudJ2gqqhCDt4x6YfeFU9NGkoDABFHj+LYbxacV/ltetu/qSpIKprqMkcjpIIN/OxxYWQP2ScvALDbbEowJlgpHMRO2NDO1K9QUiqUwRpIN28ImfT2wr0+xeZJlynz387DDZ2n4ulPM1FOZdDI8IWQPAPS2EXjHEy86czUqSbggoB8jfAMRz6iBSiz/xPnzM7qBiuzZ/cTfi3ARSGp69MsRZFJJn22HrbAzJJNRF5FgPrjnkMsGcB20rPiP4R/PD5wPhGSle6Y1HBB1X3HlEDB8vUe4WntifA2/PvF8WH3rDTQHzirx3MkZzMGASatTcTcuYsfK2J1AZ1hC03E8hTCiPcYHZ/KZh83Vairkis5lQZB1tzGCC0uJE6WqVR1mpYet4GB5SoA/Tx3hSG1tzyePnJvBuD10qLUqr3aK4JJIJsR52wMy2RqZjNd8Vhqzu5kbUyU0C/91R88NHC8tWYfb1AwjqTI998EnoqHJ+9AHtv7/8AbCp63QGXufHEbxqFXvFrjPZgup0FO8kEn4ZAG09cWL2XDU+H02qCGFIKRM/2cqLjyAwvEcgPfBziudFLh6Dm6wB+ftgeHOzLpY8RrpUt6HepWnFi9SqSo1EtJ9BefSY+eBVPJJSqLUrKziTqCmJnny29Rht4XRK0K1Y/Ex7sT+EkBj7k/wCkYA0+F1q9XuZGkCS/RT/Py/74k5SnBraamQI4OriN3DQhRO7MpplT1GJlZQFJNhHK2B2Z4ll8jSFItLKsBd28p5D3OEjiPaCtW+Jiqk2UbX/PAOl6PLnbXuB5PeYnUdRjx7cxnPazLIYWmW623+e+Mp8dy9XUX007bFRPsYOEIMovYzt+vljegpbb0AGNo9BjIoEj4zO/zcg32jlw7ts1CVorqpfgcyJmZHNeY98O3Ae2uUroRUJovzBdo3gQ1vfaPTFK/vAE+Ft4mDfHamwgMPXe8+354MMCqKE4dbmBttxL34bxjKZgxTqGoRsCrGLx94WmOeO2eorIMADmTSH8lv7nFN8H/eKf2tJCQPFJuLc4NjGHQftNhFWvlwdQIfx3IiDA0xM8rb4Eyi6EdxdWrL6xX8Q52keiaQrBO9AlR3OsmCIOrumEpa4MgdMKPZbOHK1XTu2pd64LVm8RNKPCqgrC6ZF+WoTyxL4HUoQalEtQIHwvLhlNz4rRfaAJtvgBVs71u8HdMAdcd5DBgBztZmJmxggxM4EzUahdQJDy2eD8RSqGWm5fQdJ2t731C+4OB/E9SVO+hYSSXYqI63A1fmMI3B81WVwKFSqQQHcUxSWoRFtQqtDBZO0bzgpx3jGYcU2WuVo1G0GVUNKg6w26kRcFdyQIjE9oQZLWFjxHLVawWzOY/smZlWdtekAQfPoCBhsZYgdAPy9MA+zWURAaasUtr7vvLgN96VN5t1G/lg9W367fli6gS1kjeVJ2w7M1a2erOB4WIi3RFHtjvw3sYiRrOrqNsOvESe9f2/2jEGqeZIA9cYmf2jk1Fb4JG39wP+IlloP/AIDlgoBpiOk88TsulOmBpUKq+Ix0W5+i4072GiPfHnFqQNJ15sAu/wD6jBDf0c4WTqHdwDxDpiUNtNOE5MLSSyhigLnmWIlj7kk4m6eQE+2AXGO1eXy5K3epPwKJPym3vGItPNZ7Ngd2n7uh++/xR5KP54gYHb1Ntfcn8+1yC4vb7Q1n6i05ao6p5G/0ws53tMjHTRpvVPLlPyvGJ9HsvQVprVXrVAJOomPlg5kcnTUfZ01UdYifXBx7nGO7H6D+4IqzfD7xby37xXaml6etgp0zaTfxc4F8c+171GzDZenVCJRAG5gzcws2gAc8Nb1ElAWgBtRYbqqgkkfQe5wkcTy65mtVeijuGaKRSx0gRJvaTyI+WDI4Zbqpo9EmgEwznGVMqKKVVJhbtbaCd5HIf1fCRU7YVaferRCg1GE1APEFAAAXkLzfqTGF3iVN6VV6VZNLKSCJBg+oMGet8S+D8PzGYMUKLkcyBAnzYkDbGmnTY19WQgj7TP6jq3ZfdqtfvPFLNd2kkyZ88eG5ItqHwgfW+G/hfYKsROadaYg2BBO45i2GDIdicqpBOpyNtRt8hHMYu/tHAuwN/L++JnL0mQmztK5OWLLIBgHeJHnc2FzGCfDez2aqRo+zETqcQPUWv64s3MJTUBNPSJ/r64h50rBVm0wJBLD23uB6zhM+03YelahP8NVO5uLKdhKhF8wD5d2Y/wB2CGS4emVGlq9NY3KUwXvtdiY9h1xKzmfSisvUIWBCrJkRBExB+fpiI3DlrEhC5st2G/MESJMCBffAj1bsP9xtvlLLiQH0jf5wlxNPBrWrUFhabD+XXC+crlSCaquzBggJYwJAIJgi0tzvgtlKdWkjMx1t92SCItuYsPXHCrnRUX7RAqz4SIHvBBgDffA8WUgUPqDUI6g8wXnc9SouoVmdQIhSQIO9mJgehE2xGbO0Mz4dbL3f9nYDqTqkEM0xAJ5YLvw8QGIp1FMaC8yZ2Eb7eUY3oplkpwKSuDIINr/eFuX8rbYbOUFe9yiarqKfCqtMuyVm0aiQzoG8d7CJIJO45CBhx4TwAVq4OlatJYIKVb09gZVrE2BJ0kHlG2FjiuVp6NaqSZ2mIX+vnhh7N9pXySMBFRSwJGyr1kwGJjyPraMMEgjvOSgaYCOfDOFGjXap9nUk+FiYbRsAQLWFunuZwyuw5CBA/LEXgnGqOaUMhXVEleY6XIxLrb3/AKtgiR0BQPTAud4e7VCwFjEXF7AdcDM3wKsTYSCdpU6bb3PXGYzCTezMTMWs7yxNipKThVWIIk9bfr64i8X4BWrUu78S6issrAEBWVjF9/DA9cZjMQnszGragxv9v6k6px4b2VTLD7HLCebFlLG+5ZjP1xOzGRrx4UO20r/8t8ZjMcfZmMmyzH6f1I7UJ7l+HVhMpeOo+pnHtThlYiADHOSI323xmMxb/Tsfk/b+pEg0MjmaBqGlRDl10+IqR8puCD5Yg5Thecpoop0NDBWBAKwGNXvQQS3WJnkIvjMZgo6RQKsw2PMUFACbcL7DAO1avRR6p2BIYKBsBJifPDAmSqqIWmLbXEfQ4zGYG3s9GNljBEkknzONTJVzIamG32IiJMWkcsaUuE1VJIXflb9eon3GMxmK/wCm4/J+39SJrX4dVaA1NiJmdSjrHP2wL4z2aqMp0UiSefgn5lh/RO2PcZjh7Nxg2CZDCxRnPJcDzKQTQWQLElWv1jUAPSMT/wCAuSHNNwwvZwGPr4tJ9JtjMZi56DGe5lBjAnDN8LzmqKdMaDG7LNue/wAwZ9cc83wGtVUrUpPv4YZQNhvpYEieWMxmJHQ4xxO938ZEfsrXgpoLKRM2GluQHjJ+eICdlc5TqBkpalF4lee4u2PcZg64QBUocCk3Zk7J8BzRYtUywvsAyj+ZGO/D+z+aDgGmoXr4ee9gduWMxmKHplMuMYEOZLgj5dtVJQOUKFmI/vE26wRg+aswTYkCRaxjGYzF8eEJ3MuBW0//2Q=="/>
          <p:cNvSpPr>
            <a:spLocks noGrp="1" noChangeAspect="1" noChangeArrowheads="1"/>
          </p:cNvSpPr>
          <p:nvPr>
            <p:ph sz="quarter" idx="14"/>
          </p:nvPr>
        </p:nvSpPr>
        <p:spPr bwMode="auto">
          <a:xfrm>
            <a:off x="4645152" y="2313431"/>
            <a:ext cx="3419856" cy="349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4959739" y="-171400"/>
            <a:ext cx="281590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ush Script MT" pitchFamily="66" charset="0"/>
              </a:rPr>
              <a:t>Pertemuan</a:t>
            </a:r>
            <a:r>
              <a:rPr lang="id-ID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  <a:t> III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6" name="AutoShape 2" descr="data:image/jpeg;base64,/9j/4AAQSkZJRgABAQAAAQABAAD/2wCEAAkGBxQTEhUUExQVFhUXFyAbGBgYGB8aHBoaGxwfHR4gIB0aHiggGhwlIBsdIzIiJSorLi4uGh8zODMsNyotLiwBCgoKDg0OGxAQGywkICQtLC81LC8sLC8sNSwvLCwvLCwvLCw0LCwsLy8sLCwsLCwsLCwsLCwsLCwsLCwsLCwsLP/AABEIAPgAywMBIgACEQEDEQH/xAAcAAACAgMBAQAAAAAAAAAAAAAFBgQHAAIDAQj/xABFEAACAQIEAwYDBQUHAgUFAAABAhEDIQAEEjEFQVEGEyJhcYEykaEjQlKx0QcUFcHwM2JygqKy4ZLxFiRTc9I0Y5PCw//EABkBAAIDAQAAAAAAAAAAAAAAAAMEAQIFAP/EADERAAICAQMDAQcEAQUBAAAAAAECABEDEiExBEFRIgUTYXGRofAygbHRFBUjQsHx4f/aAAwDAQACEQMRAD8AfuJ8QqJUZVaAIgQOg8sRv4rW/H9F/THvGB9s/t/tGIcYZVRXEQZm1HeS/wCK1fx/6V/TGfxar+P6L+mIcYwDFtI8SNbeZL/i1b8f0H6Y9/itb8f0X9MRGQ+ePGUjEUJ2pvJkz+K1fx/6V/TGfxWr+P6L+mIOO+XyxbHEKNzJBYmgZ3/itX8f0X9MeLxar+M/9K/pjWrkSD+uN8rSAnFNS1Ylwr3RuYeLVvx/6R+mNH4vV5P/AKV/THDMbxjyhSP/ACcXoVdSltdWZMocTrH70+ZVfpbHhz9f8ZHsv6Y0Hzx6laNxgRQ3YEMMgqiZ1HE6oHxk+y/pjF4nVO7fQfpiMbnGYKMYEC2Vuxkv+J1Px/Qfpj08Sq/j+g/TEKowUFjsBJ9se96sAk2MQfM2HzkYkhRIBc8XJn8Sq/j+g/THOvxioqlixgCbKCflGOAHvjdVx2kEbTtTg7kxdzPH8+7ppdqdOCWdaasSSCFAXQZ8UEkkCAcTMtxXNHwjM6jtJRVAtctIsOfP+WM47xqlRinULA1BEqfEAbSIB+dsKPEs4mVXwvUIBLajpBcjZZMtBg2kG3ljPzj/AIqd4RXN3DHEO0+cpVRT76rUaBC06Qa5aLsUsBvYe+IHFe3OaFM9xX1OpAa1PfoF0yWtsNoOIdPMOKSNSLVKrDxEuGQMSI0FAFEzBEi6RJIx5wjspWrNVWsGpsBYUrIJvBJB3mZBOxnfFMd3V7y7au8L8G7W8RrrSdSXVXioEogkjzZoB/yx+eLUy3iRS0FiokxF46csVZ2PydbKVe4qalaooKgg1A4HihApVQwU3eSOXni1qPwrYjwix32GGiQRLYdRO8XuLt9s/t/tGIRxP4vHet7f7RiA2GV4EVf9RmhxNyNCTPLHGlSJxKyrkEg4qx22l0G4Jnc0hMAD3xxq5bV5HE3J05P9bYktSGFtRUxzQHWA6WQLGAcFspQ0LfcWtjWo+gWiMQ6ucY7HFzqyccQQ0YjvzOOZrksd8cGJ646NPM2+WFpO2VBjpQMzGY2CyDBBY/DHO3IxPMxZMY32gAr5D6bMPCnjorEc8KXBv2g5etU7pwUfXoBF0MkBb2IkmNt/XDeVxIZWG0qysh3mkeeMIx7GPIxeDmRj0HGKMYbX5C59sdJqCe0QcrTCQVd4ZeZESBI2kiPQ+eB/F8tWq1xQClJAlgQQKYJkxML8VgL33uRg/wAaz60EohkD1nYU1JsAdIHK49enU4zIZJkZndy9R9zyAGyqOQHncmT5DLxhszkk7TaysnT4xQ3r8MmaAAALAWA5ADYYh8Ry9R1KpERM8/69sElQ7xiVQywax58uvXD+QArRmUqkmVvwTK1sy9TvW+yRSqNZr85JYR7dNxvjvk+D0VpsGqrWdHDeNSAIgBVaNoXewmDabu3HKIkZaiyK4TvIDhXhbDwsukrfaRt0BxVnFf3j95ShKy7kCoQQrSb306SLEeD53wmSBsBLMCph/jGXWjSR1UhdYgAmABJtPKBF4xPo52pmKc0agVbkkiZPTwmxJ546Z7KvTy579qICQskMEAJAusWYatyROAOf4jClaFekHOwKnSYBIAE+AHq/W3LCALtx3MMTxGHN8aZadJadIOUEmszAIrkSwBnxX2C32mL4eOHVGelTZhDMik+pUeuKJzlKprGYemQkzqRiytaN2tAMi/ni6+y5Y5PLl/iNFJ9dIw7iWt5KPqNSNxOkWqta1vyGIxyZ6XGD1emNRMch+QxwKzy+Q5YYGY8TjgB3MjZfLeG9sbvkgTiQBPPG7mBihJuxCaRVGZRUKNgP6+eIObrNysMaNUuRuMcM20KWiwBMegnBVSjZgXyWKEC8X48lJlV2FzAmbnnBiBcgSxALECRiXmMzpp6wrOIBAWJIPqQPO5wBrcMGYo59WBfwpSgCTrpjvWK+rOD6jBjuKqcPAQRWSivxRPhA1TNpid7TimLKxBJ4O8nLhWwBzwZXHH+1zZgaWZFoOp8GglixsAfFfbcRz9MH+xHA8vXotms0iy0Bb6ViALAXnoOUfJBzlSp3tOg1VdKuwDTKjwxqlRJABsY877iw+wnFabZM5Woi6qZax2KkyDJ5+IfPGfnJIsmaeBBelRUX+0nD8nUQnJuQKKhRMhdYNvE/x7RIO2Gn9nmZrPk6ffDYeFi2osNTWPMaRAvM+s4Hdp+KZGnlqtA0yzue87yxOvV8V/hEyBHUbmcPPDsoEpU1UWVFH0GGuiN2e0U64bAVORxi4ltT8sailjR1CZekzhjtl6BdgvLn6f8AP649ejEk4lf2CM7fEQT8hAA92P19MLdTlCpXcxvpcJZ77CA+O0xUz+XT/wBFXqH1jSPkXHywUVRzwB7LVDWzFeoeQC/Mkn8lwbzlQUiHJYqAZULI5XJiRH88U6ekxXCdZbZa8f8AsKZYg+EDccxbCR21phGLl1Wow7ssnO3wiCWBtBMCJ54P5PtGa+WlUUVH1BaYYyFEiSQfCYvNtwMLnDuA1K1CVlGNRrP8MGLwGEm3xET5QBI8hLfpg2qqkfLVW8MjQ6JqZ3hi2nwIEJAYKQY+76HfAjh3FqqirUbShY7KGFRwsQA1u8EyIaQL2uMNXaKjUy+TBBJqeEP4i7MzWA3XwgSdRkwOgxX/ABTNVGphatRy7jUdbIZP3Y8OoAA7ajIPLbAfdUaJkUBvDHGq7Nl0pmRVD6LkMABYxbfz3JBwKo0qelqYpsKoMlxU0iFVQQ2oxOrUZ6kAcxhmylJTwulmGktSDadW+pWKJYbw2gybwDOEapnEqVE7wEICA5EamHMgKBJ9ZM88XxqLodpbOQMYI7w1wzLVy6VVVmy1Jj3dQjQpklwCBuS1ov0mBi7OEVnehSerHeNTUtG2ogExgF2MyA7hW/eO+y5ANIFCmmDYctUQBfphqYdOg/LBhcnFj0iRq9Txew/IYjGrfHTO1FVjJA239BgY+bJPhFunX9Bir5Ex7nmECvk2HEIBse1DIwPpahv/AMYkGsgWT+uJTKrAEipz42G13OYpjHPPgik/+E/URjumYQkCb8hsccOKsO7M7SJ9JE/TBMjEKflB40WxB/ZSke5djfvK9VvbvGVf9KjBdqcggwQdx5HAXsVP7hlSSSWpKxPm/iP54JZvNqkiVL8k1QdpvuQAL7Y4ehNzsJDepzQ3uUtX4ERxdESgaNFqzJTkHSdCkTOxkwffE+nkK1BzS8OsCzPFlIABgmfCDHnC73w28K47mszXUBKZpd7pVtEMRTIdyCSdKDSBzksBO+JPbrh6t3ZpgGsX0yBJ0LOoEnYSR8zjPyZAzbcTUx42CUeZVfaNAFCRLAFnc2kHnBgz6/li3+wGderkKLVJ1AFZO5CmFPyjFVZrg71HJd1LEEFzI1AdBMkWwfftPXo5OjQBFP7PwFJkp90lmJIJF4HzwXFkRBAZ0dhLUK45sQNyB5kwPrikeC5Zq9cB6tQsYC/aMZ1GLsTPP4Zj8sX0uWTL0QibhYB3aYjc3wU9WAOIL/CI5Mj5VVZgZBVSCOhabeRiJ+WAnbzioQFZ+BJPuf8AjBavxBKSq9Z1pqLAsfiY29ScLOW4XWzOc76tTK0AxYaoBcqR3fh3C8zIGwHM4WJbM3EaxhMI3PH8w32T4X+75dVcRUc638mbl7CB7HBTM1qaANUKKAbF4Ak23PPHbTgfxpsuEP7xGmCQIk25DoTYeZIxobATOZixJPeLvFK4yxqZqlprPUmn9nfxgyqgAsJ3MEydgMNXCCWpKSsT5AWNxsSIv/RwqZbh3dN3VKhV7io3eVKgaLWIZUgsrAxHMwd4tMq9oHiqiVk+zZD3zjSsNJ8UgjQ4AGpZ53WRAw1SAtzpxLgJ/t/C7sSdFOB3zfcVtR8agA9OVhhDz/ZOupq18wsUkaIY6C0z8MgagL7bzbfGJxitSmk1RiHhYTwqArHTp/uGZPWY9S/D+LAtpzBqtTrEBWjVAQEgquhoMREEecbYGzeZUaW/aZwqpr4awF1aqwWx0qLGCTBPiA2HLC1xfKGjRTwhqh1GYEAMxJMEbSQJNr+eHbidSgEZS+hJEqJVVsNh+Im1j0wDzGdehTVu71U6llLMBUVYtaAfPRJNp9FVem2hWpkpvhIme47WzFHu6tQ06lOpOmkl4VYsS3W+4n8rh4JmBUy9FxqAamp8RlrqNzJk+5xTVKEIqhu81J8bsr6S0+GNGnVPUGJmeQt/ssScnly0Fu5SSOukT0wfFk1bSFTSx3nDPKO9ck8gPICAefpjVFm46fLzxnFFmoxJMKATHoOuPMv4k8JGmYJ3k+XlhYZBrKgeY+BsJhXwwCZ949sc2Ejzx2qTIE+nKMc5Enp1xCFWGnwdvB8j7bSGBBvzBuYo7FZkc+nyxC4jxFxTbU3wq7XsPBTZr+4GCrLBKnnfC12pAalXRedNxPm47v8A/fGgSNB+P8RVR6htxJPCOIGnQoZbWyOKKqoAGoBEF5ghbCJ36eWjOvd1datSLsVJCksE7sAGQPFBJ25sTvODGVyDVqVd1/tEhaV4uBqInkGBCzyx6rmrSOmNYFg4IiRKgg3+E/nhHqSxbcxrEoVfTFX9k3EIWlqbSAr0mBnwsamtbxAkSDf7onlhy7QcQp5enU7sK7klyPiGpFLwbjktl6wThN7LZJsrmqlCoPDWieklZkH/ABAj3xyrUaxepS79UpJU0u58LFjTRY0k80C7G5LdYwEPd1G8img3kD8+sj5inVzIVWKhX8RTqOraYmTsOm0ACAHahG77QdPhgDT+GOh2iGEeh54YeDZQHMOVk0ljSbAeW243xp2hz8agwUG4BPxHFVejA6TsDFzhFAUa86SLSrT8JH6g4esj2nOYqrQpVe9rEE9AABcluQHlfFV18y/eurEnTYf3hBIB62O/MYav2QZcJm2Zj4v3eQP8TifkAPnhsoP1PKjIdNAS0eG8D0sKlVu9qjYnZf8ACDt0nffbbBtExDp5kTfE6m4Oxw1jyYyKSJ5Fe7abATjypllYQwkdMbqMd0OCWZShOTUFZShHhIg35G2EriHZcUG1amTJIjB1VzL6la7jUqqq6jHmfM4fY54BcfzmVMJmDGm4nVv7b/1tij1VmdUq7IVrtSFM1Gq3sCXNrQWkgTFgATp3w0ZfKZtO5UtTCPBP2umwsT4SNU9FMH7x3xJyuUp5fONoNUrmKJKeK4dJkQeREwLmwGBWYrVkXW7iQukRyWf7xEQWJgTJjfbCWRwtA7y7J3EBPnylOoM4e8qIbNvcbRoE7DcmMFqOVeoneIlRgV+EajHQTPhO3QdT02r0XqKxIZ1Y6VZSYMgHUCYkEGQdjAvGInY8LRTNTrU0QnhFQgsziIIgFY0qZJI8tjjlxlhqO3w/OIMIeDOPBezpzMju6lNR8Do7FBIuvwtpmRsABznbFt8FyppZelSNylNVn0AGFjJcYTK5VHWGPdgQGhVYm4N7t4SZifbZq4dmTVpU6hGkuisR0kDDGFhVA7iWGPTBnGlLMyaisgdOgwMyNLuk7vUxHUjrzjzwT4k57xvb/aMCa+UZn1h4Pv8Arb2wnlJ1Ha+37ThkIPM41eJNSpx94tYm8eW5HuOmCPCWZ6alvETAMTJHUg3HI/XEHO5J63hcrHPSCCfn5+eOLq9BNFKZ5sd/ntOBqgS/GwEKuazcOcUo+GQbg/n/AF+eE7jlP7CoNtQCz01VKY+hMx5YKHiFRjLEhfLYnA3jID0jFpqUQf8A8oZv9KYf1grz+XJDqTt8f4jT2QditYRbwwf70NP00/PCvwLixqVGNeoEKL4SABs5BDdYkr7nph84bQGXyomxCa2/xESf09AMV3k2yb0kDVbsO7cAQe8ZlZmM7CST0vPM4V6jc3DoDpnDtT2jBzCCmUKUzOsX33B8gQD88RqnaM/bU8yVZqoCqBMBALMIkgSWBG0pPPExqFLKVCtVFqKL02P3pIBBixtOAfG8kKbUappnuX8dINy1b0mM2MQVnmB1OAKN43jcMmjuOP8AsQzqVssKdIGkSBp8UjlswN56ecxbC12i4crvT1V1/DO5LQJnrbTz6458Rza1WnLqyslyxOkXtEN97ccueImfyNWop8UuFFRqcQRMgGZgtYyPP5nx4W5EWbIoNE7wTXqqGKrDEMAG6lCIP54kcA4u9HOJVHpp/u7R74HplDTAqMbjZeZO3sMTlSKNNzvTqAk84O/5jGjixqQe44iWbIbH1l/ZWorAMtwQCpGxB5/LHdFJmdsKf7OOLd9QgT9m1p3hpIHtcfLDfUUjc774ytHu3IPaOBgyg+ZFp58oxsSvTmCN/T0xJ4ozVKM0qpoxuWEDzkxI5bEYlUKQ3t5j/nAbtjl8y1DRlgkNIYsJItbSpEb2k7eknD3vC42gDjHeBuJdoqhy9PSxZlP9ujAq8H4gqDblcWwC7S8SepBasCVjV8I0KY5tFj06/LBOp2TzFQ0mL0yAZewUKQPuqqgb2AiBckmcSK3ZwmtFQnuqcGnAUX5iNMi4k9Zi8SQnHlY7+ZTQDzAeezDV1Kox0UyArNU1EEeZm838uWOGYzegUl1gg7moG52MkxuLifPlgpx7h5cPqdA26r4Z0ydUKNuR364GmoRlgiqakOHBEExZTp1yFhpMnrHngD4xqvIfl8+IVbo1CnDM4EV2r1e+kkzSWwtYeQAG/UYhZWuFWq2WQ/aeKTLMrH7sGwsJ1COVxtiVkM9WqZZxmgESYRX0iUgGTJJ1H1i+1xgbxfMFkgVkpgg6gpBBnYd5y57DrgClzl0tvf0lQBpuD6roxOlNM/FUSQSZ29Ov5Yubs84bK0GBJBpKQTuRpHW+K7y+TTu5qU1LG4KshbkQQQOf5YsnhTTQpEgr9mtjuLC2NHp0CMRe/j/udkN79ot8W4ppzFRSpMEQZ/ujHlPiNNgZbQB+L5WAkn2xF7SoP3hz4pkbXHwjlgO+TqVAe7V25SEJucDYAsfnM1nYE94yZ7O0aZXTVDhiQAFaZEWiJO/LGuZ1kaoAEX6Ag+dp8r4BUuH1aASrU8NTUYB1BwYuYiBY7+uGLiFes9JCaJAAu9WSskfEVHncWG8Yt7tTsbhUOrkVBRkTLk+Rj5WxDTKGo1OmpEvWQeQ8FYsfYCfbG+XLJIdg9/iW35GCMG+F5KMzlTzKvVb1NMBfktQD288BQENzC9ObYzj234w2k0E2NifIbifpgJwrgWXCfvSPqhVMfd7yASb7iCBHljn2idnq92hJLv4YEkazcxzgX9sEshkmcLT8FRVgFRahS0iIterU5kTA5xYmFwvmJqaeTIuNQpm2dRc5SSkE8UgswHhpRvB2JO2kb+Qvgdx7s6HpCgmbViBpFKrUAnmB4bg+o6dBgvxDhYJapmKzGmqwKVOaaAbyYaT7mMJD8CymW0ZivmBTVjrWiya3qU9x4QQRO0m2H8fSYwtHc+Yg3UvqtdoqcbSrl3NGujo4AZZg6o2uLOItqF/yBg5qnqaujEuqB4EgBBGoeZhj9Mbdoe0+Wzx7p6Zo06Y00DHiXqWjbYW2G2FvJZnu20sQQpKtHNGEGAb2sYwwmPSKg8uXWdR5kntNkQjSuwIIHJla4I8xt7Y4UnD0KkbinJHSGH6Yk8UpMcss/FQIE/iptZSOt/zxrla9ECoXlalRdJEWEjf0O/vgq/pgTu1mPn7GmhKvmqn5MwP54bK3alFNM6T4wTveAYBhQxho/LCF+zZHNTu1BI/dCzKDpMs6RflafnhpzfDNMHuYgQJkwAZ35dYxmdQo98f4jeJ6QAQ3wLtDS1VqbPLiozAExINxcnTYDr+eFz+OV3zBqPrVItSPwgTt4Z1bfFE3A5Y3/dVuzKs7kk/niJxLP00YKKU2maajb/q9vXEgNYAE5n23M7UeJ5k1zWMjZVRSwWATcK+xg32mMTU4rVRWqOvgF2LsbAC5AjGlCgJBAjzIvGGAcE1Uyzl9RHhUD5Ej+X/Yd70g1c4b8Sps437zWeoyqUVS+tjphDay6UJDMYAIv1O+GXJ8QZBpFFUplVDXFQxZgCxkkjko3Jv5Nz8MWgoYMe9IGsnRHLwwFJIH+I4VO2RdtNVpXQATUQGNIJk9Q2w35YDl9e05Vq7Mh0c++ZqVgHrFZJ01X8SS0c4OmAJNxte2Bp4FSaoqz4II8DLIcWAg7c+vriX2JrUa+aqUlARdBdKhPjJlR4ix8W5t54mcVydQZjuqDGmygioxIgzAnS4hjHLe9tpwUAKKGxG8H+pbHEH09NIsnWNJUa2sDyDEDYGxG2Ld7MA/umXkknukkmZ+EbzecUTVQZRnSHJgidJQTcA/Eda7wQfTyvHsc05HKk86Cf7Ri2HGQxe7ucMikaQKgnjuVmuxnpbp4RjP316dMoga8eJYmxmxJttHviXxSmDWe/T/AGjEOtItjO9//umj3MGQV3g+tRzObqU9FP4V0lqhAgAmC0EyYj+pxMz2VqJTLHMpV1EJUCyZMWuSZsB0xvVzW1/hFlkgAxvHWb4D1F1DSaugDkqaeUbsTfzw2Myn5+d//srY3Nm5zocOXVpQAM5Cz5sdI9Bflg1xrO9zmy0wEo1FHuaKD/Ycc+ynDoqq2p2C+Nixk+HYDzJIt64W+12YqVc4KaQddNSom2pnqtv0Ag+gxVmJG25uN9AgALNxOuQ4a2ZLvULJQ1wwWzV4ChaYYGRTDatQ2JPkY9zXbGHFDK0iyr4VCkKluSgIWK+cid/PA0cZr16Vahlqa/ZUgEaCaj0ydDMkmFBExuYJvN8SMxnaeQoBmVTmGWEpi4X16xuTzNsamLHpULFsuTUxaR+OU6lV0TMOvex3q01kpRRbtUqBmIewgapkxeMQ+AcO1HL1Kvjes7ZmrUqXYUaMGmCT8IJKkgem2I2WytR6K62JzHEqgWT8Qy6mWPoQNhyjBrtVVhu6p2VitAwdqdJVcj3NQA9dGDcbQV7XEfilWmaY8ANdpao20Am0xuTvjhkMutVNLWaLMevKfTb+hiZ2jor3xoURMGah/vbR6KLfPHPMp3YTmFI1eYax/l8hgGXqArhYzh6bXjZvpIGbq1hSak3wIwny6Cel8T8lRSrSRmCl0GmGmGA2nTci/wCYwWpZVKimSGlY9RuJ/Xz+S/wcsWdFMVjCiRsJM+SxbewwfUKuL0RLE/ZtlaqrmapKF6jKoYyBCAmABFpIECIjB3i/Ec4kkU6OiI+KfEeYLaQZ6CcR8nxFMvRpUkBIRFXURuRuSN77ze5xz4jxxt0cBemltW8ztA9JxiZHDuW23hgQoixneIFgQVCqfiALaTHIKT4R1jfEDJZj7UsbCfCtMkCW2CmZG+8z54I8YzbVnlUKkiItOrrsBfp54kdh+FPUz1NKoGinqqMp2sIAv5keUA4Yx/p32i7uWcAeY89nuza5JAa1QuRDFifApMD/ADQYieYERGJHHe1fdaDT0lWEy1ix5LAuk9SI8xviX2prjuj9pAJKgDdhs29ov0PMYE0OAtVQAAUqKnwBwSxB3McvpgTWTc0AtClgHtF2lZmVUk98oAIQxpI8WmHsy7iQdvLArPPpopSo1hNEQwJ0MxknxgeGpO0x88WF/B8pRQh7mDpLSzfD9wAyLchhfpZTJ6HpJS0OYOojxSDa5AudtMzc3OKWic8yp2O5ij2Q4e9CqmaWBrBVEljE3kmb/DtznDL22o1UpqVGlmUlyYYkRBHMSZ3gcoIwNpEUXpnvO7o0qhMPqUiZIGxBsTsTFt8T+0PeVKBOaqqAbrpQ3QxpZRPzF/UYvr1MCRcGGoEDfeJr5F3FBaQZ6TAErrJG5AtEfCPM39MXj2ao93lMuhEaaSCOkKMV12PzdJMsWbSjKSu4iCAwifIx7YsrglcVMvRcGQ1NSD1BAwxiYkkEbCDRacxL7SF/3mqRyjlNtK9R16Y84LxHWdBEEbkGQTHIN+Qxt2toVGzB0BVAZSWkyfCJWDAJI89lO2EXi9OotcrRrhifhUeGDa28Bjy/lbGfkxB3IvzAksrWJYL55WEI6qZtqWPa8HA/NcWFMhaqjUfhOwPvfC6ykAF3BeB4ZtMXM2xwrVK1rhxyi8cuYxVMfxgmzHxLN7J5pKoraTYKoMcidWELOZd0zJaJajVpUl5WFJFa/QlmPz88NnYvN08rkK1av4PtJeRGwGm3Qi/ucLvaXIVqmYq1KSO61I0AeFo7vfYwTqkE9BhhRTL+d5oqWHT38pF7I8WWvxSvosncBUItIRhcdAZt5AYE9oOGLmOIjL0Rdj9o2oswG7Ek2AAvbmcRv2eF14ixddEo6aSI0kafDB2gRg9Sf92p57Pt8bsadGfK0j1YAf5cbK7HaKNuN5N4GFr8SrVUH2OVpijT6A849ACMKPGOINT7qr8RqVqtYX2JIpqP9E/LDf2Pyf7twsvfXUUv5ktZfnb54Usjwk5rNCgnwUB3Ya5Bcks7egYt7BcUy5RjUse0JjxnIwUd44dieytGnle+zMM9cDUSdgTIAPIkwZwl9q8utBqqkalDeAzuFaRPlEXG+H9uIfu2Wp0GQswUrB6hiJB6Dl6jFd9o6DaBrM9T0BtjHxsWyW01coCL6dpD4NmQHqKxiYIPlt+RGLF7HdmqdTLmqAoZnYM03MNIBtYAEQMU/mgfA3VAfcf0MXL+xjjuqhXpQCVIfrcrp2/yr88aRQPhFzOy17wiFD2TDGGqwOUGT9QPrOJdPsTRG9esw/y/mFww5jiwD90sh+Z5739/1GA+Z40zr3nepRQOY1DUzaSLKsi0mSf0wApjQXUrpE2yvY7KoYNNiSJh3FwNzAIPMYitnstlawNKgQxDI0GSBKm0sbW2sL4CcY7QNUaC+tkuGUkL1+GJG/8ApFjhd4jnXZzUEteZ6CBMT8VuvTlgSurnacHRDxHHsvQp1arVapL92fs0N9yTPsfrhyqUi0ySojrf88VR2f4/3NVSkE1Cacztadt9wLeWGZu0FYkEBdHOZOoifPab/LpiSpjasO0K57L0XWoKhFMx8TkFiDuADMTHQnywsjhFR1bu6p0TBYxqK9QpEReL2PTfGz5xCT3oqMzXGlZBIvHhaVHK4vyxFq5RK9I6mGgMSaYY04cAG7OsWF4PX5CfTwYHIwJgniWVp03qHMvTrVgbDvAgA3EJr39QAeuC/G8yc1ldZAoimjaVP4LAQB4YsBYxt6YBZvgtPUr6y5ZS7M3iuRa6gagBaR+E+eJ+X4r9mi1C5QIB4YNhG82N8FRdtQPH5tKKKHPMQqqMxKz96b+kTJ8vpfrj6C7G2yGV2/sE5/3Rih2UNWMtC30k8xMD0xfnZQRkssAZiil+vhGGwYPHRYxZ7S8WCV6mpSQkQAbklRe1wL7874Su02Zs1RSKI1eFE+LUygtOlit5ifnhq7U8JqHMV3R1BaD4hMQiiJIIAkTthIpZKqtRKlWGKn4XWZUE/isRc2xm+nWxPkwDk3UcuxPEMzUKOxpGmPEe7RLjmhZR4WFrRsd8OTcRJ2JQdFt/XywE4F2qywimlL93YsSQH8O+8kaSb7YaBpqeIKzTuxCgH5xhtGWrBjSKdNXcTu2VbVSIdC1JddVyxkN3dI6V/wCuDB+t478D1Uqcsx7x1QMATbSoH6+mJHbAAUKwZXVRTkyq3GtAYIYg2JtbfDNS4dRqIGUKQQCCCbz6YhFGom4dy2gCVRx6i3fJVoz3j5t1vezUVST5DRJ98RO3a66uUyFOYEFuZM25bmNR98OHEai0KroybVZUgT8ag9Zm5HthX7M5gV89WqsZIczaDo0gKAJ21TIFzCzzw+p2uJsN6jXxQBaNNFFgyACDPgYEiImRpNoxC7D8OWgKx0kHvaniYRK6yZvuLAT5YnZzxKZAgKLCANgzLvEgxbmEPpiPwitCBgDo71mYgAhQXc6iByIKGN4S4wp1e6gX3jnS7MT8JL4vURwS1ysFCEI3BBWSIgzbrIxX3aOgxV2RWamVkeAwNwRMQLgjyOHTiroogwupTLSPE7KVAkHxSxDTtYmZiVPjdMAKVqKtpDyNQio5sAdRMHaI88IovquOObFRG4flzUdLFlUeIxICwLnpOLJ/Y9ws0q2aeTcKifMsfL8IvhR4VmhUeoSoWmXd1uAVcglV0/e6QBa5kYsTsCqs1SlckoKjAcxtAv8AEoKn/ETjVDeipmMvrjXnNQMFr73+Yv8A5Tb+6cDMrw2k9ZWqU2IW8d0+k9ARpgjcx5YPh6YcMQoA0zp8hVBIjcSR8xji3dnNimFXSyg7D4oeDEdI+YwFwGEkIL3kmrTyyUyStJEYTOlRNp6XMYr3tNWTWAVQSSQhCrCQCsnYkiSTvtifxjN98upXdClQLDQ+mASxSbT8P94CeewPieUqoGNNgzEkO+oq8HSJg3gGSbxIM8sB93ClgdjOWe7O6kWrRpNomVdSN/a4xmX4rpanSraixMAki4m0kRpjqekzh2ynERSSlTmwVTyJJIGpxG7AiZFiWPXArtHwunmwQVQVCWhoKydvEBuJCwYkK3kcT7sgcwCpoPpMGlMsXap32qoqHRTp1wjEC/IkEmwuIABM8wtcR401eoyUmZ1LfaU30qlov3lFgSojYk7zfbG2VyNHKhRm8uCWaFRFZ31XEk6ghA3gTt6jEDPcHFI+BnRmNlIAmfhuhKgj8P0xRQNW+8GxYyXkaBChmrCnSUmKYI1G8gT94EA9Y2gTONeAZmua1UU9LMZBaxWmsg2MHUbdDecGOzPYtq0LWBJuQJOnz1fp540452TqZWpqDAgRcGAZm0SYUfWcE9N0ZXS4FrBfEeHUvFqqq1TnoIUA+03xcXY9YyOVH/2E8/ujnzxTud4KKdLW1QeI2UQb9Jnli4+yI/8AI5b/ANlP9owZQAObnYNWo2KgTj099VEwCBtv8IxCzHAn0B6hUDkpuwHS+x9z6YlcYqOc22lSdLLA6nSD8secSFQMpqz4to/IDGUOm1ZGZz3NC46mMVZE6cE4LpqIURCRfURqCz5nn6Yc6jhRLEAdSYGBfCMrWFMBiEg2G5g9ZtOFzjzotQ06jl33NQknSN9CoPCD/I8sMUOBCgAcTbtdTaoaa1KkUmq0wJABK6mebCTGgW5xiF2b4y+Wfug32bQFDg2JBOqOpI0wJuRvzzi/EmbuHIDsaxBU2UAUalhF7alv5nALM1mSrTLkKodS595IHpucXRq3qcywx20zJdi8i6qJFpKhiDfqW0+3WwX+wdHSKlQC7VCpBG+mSAOgMgDz1dBg72oza1qS1EkrAWSI3CtN/wDCR7437C6aXD+9cgKS9RidgNRv8hhxW9EUq3kfjuY74CgGF7uBsw30+Q5xz0EepzhbFdNNCulR+GLCx97C+18J2T4uv8WqMW+yOogm8mnS028tz7DD5mc2iaA7RraF9d/ljN6jJqczTw49Kj6xerZkBSHgpV8MkC50k9Ng0x0JAPIlI4lT0rUIYtvp2sRci4nmfmBuJw99s8+EpujCSyxT82Jt9R9PPFbZqqRTQckB1/If98UxuL4lnxkiwZCymXUMGBJadUAjeSCIgmIMjrf2sDsTmu5zYYGbEEdVYAn0EgX2mL74q2lmO7qs4uBDgeZt/PF29juEladOruaoVyR5AHSBvbV7yfTGmp9Mzcv6oeHGDVpIgZQ8GfDyG0Eg+W2BNftATVbxKA97gWKsV3F9lX5zjvxGlVVBsD47TJEraY58/lgPR4JXeTpIBJj0Lb+m/n5YrcGWM5ZqoddSSPtbkWiSFUkcp0if8ptcHA7M56UIlfgcNtabiOsxFucDfDhnOG1Ps2Iv8JPkEcH0Hi5xgB/4YbXLuADJ3GwMDYmJ9OWOIlSTI2Yz5emkvJV1ANphoJ6xBYmL7AX5+JxsikKmoFtWxCk/FexuCReZ+mMOQp0wTVcFNcjRE2KkXciNsSVrZRE0kO25npvz2n0+eI2OxnRV7RsKmbR9KIxEsUj4rwWMDaxkmTHpiP2IoVKvEaQqMXUm5Ygi1xYm+3Prgv2h46KpQqkCn8JIBJ9Z+D1v+mnCcxRqNLoofTIKCopUjYyFJdrAzYC9sdYqhOFXctc8SCuyJoSnTmeQ/wCduWE7tnxlMyUWmFPd3BLFGBO5EH4bCJPXfEAIrCarkyNzKifVlI+vywMovRLFVJB6QpB91eT8sCCEbw5cMK7QnWNBKQ8Cu2nSoNwNrkHfriw+zY/8pl4t9kn+0YqzMiGCiTN5AIA9S0QcWp2d/wDpaH/tL/tHTBcd3I27SuO1nGatDPV+7qESVmDsNC/L/nECl2oqExUmoAWKgWuxB35c/r5YaeNcBoPm61SowJMWLgRCDlHQc8Rf/D+TRiQASPukyBgGTPhBqjcTH+QGNEVckZHttUddAINWJuIj6wx/qMcRxqnl6LMQHzNRjBMEgHoTsZnESsmRQEkUtuROr0EHA1uKoAQrKyzKreRbbxXA3uOvuA6tXCmNJ1NbMR9ZIzGYK0aA+KoWqMBznSinbzY4XM7xGQwJk7eUf1ufb0Z2qwaDaYAy9S3P7SrAMx0p/XA3O0KTySoBM7cp98XRgD6pPU5GqkNQTkK1WotQMWP2ZKAMYlIcCBYwFNvPErtTnXTLZfJUyQFy4qV46kagp9ANRHOVxnZnhzJnKJmULEbcmUj+eJnHuFvQqZp6gB72m3duDIIVT4TNwwEeww7jrSa8wGIsQL5gRK1IPRU3aR3nkGImegg7eWLk4lwnLig7yammnoVmew5bnzveSbDpileE0w7WgyCSfecWrm3LZGiqaRSNMA7yHX4h5ywPzxm0F9PibYBNEHkxQzXE1rZhTmVuNKL+BS33v8zQPKfU4CdpXp6B3TKVqI1wZ+EwfkYHvib2ppzQqDotvmDiv1rlSokkCfSG3Hv/ACxbFh18cyMz+73PExMsVFQEgkKPyn+WPpfsvmlXI5XmFoIG8JJ+AGLWX3xTf7Nuz653OPTrqw0UlqWjcECLm4k/TF2tUpU3GqABeBTHPzkkbcrYeFj9Uz3YGqnQZnvWga9E/epRBB/EbfT54F8Uz7tqpIDrHNSse8hvmYxtmVps4KmoB5q5n0gER/UY0HByRqOY0HkRTgr9Bib8QRJgXVWGlK1Ks8/CagUj5IstiFxjNsjwwM/h70qB7C59ycM2R4UUJc5upV5zLxPolj6E4HvlCahLVUUEmC1NtR9CRf54ggyhuLSZmiupRR7sz8cBifXVIg+gxutSkxjuGccidAE+wthkz4psoWjXRnG+u0+jSPkJwO7ltLF0pVDH9mEGkkdXLYjTIMA5ukTUlqFVPwk1VVRF7AGeXr6YH5ukWqlGrVGB3Do1gdyAxmB8+mGpM8aqikMsKQP3SgZT78tsbJwWtUsadIhBY94AwHQKI0+5GIqRzBJ4XlxTikKcizfalgx8lZZJPTlOFutmGUtTNKgqzZG1att9QIa+8Ex5Ye+KZmnRTu1KhhdZptqE9StQBjPMThY4gFSGNJSpuWqFmBm1lgRe+9sRxLyBwylUYHRTEbalptUv0O8Yujs4hXK0AdxSUG0fdHLlirsmHI1DLk0yTNXVVAH/AEkYtPgJH7tRiw7tbTPIczgicyUG8rTtxwRjmq9VqqIrEQCTJhF5AeWE1gTzJjDp2pqxnsyf3Y1WldLGSo8C3iIPPc4X6nFQzKayghYApqAo3vMf1fBMbNZ7/T8+tTG6lV1mttz5/PpciZPhtWp/ZqT+X1wWynZfMSCUF9hqF/rgpS7aU1Xw5cKNlAIH5KLY5DtoZB7oWvGr/jC2TJ1BJpKEJjx4BXqs/nwnnFlZWTUDC0KaGBzgsZiwu/0GBzLO5BnEvtNmj+81EMHQVWB1VFB+s3xtkeO0KQtliW5ktN/lbANLVYFmOZmXWRewkrgVAh0Jpt8agNsB4hywwduaCtkq5YgFVLA+YBEe8x74B5ftUKlSmgpBZqILGfvC+Bn7UOLPUzC5OmfCoD1AObTYH0EGPMYP0q5CDrFb/aobG6BfSbiT2fzHdVVafDsw5QT/ACxdPBMk1TJVGHiGs92N5JCT7Ex7g9cUotApqnlIOPobsPTCZTL0xsKCuf8AFUlj+eL9XiTUHHfaM9JncAp4oxQ7acPWmopC50Q56kz9BimEW58jefWMXB20zk1H9ZxVVCkwqOGEGZI85nHez9i0v7Qsqtywv2c51qeZqOgGo0SskT99T/LD7/4irD4kQ+18IvYHIlEeq33vCvoN/rH1w1FybAf17YT6vqtOYhTxFluoYynaVDTeoaqKQQCrTqDEbaQTqttFsTUrVWAOoMDeQyR8iLYR83QoIRIRTF1A67gwDbywEzToh002qC8ySdI8oPLyNsFTqA3aSA57S1P4OrEmpSpy29/5AXPuMDqnCxSaaYog7yQ5j5kgfTEvguhqNKoKb+NAT3bMF1R4oGqwmeeCIpEn4XjzLD/+hwyDctpi5mMiCR3mUQx99WKqT5wb+8Y408rU1kjLBkbcd5KfWROGKrmUM6HTUN1aoy/zxvkXYg6hTA5BW1k+5xEjRArZDQo7unlw8yVIDmOh8VvlywNrKpYtoQOInShQKfMNY4ndo6bUqdXMadfdiQGRJInqWJgTMxaMRsg9PMNJlW0Kx0QrQwkSqnTHsNsD0kcSpAup0r5lTT8ddFeLfeW3knw+0emAS/vKkmoRWo7Bky4q2/uk7YZquUqUoCFSSbf+XEj1Or+WFnPrWepFdXBSSH0sIHP4GMDblixauZOkz3L1ab0yhXMLcXpDudJ2gqqhCDt4x6YfeFU9NGkoDABFHj+LYbxacV/ltetu/qSpIKprqMkcjpIIN/OxxYWQP2ScvALDbbEowJlgpHMRO2NDO1K9QUiqUwRpIN28ImfT2wr0+xeZJlynz387DDZ2n4ulPM1FOZdDI8IWQPAPS2EXjHEy86czUqSbggoB8jfAMRz6iBSiz/xPnzM7qBiuzZ/cTfi3ARSGp69MsRZFJJn22HrbAzJJNRF5FgPrjnkMsGcB20rPiP4R/PD5wPhGSle6Y1HBB1X3HlEDB8vUe4WntifA2/PvF8WH3rDTQHzirx3MkZzMGASatTcTcuYsfK2J1AZ1hC03E8hTCiPcYHZ/KZh83Vairkis5lQZB1tzGCC0uJE6WqVR1mpYet4GB5SoA/Tx3hSG1tzyePnJvBuD10qLUqr3aK4JJIJsR52wMy2RqZjNd8Vhqzu5kbUyU0C/91R88NHC8tWYfb1AwjqTI998EnoqHJ+9AHtv7/8AbCp63QGXufHEbxqFXvFrjPZgup0FO8kEn4ZAG09cWL2XDU+H02qCGFIKRM/2cqLjyAwvEcgPfBziudFLh6Dm6wB+ftgeHOzLpY8RrpUt6HepWnFi9SqSo1EtJ9BefSY+eBVPJJSqLUrKziTqCmJnny29Rht4XRK0K1Y/Ex7sT+EkBj7k/wCkYA0+F1q9XuZGkCS/RT/Py/74k5SnBraamQI4OriN3DQhRO7MpplT1GJlZQFJNhHK2B2Z4ll8jSFItLKsBd28p5D3OEjiPaCtW+Jiqk2UbX/PAOl6PLnbXuB5PeYnUdRjx7cxnPazLIYWmW623+e+Mp8dy9XUX007bFRPsYOEIMovYzt+vljegpbb0AGNo9BjIoEj4zO/zcg32jlw7ts1CVorqpfgcyJmZHNeY98O3Ae2uUroRUJovzBdo3gQ1vfaPTFK/vAE+Ft4mDfHamwgMPXe8+354MMCqKE4dbmBttxL34bxjKZgxTqGoRsCrGLx94WmOeO2eorIMADmTSH8lv7nFN8H/eKf2tJCQPFJuLc4NjGHQftNhFWvlwdQIfx3IiDA0xM8rb4Eyi6EdxdWrL6xX8Q52keiaQrBO9AlR3OsmCIOrumEpa4MgdMKPZbOHK1XTu2pd64LVm8RNKPCqgrC6ZF+WoTyxL4HUoQalEtQIHwvLhlNz4rRfaAJtvgBVs71u8HdMAdcd5DBgBztZmJmxggxM4EzUahdQJDy2eD8RSqGWm5fQdJ2t731C+4OB/E9SVO+hYSSXYqI63A1fmMI3B81WVwKFSqQQHcUxSWoRFtQqtDBZO0bzgpx3jGYcU2WuVo1G0GVUNKg6w26kRcFdyQIjE9oQZLWFjxHLVawWzOY/smZlWdtekAQfPoCBhsZYgdAPy9MA+zWURAaasUtr7vvLgN96VN5t1G/lg9W367fli6gS1kjeVJ2w7M1a2erOB4WIi3RFHtjvw3sYiRrOrqNsOvESe9f2/2jEGqeZIA9cYmf2jk1Fb4JG39wP+IlloP/AIDlgoBpiOk88TsulOmBpUKq+Ix0W5+i4072GiPfHnFqQNJ15sAu/wD6jBDf0c4WTqHdwDxDpiUNtNOE5MLSSyhigLnmWIlj7kk4m6eQE+2AXGO1eXy5K3epPwKJPym3vGItPNZ7Ngd2n7uh++/xR5KP54gYHb1Ntfcn8+1yC4vb7Q1n6i05ao6p5G/0ws53tMjHTRpvVPLlPyvGJ9HsvQVprVXrVAJOomPlg5kcnTUfZ01UdYifXBx7nGO7H6D+4IqzfD7xby37xXaml6etgp0zaTfxc4F8c+171GzDZenVCJRAG5gzcws2gAc8Nb1ElAWgBtRYbqqgkkfQe5wkcTy65mtVeijuGaKRSx0gRJvaTyI+WDI4Zbqpo9EmgEwznGVMqKKVVJhbtbaCd5HIf1fCRU7YVaferRCg1GE1APEFAAAXkLzfqTGF3iVN6VV6VZNLKSCJBg+oMGet8S+D8PzGYMUKLkcyBAnzYkDbGmnTY19WQgj7TP6jq3ZfdqtfvPFLNd2kkyZ88eG5ItqHwgfW+G/hfYKsROadaYg2BBO45i2GDIdicqpBOpyNtRt8hHMYu/tHAuwN/L++JnL0mQmztK5OWLLIBgHeJHnc2FzGCfDez2aqRo+zETqcQPUWv64s3MJTUBNPSJ/r64h50rBVm0wJBLD23uB6zhM+03YelahP8NVO5uLKdhKhF8wD5d2Y/wB2CGS4emVGlq9NY3KUwXvtdiY9h1xKzmfSisvUIWBCrJkRBExB+fpiI3DlrEhC5st2G/MESJMCBffAj1bsP9xtvlLLiQH0jf5wlxNPBrWrUFhabD+XXC+crlSCaquzBggJYwJAIJgi0tzvgtlKdWkjMx1t92SCItuYsPXHCrnRUX7RAqz4SIHvBBgDffA8WUgUPqDUI6g8wXnc9SouoVmdQIhSQIO9mJgehE2xGbO0Mz4dbL3f9nYDqTqkEM0xAJ5YLvw8QGIp1FMaC8yZ2Eb7eUY3oplkpwKSuDIINr/eFuX8rbYbOUFe9yiarqKfCqtMuyVm0aiQzoG8d7CJIJO45CBhx4TwAVq4OlatJYIKVb09gZVrE2BJ0kHlG2FjiuVp6NaqSZ2mIX+vnhh7N9pXySMBFRSwJGyr1kwGJjyPraMMEgjvOSgaYCOfDOFGjXap9nUk+FiYbRsAQLWFunuZwyuw5CBA/LEXgnGqOaUMhXVEleY6XIxLrb3/AKtgiR0BQPTAud4e7VCwFjEXF7AdcDM3wKsTYSCdpU6bb3PXGYzCTezMTMWs7yxNipKThVWIIk9bfr64i8X4BWrUu78S6issrAEBWVjF9/DA9cZjMQnszGragxv9v6k6px4b2VTLD7HLCebFlLG+5ZjP1xOzGRrx4UO20r/8t8ZjMcfZmMmyzH6f1I7UJ7l+HVhMpeOo+pnHtThlYiADHOSI323xmMxb/Tsfk/b+pEg0MjmaBqGlRDl10+IqR8puCD5Yg5Thecpoop0NDBWBAKwGNXvQQS3WJnkIvjMZgo6RQKsw2PMUFACbcL7DAO1avRR6p2BIYKBsBJifPDAmSqqIWmLbXEfQ4zGYG3s9GNljBEkknzONTJVzIamG32IiJMWkcsaUuE1VJIXflb9eon3GMxmK/wCm4/J+39SJrX4dVaA1NiJmdSjrHP2wL4z2aqMp0UiSefgn5lh/RO2PcZjh7Nxg2CZDCxRnPJcDzKQTQWQLElWv1jUAPSMT/wCAuSHNNwwvZwGPr4tJ9JtjMZi56DGe5lBjAnDN8LzmqKdMaDG7LNue/wAwZ9cc83wGtVUrUpPv4YZQNhvpYEieWMxmJHQ4xxO938ZEfsrXgpoLKRM2GluQHjJ+eICdlc5TqBkpalF4lee4u2PcZg64QBUocCk3Zk7J8BzRYtUywvsAyj+ZGO/D+z+aDgGmoXr4ee9gduWMxmKHplMuMYEOZLgj5dtVJQOUKFmI/vE26wRg+aswTYkCRaxjGYzF8eEJ3MuBW0//2Q=="/>
          <p:cNvSpPr>
            <a:spLocks noChangeAspect="1" noChangeArrowheads="1"/>
          </p:cNvSpPr>
          <p:nvPr/>
        </p:nvSpPr>
        <p:spPr bwMode="auto">
          <a:xfrm>
            <a:off x="155575" y="-1881188"/>
            <a:ext cx="320992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4" descr="data:image/jpeg;base64,/9j/4AAQSkZJRgABAQAAAQABAAD/2wCEAAkGBxQTEhUUExQVFhUXFyAbGBgYGB8aHBoaGxwfHR4gIB0aHiggGhwlIBsdIzIiJSorLi4uGh8zODMsNyotLiwBCgoKDg0OGxAQGywkICQtLC81LC8sLC8sNSwvLCwvLCwvLCw0LCwsLy8sLCwsLCwsLCwsLCwsLCwsLCwsLCwsLP/AABEIAPgAywMBIgACEQEDEQH/xAAcAAACAgMBAQAAAAAAAAAAAAAFBgQHAAIDAQj/xABFEAACAQIEAwYDBQUHAgUFAAABAhEDIQAEEjEFQVEGEyJhcYEykaEjQlKx0QcUFcHwM2JygqKy4ZLxFiRTc9I0Y5PCw//EABkBAAIDAQAAAAAAAAAAAAAAAAMEAQIFAP/EADERAAICAQMDAQcEAQUBAAAAAAECABEDEiExBEFRIgUTYXGRofAygbHRFBUjQsHx4f/aAAwDAQACEQMRAD8AfuJ8QqJUZVaAIgQOg8sRv4rW/H9F/THvGB9s/t/tGIcYZVRXEQZm1HeS/wCK1fx/6V/TGfxar+P6L+mIcYwDFtI8SNbeZL/i1b8f0H6Y9/itb8f0X9MRGQ+ePGUjEUJ2pvJkz+K1fx/6V/TGfxWr+P6L+mIOO+XyxbHEKNzJBYmgZ3/itX8f0X9MeLxar+M/9K/pjWrkSD+uN8rSAnFNS1Ylwr3RuYeLVvx/6R+mNH4vV5P/AKV/THDMbxjyhSP/ACcXoVdSltdWZMocTrH70+ZVfpbHhz9f8ZHsv6Y0Hzx6laNxgRQ3YEMMgqiZ1HE6oHxk+y/pjF4nVO7fQfpiMbnGYKMYEC2Vuxkv+J1Px/Qfpj08Sq/j+g/TEKowUFjsBJ9se96sAk2MQfM2HzkYkhRIBc8XJn8Sq/j+g/THOvxioqlixgCbKCflGOAHvjdVx2kEbTtTg7kxdzPH8+7ppdqdOCWdaasSSCFAXQZ8UEkkCAcTMtxXNHwjM6jtJRVAtctIsOfP+WM47xqlRinULA1BEqfEAbSIB+dsKPEs4mVXwvUIBLajpBcjZZMtBg2kG3ljPzj/AIqd4RXN3DHEO0+cpVRT76rUaBC06Qa5aLsUsBvYe+IHFe3OaFM9xX1OpAa1PfoF0yWtsNoOIdPMOKSNSLVKrDxEuGQMSI0FAFEzBEi6RJIx5wjspWrNVWsGpsBYUrIJvBJB3mZBOxnfFMd3V7y7au8L8G7W8RrrSdSXVXioEogkjzZoB/yx+eLUy3iRS0FiokxF46csVZ2PydbKVe4qalaooKgg1A4HihApVQwU3eSOXni1qPwrYjwix32GGiQRLYdRO8XuLt9s/t/tGIRxP4vHet7f7RiA2GV4EVf9RmhxNyNCTPLHGlSJxKyrkEg4qx22l0G4Jnc0hMAD3xxq5bV5HE3J05P9bYktSGFtRUxzQHWA6WQLGAcFspQ0LfcWtjWo+gWiMQ6ucY7HFzqyccQQ0YjvzOOZrksd8cGJ646NPM2+WFpO2VBjpQMzGY2CyDBBY/DHO3IxPMxZMY32gAr5D6bMPCnjorEc8KXBv2g5etU7pwUfXoBF0MkBb2IkmNt/XDeVxIZWG0qysh3mkeeMIx7GPIxeDmRj0HGKMYbX5C59sdJqCe0QcrTCQVd4ZeZESBI2kiPQ+eB/F8tWq1xQClJAlgQQKYJkxML8VgL33uRg/wAaz60EohkD1nYU1JsAdIHK49enU4zIZJkZndy9R9zyAGyqOQHncmT5DLxhszkk7TaysnT4xQ3r8MmaAAALAWA5ADYYh8Ry9R1KpERM8/69sElQ7xiVQywax58uvXD+QArRmUqkmVvwTK1sy9TvW+yRSqNZr85JYR7dNxvjvk+D0VpsGqrWdHDeNSAIgBVaNoXewmDabu3HKIkZaiyK4TvIDhXhbDwsukrfaRt0BxVnFf3j95ShKy7kCoQQrSb306SLEeD53wmSBsBLMCph/jGXWjSR1UhdYgAmABJtPKBF4xPo52pmKc0agVbkkiZPTwmxJ546Z7KvTy579qICQskMEAJAusWYatyROAOf4jClaFekHOwKnSYBIAE+AHq/W3LCALtx3MMTxGHN8aZadJadIOUEmszAIrkSwBnxX2C32mL4eOHVGelTZhDMik+pUeuKJzlKprGYemQkzqRiytaN2tAMi/ni6+y5Y5PLl/iNFJ9dIw7iWt5KPqNSNxOkWqta1vyGIxyZ6XGD1emNRMch+QxwKzy+Q5YYGY8TjgB3MjZfLeG9sbvkgTiQBPPG7mBihJuxCaRVGZRUKNgP6+eIObrNysMaNUuRuMcM20KWiwBMegnBVSjZgXyWKEC8X48lJlV2FzAmbnnBiBcgSxALECRiXmMzpp6wrOIBAWJIPqQPO5wBrcMGYo59WBfwpSgCTrpjvWK+rOD6jBjuKqcPAQRWSivxRPhA1TNpid7TimLKxBJ4O8nLhWwBzwZXHH+1zZgaWZFoOp8GglixsAfFfbcRz9MH+xHA8vXotms0iy0Bb6ViALAXnoOUfJBzlSp3tOg1VdKuwDTKjwxqlRJABsY877iw+wnFabZM5Woi6qZax2KkyDJ5+IfPGfnJIsmaeBBelRUX+0nD8nUQnJuQKKhRMhdYNvE/x7RIO2Gn9nmZrPk6ffDYeFi2osNTWPMaRAvM+s4Hdp+KZGnlqtA0yzue87yxOvV8V/hEyBHUbmcPPDsoEpU1UWVFH0GGuiN2e0U64bAVORxi4ltT8sailjR1CZekzhjtl6BdgvLn6f8AP649ejEk4lf2CM7fEQT8hAA92P19MLdTlCpXcxvpcJZ77CA+O0xUz+XT/wBFXqH1jSPkXHywUVRzwB7LVDWzFeoeQC/Mkn8lwbzlQUiHJYqAZULI5XJiRH88U6ekxXCdZbZa8f8AsKZYg+EDccxbCR21phGLl1Wow7ssnO3wiCWBtBMCJ54P5PtGa+WlUUVH1BaYYyFEiSQfCYvNtwMLnDuA1K1CVlGNRrP8MGLwGEm3xET5QBI8hLfpg2qqkfLVW8MjQ6JqZ3hi2nwIEJAYKQY+76HfAjh3FqqirUbShY7KGFRwsQA1u8EyIaQL2uMNXaKjUy+TBBJqeEP4i7MzWA3XwgSdRkwOgxX/ABTNVGphatRy7jUdbIZP3Y8OoAA7ajIPLbAfdUaJkUBvDHGq7Nl0pmRVD6LkMABYxbfz3JBwKo0qelqYpsKoMlxU0iFVQQ2oxOrUZ6kAcxhmylJTwulmGktSDadW+pWKJYbw2gybwDOEapnEqVE7wEICA5EamHMgKBJ9ZM88XxqLodpbOQMYI7w1wzLVy6VVVmy1Jj3dQjQpklwCBuS1ov0mBi7OEVnehSerHeNTUtG2ogExgF2MyA7hW/eO+y5ANIFCmmDYctUQBfphqYdOg/LBhcnFj0iRq9Txew/IYjGrfHTO1FVjJA239BgY+bJPhFunX9Bir5Ex7nmECvk2HEIBse1DIwPpahv/AMYkGsgWT+uJTKrAEipz42G13OYpjHPPgik/+E/URjumYQkCb8hsccOKsO7M7SJ9JE/TBMjEKflB40WxB/ZSke5djfvK9VvbvGVf9KjBdqcggwQdx5HAXsVP7hlSSSWpKxPm/iP54JZvNqkiVL8k1QdpvuQAL7Y4ehNzsJDepzQ3uUtX4ERxdESgaNFqzJTkHSdCkTOxkwffE+nkK1BzS8OsCzPFlIABgmfCDHnC73w28K47mszXUBKZpd7pVtEMRTIdyCSdKDSBzksBO+JPbrh6t3ZpgGsX0yBJ0LOoEnYSR8zjPyZAzbcTUx42CUeZVfaNAFCRLAFnc2kHnBgz6/li3+wGderkKLVJ1AFZO5CmFPyjFVZrg71HJd1LEEFzI1AdBMkWwfftPXo5OjQBFP7PwFJkp90lmJIJF4HzwXFkRBAZ0dhLUK45sQNyB5kwPrikeC5Zq9cB6tQsYC/aMZ1GLsTPP4Zj8sX0uWTL0QibhYB3aYjc3wU9WAOIL/CI5Mj5VVZgZBVSCOhabeRiJ+WAnbzioQFZ+BJPuf8AjBavxBKSq9Z1pqLAsfiY29ScLOW4XWzOc76tTK0AxYaoBcqR3fh3C8zIGwHM4WJbM3EaxhMI3PH8w32T4X+75dVcRUc638mbl7CB7HBTM1qaANUKKAbF4Ak23PPHbTgfxpsuEP7xGmCQIk25DoTYeZIxobATOZixJPeLvFK4yxqZqlprPUmn9nfxgyqgAsJ3MEydgMNXCCWpKSsT5AWNxsSIv/RwqZbh3dN3VKhV7io3eVKgaLWIZUgsrAxHMwd4tMq9oHiqiVk+zZD3zjSsNJ8UgjQ4AGpZ53WRAw1SAtzpxLgJ/t/C7sSdFOB3zfcVtR8agA9OVhhDz/ZOupq18wsUkaIY6C0z8MgagL7bzbfGJxitSmk1RiHhYTwqArHTp/uGZPWY9S/D+LAtpzBqtTrEBWjVAQEgquhoMREEecbYGzeZUaW/aZwqpr4awF1aqwWx0qLGCTBPiA2HLC1xfKGjRTwhqh1GYEAMxJMEbSQJNr+eHbidSgEZS+hJEqJVVsNh+Im1j0wDzGdehTVu71U6llLMBUVYtaAfPRJNp9FVem2hWpkpvhIme47WzFHu6tQ06lOpOmkl4VYsS3W+4n8rh4JmBUy9FxqAamp8RlrqNzJk+5xTVKEIqhu81J8bsr6S0+GNGnVPUGJmeQt/ssScnly0Fu5SSOukT0wfFk1bSFTSx3nDPKO9ck8gPICAefpjVFm46fLzxnFFmoxJMKATHoOuPMv4k8JGmYJ3k+XlhYZBrKgeY+BsJhXwwCZ949sc2Ejzx2qTIE+nKMc5Enp1xCFWGnwdvB8j7bSGBBvzBuYo7FZkc+nyxC4jxFxTbU3wq7XsPBTZr+4GCrLBKnnfC12pAalXRedNxPm47v8A/fGgSNB+P8RVR6htxJPCOIGnQoZbWyOKKqoAGoBEF5ghbCJ36eWjOvd1datSLsVJCksE7sAGQPFBJ25sTvODGVyDVqVd1/tEhaV4uBqInkGBCzyx6rmrSOmNYFg4IiRKgg3+E/nhHqSxbcxrEoVfTFX9k3EIWlqbSAr0mBnwsamtbxAkSDf7onlhy7QcQp5enU7sK7klyPiGpFLwbjktl6wThN7LZJsrmqlCoPDWieklZkH/ABAj3xyrUaxepS79UpJU0u58LFjTRY0k80C7G5LdYwEPd1G8img3kD8+sj5inVzIVWKhX8RTqOraYmTsOm0ACAHahG77QdPhgDT+GOh2iGEeh54YeDZQHMOVk0ljSbAeW243xp2hz8agwUG4BPxHFVejA6TsDFzhFAUa86SLSrT8JH6g4esj2nOYqrQpVe9rEE9AABcluQHlfFV18y/eurEnTYf3hBIB62O/MYav2QZcJm2Zj4v3eQP8TifkAPnhsoP1PKjIdNAS0eG8D0sKlVu9qjYnZf8ACDt0nffbbBtExDp5kTfE6m4Oxw1jyYyKSJ5Fe7abATjypllYQwkdMbqMd0OCWZShOTUFZShHhIg35G2EriHZcUG1amTJIjB1VzL6la7jUqqq6jHmfM4fY54BcfzmVMJmDGm4nVv7b/1tij1VmdUq7IVrtSFM1Gq3sCXNrQWkgTFgATp3w0ZfKZtO5UtTCPBP2umwsT4SNU9FMH7x3xJyuUp5fONoNUrmKJKeK4dJkQeREwLmwGBWYrVkXW7iQukRyWf7xEQWJgTJjfbCWRwtA7y7J3EBPnylOoM4e8qIbNvcbRoE7DcmMFqOVeoneIlRgV+EajHQTPhO3QdT02r0XqKxIZ1Y6VZSYMgHUCYkEGQdjAvGInY8LRTNTrU0QnhFQgsziIIgFY0qZJI8tjjlxlhqO3w/OIMIeDOPBezpzMju6lNR8Do7FBIuvwtpmRsABznbFt8FyppZelSNylNVn0AGFjJcYTK5VHWGPdgQGhVYm4N7t4SZifbZq4dmTVpU6hGkuisR0kDDGFhVA7iWGPTBnGlLMyaisgdOgwMyNLuk7vUxHUjrzjzwT4k57xvb/aMCa+UZn1h4Pv8Arb2wnlJ1Ha+37ThkIPM41eJNSpx94tYm8eW5HuOmCPCWZ6alvETAMTJHUg3HI/XEHO5J63hcrHPSCCfn5+eOLq9BNFKZ5sd/ntOBqgS/GwEKuazcOcUo+GQbg/n/AF+eE7jlP7CoNtQCz01VKY+hMx5YKHiFRjLEhfLYnA3jID0jFpqUQf8A8oZv9KYf1grz+XJDqTt8f4jT2QditYRbwwf70NP00/PCvwLixqVGNeoEKL4SABs5BDdYkr7nph84bQGXyomxCa2/xESf09AMV3k2yb0kDVbsO7cAQe8ZlZmM7CST0vPM4V6jc3DoDpnDtT2jBzCCmUKUzOsX33B8gQD88RqnaM/bU8yVZqoCqBMBALMIkgSWBG0pPPExqFLKVCtVFqKL02P3pIBBixtOAfG8kKbUappnuX8dINy1b0mM2MQVnmB1OAKN43jcMmjuOP8AsQzqVssKdIGkSBp8UjlswN56ecxbC12i4crvT1V1/DO5LQJnrbTz6458Rza1WnLqyslyxOkXtEN97ccueImfyNWop8UuFFRqcQRMgGZgtYyPP5nx4W5EWbIoNE7wTXqqGKrDEMAG6lCIP54kcA4u9HOJVHpp/u7R74HplDTAqMbjZeZO3sMTlSKNNzvTqAk84O/5jGjixqQe44iWbIbH1l/ZWorAMtwQCpGxB5/LHdFJmdsKf7OOLd9QgT9m1p3hpIHtcfLDfUUjc774ytHu3IPaOBgyg+ZFp58oxsSvTmCN/T0xJ4ozVKM0qpoxuWEDzkxI5bEYlUKQ3t5j/nAbtjl8y1DRlgkNIYsJItbSpEb2k7eknD3vC42gDjHeBuJdoqhy9PSxZlP9ujAq8H4gqDblcWwC7S8SepBasCVjV8I0KY5tFj06/LBOp2TzFQ0mL0yAZewUKQPuqqgb2AiBckmcSK3ZwmtFQnuqcGnAUX5iNMi4k9Zi8SQnHlY7+ZTQDzAeezDV1Kox0UyArNU1EEeZm838uWOGYzegUl1gg7moG52MkxuLifPlgpx7h5cPqdA26r4Z0ydUKNuR364GmoRlgiqakOHBEExZTp1yFhpMnrHngD4xqvIfl8+IVbo1CnDM4EV2r1e+kkzSWwtYeQAG/UYhZWuFWq2WQ/aeKTLMrH7sGwsJ1COVxtiVkM9WqZZxmgESYRX0iUgGTJJ1H1i+1xgbxfMFkgVkpgg6gpBBnYd5y57DrgClzl0tvf0lQBpuD6roxOlNM/FUSQSZ29Ov5Yubs84bK0GBJBpKQTuRpHW+K7y+TTu5qU1LG4KshbkQQQOf5YsnhTTQpEgr9mtjuLC2NHp0CMRe/j/udkN79ot8W4ppzFRSpMEQZ/ujHlPiNNgZbQB+L5WAkn2xF7SoP3hz4pkbXHwjlgO+TqVAe7V25SEJucDYAsfnM1nYE94yZ7O0aZXTVDhiQAFaZEWiJO/LGuZ1kaoAEX6Ag+dp8r4BUuH1aASrU8NTUYB1BwYuYiBY7+uGLiFes9JCaJAAu9WSskfEVHncWG8Yt7tTsbhUOrkVBRkTLk+Rj5WxDTKGo1OmpEvWQeQ8FYsfYCfbG+XLJIdg9/iW35GCMG+F5KMzlTzKvVb1NMBfktQD288BQENzC9ObYzj234w2k0E2NifIbifpgJwrgWXCfvSPqhVMfd7yASb7iCBHljn2idnq92hJLv4YEkazcxzgX9sEshkmcLT8FRVgFRahS0iIterU5kTA5xYmFwvmJqaeTIuNQpm2dRc5SSkE8UgswHhpRvB2JO2kb+Qvgdx7s6HpCgmbViBpFKrUAnmB4bg+o6dBgvxDhYJapmKzGmqwKVOaaAbyYaT7mMJD8CymW0ZivmBTVjrWiya3qU9x4QQRO0m2H8fSYwtHc+Yg3UvqtdoqcbSrl3NGujo4AZZg6o2uLOItqF/yBg5qnqaujEuqB4EgBBGoeZhj9Mbdoe0+Wzx7p6Zo06Y00DHiXqWjbYW2G2FvJZnu20sQQpKtHNGEGAb2sYwwmPSKg8uXWdR5kntNkQjSuwIIHJla4I8xt7Y4UnD0KkbinJHSGH6Yk8UpMcss/FQIE/iptZSOt/zxrla9ECoXlalRdJEWEjf0O/vgq/pgTu1mPn7GmhKvmqn5MwP54bK3alFNM6T4wTveAYBhQxho/LCF+zZHNTu1BI/dCzKDpMs6RflafnhpzfDNMHuYgQJkwAZ35dYxmdQo98f4jeJ6QAQ3wLtDS1VqbPLiozAExINxcnTYDr+eFz+OV3zBqPrVItSPwgTt4Z1bfFE3A5Y3/dVuzKs7kk/niJxLP00YKKU2maajb/q9vXEgNYAE5n23M7UeJ5k1zWMjZVRSwWATcK+xg32mMTU4rVRWqOvgF2LsbAC5AjGlCgJBAjzIvGGAcE1Uyzl9RHhUD5Ej+X/Yd70g1c4b8Sps437zWeoyqUVS+tjphDay6UJDMYAIv1O+GXJ8QZBpFFUplVDXFQxZgCxkkjko3Jv5Nz8MWgoYMe9IGsnRHLwwFJIH+I4VO2RdtNVpXQATUQGNIJk9Q2w35YDl9e05Vq7Mh0c++ZqVgHrFZJ01X8SS0c4OmAJNxte2Bp4FSaoqz4II8DLIcWAg7c+vriX2JrUa+aqUlARdBdKhPjJlR4ix8W5t54mcVydQZjuqDGmygioxIgzAnS4hjHLe9tpwUAKKGxG8H+pbHEH09NIsnWNJUa2sDyDEDYGxG2Ld7MA/umXkknukkmZ+EbzecUTVQZRnSHJgidJQTcA/Eda7wQfTyvHsc05HKk86Cf7Ri2HGQxe7ucMikaQKgnjuVmuxnpbp4RjP316dMoga8eJYmxmxJttHviXxSmDWe/T/AGjEOtItjO9//umj3MGQV3g+tRzObqU9FP4V0lqhAgAmC0EyYj+pxMz2VqJTLHMpV1EJUCyZMWuSZsB0xvVzW1/hFlkgAxvHWb4D1F1DSaugDkqaeUbsTfzw2Myn5+d//srY3Nm5zocOXVpQAM5Cz5sdI9Bflg1xrO9zmy0wEo1FHuaKD/Ycc+ynDoqq2p2C+Nixk+HYDzJIt64W+12YqVc4KaQddNSom2pnqtv0Ag+gxVmJG25uN9AgALNxOuQ4a2ZLvULJQ1wwWzV4ChaYYGRTDatQ2JPkY9zXbGHFDK0iyr4VCkKluSgIWK+cid/PA0cZr16Vahlqa/ZUgEaCaj0ydDMkmFBExuYJvN8SMxnaeQoBmVTmGWEpi4X16xuTzNsamLHpULFsuTUxaR+OU6lV0TMOvex3q01kpRRbtUqBmIewgapkxeMQ+AcO1HL1Kvjes7ZmrUqXYUaMGmCT8IJKkgem2I2WytR6K62JzHEqgWT8Qy6mWPoQNhyjBrtVVhu6p2VitAwdqdJVcj3NQA9dGDcbQV7XEfilWmaY8ANdpao20Am0xuTvjhkMutVNLWaLMevKfTb+hiZ2jor3xoURMGah/vbR6KLfPHPMp3YTmFI1eYax/l8hgGXqArhYzh6bXjZvpIGbq1hSak3wIwny6Cel8T8lRSrSRmCl0GmGmGA2nTci/wCYwWpZVKimSGlY9RuJ/Xz+S/wcsWdFMVjCiRsJM+SxbewwfUKuL0RLE/ZtlaqrmapKF6jKoYyBCAmABFpIECIjB3i/Ec4kkU6OiI+KfEeYLaQZ6CcR8nxFMvRpUkBIRFXURuRuSN77ze5xz4jxxt0cBemltW8ztA9JxiZHDuW23hgQoixneIFgQVCqfiALaTHIKT4R1jfEDJZj7UsbCfCtMkCW2CmZG+8z54I8YzbVnlUKkiItOrrsBfp54kdh+FPUz1NKoGinqqMp2sIAv5keUA4Yx/p32i7uWcAeY89nuza5JAa1QuRDFifApMD/ADQYieYERGJHHe1fdaDT0lWEy1ix5LAuk9SI8xviX2prjuj9pAJKgDdhs29ov0PMYE0OAtVQAAUqKnwBwSxB3McvpgTWTc0AtClgHtF2lZmVUk98oAIQxpI8WmHsy7iQdvLArPPpopSo1hNEQwJ0MxknxgeGpO0x88WF/B8pRQh7mDpLSzfD9wAyLchhfpZTJ6HpJS0OYOojxSDa5AudtMzc3OKWic8yp2O5ij2Q4e9CqmaWBrBVEljE3kmb/DtznDL22o1UpqVGlmUlyYYkRBHMSZ3gcoIwNpEUXpnvO7o0qhMPqUiZIGxBsTsTFt8T+0PeVKBOaqqAbrpQ3QxpZRPzF/UYvr1MCRcGGoEDfeJr5F3FBaQZ6TAErrJG5AtEfCPM39MXj2ao93lMuhEaaSCOkKMV12PzdJMsWbSjKSu4iCAwifIx7YsrglcVMvRcGQ1NSD1BAwxiYkkEbCDRacxL7SF/3mqRyjlNtK9R16Y84LxHWdBEEbkGQTHIN+Qxt2toVGzB0BVAZSWkyfCJWDAJI89lO2EXi9OotcrRrhifhUeGDa28Bjy/lbGfkxB3IvzAksrWJYL55WEI6qZtqWPa8HA/NcWFMhaqjUfhOwPvfC6ykAF3BeB4ZtMXM2xwrVK1rhxyi8cuYxVMfxgmzHxLN7J5pKoraTYKoMcidWELOZd0zJaJajVpUl5WFJFa/QlmPz88NnYvN08rkK1av4PtJeRGwGm3Qi/ucLvaXIVqmYq1KSO61I0AeFo7vfYwTqkE9BhhRTL+d5oqWHT38pF7I8WWvxSvosncBUItIRhcdAZt5AYE9oOGLmOIjL0Rdj9o2oswG7Ek2AAvbmcRv2eF14ixddEo6aSI0kafDB2gRg9Sf92p57Pt8bsadGfK0j1YAf5cbK7HaKNuN5N4GFr8SrVUH2OVpijT6A849ACMKPGOINT7qr8RqVqtYX2JIpqP9E/LDf2Pyf7twsvfXUUv5ktZfnb54Usjwk5rNCgnwUB3Ya5Bcks7egYt7BcUy5RjUse0JjxnIwUd44dieytGnle+zMM9cDUSdgTIAPIkwZwl9q8utBqqkalDeAzuFaRPlEXG+H9uIfu2Wp0GQswUrB6hiJB6Dl6jFd9o6DaBrM9T0BtjHxsWyW01coCL6dpD4NmQHqKxiYIPlt+RGLF7HdmqdTLmqAoZnYM03MNIBtYAEQMU/mgfA3VAfcf0MXL+xjjuqhXpQCVIfrcrp2/yr88aRQPhFzOy17wiFD2TDGGqwOUGT9QPrOJdPsTRG9esw/y/mFww5jiwD90sh+Z5739/1GA+Z40zr3nepRQOY1DUzaSLKsi0mSf0wApjQXUrpE2yvY7KoYNNiSJh3FwNzAIPMYitnstlawNKgQxDI0GSBKm0sbW2sL4CcY7QNUaC+tkuGUkL1+GJG/8ApFjhd4jnXZzUEteZ6CBMT8VuvTlgSurnacHRDxHHsvQp1arVapL92fs0N9yTPsfrhyqUi0ySojrf88VR2f4/3NVSkE1Cacztadt9wLeWGZu0FYkEBdHOZOoifPab/LpiSpjasO0K57L0XWoKhFMx8TkFiDuADMTHQnywsjhFR1bu6p0TBYxqK9QpEReL2PTfGz5xCT3oqMzXGlZBIvHhaVHK4vyxFq5RK9I6mGgMSaYY04cAG7OsWF4PX5CfTwYHIwJgniWVp03qHMvTrVgbDvAgA3EJr39QAeuC/G8yc1ldZAoimjaVP4LAQB4YsBYxt6YBZvgtPUr6y5ZS7M3iuRa6gagBaR+E+eJ+X4r9mi1C5QIB4YNhG82N8FRdtQPH5tKKKHPMQqqMxKz96b+kTJ8vpfrj6C7G2yGV2/sE5/3Rih2UNWMtC30k8xMD0xfnZQRkssAZiil+vhGGwYPHRYxZ7S8WCV6mpSQkQAbklRe1wL7874Su02Zs1RSKI1eFE+LUygtOlit5ifnhq7U8JqHMV3R1BaD4hMQiiJIIAkTthIpZKqtRKlWGKn4XWZUE/isRc2xm+nWxPkwDk3UcuxPEMzUKOxpGmPEe7RLjmhZR4WFrRsd8OTcRJ2JQdFt/XywE4F2qywimlL93YsSQH8O+8kaSb7YaBpqeIKzTuxCgH5xhtGWrBjSKdNXcTu2VbVSIdC1JddVyxkN3dI6V/wCuDB+t478D1Uqcsx7x1QMATbSoH6+mJHbAAUKwZXVRTkyq3GtAYIYg2JtbfDNS4dRqIGUKQQCCCbz6YhFGom4dy2gCVRx6i3fJVoz3j5t1vezUVST5DRJ98RO3a66uUyFOYEFuZM25bmNR98OHEai0KroybVZUgT8ag9Zm5HthX7M5gV89WqsZIczaDo0gKAJ21TIFzCzzw+p2uJsN6jXxQBaNNFFgyACDPgYEiImRpNoxC7D8OWgKx0kHvaniYRK6yZvuLAT5YnZzxKZAgKLCANgzLvEgxbmEPpiPwitCBgDo71mYgAhQXc6iByIKGN4S4wp1e6gX3jnS7MT8JL4vURwS1ysFCEI3BBWSIgzbrIxX3aOgxV2RWamVkeAwNwRMQLgjyOHTiroogwupTLSPE7KVAkHxSxDTtYmZiVPjdMAKVqKtpDyNQio5sAdRMHaI88IovquOObFRG4flzUdLFlUeIxICwLnpOLJ/Y9ws0q2aeTcKifMsfL8IvhR4VmhUeoSoWmXd1uAVcglV0/e6QBa5kYsTsCqs1SlckoKjAcxtAv8AEoKn/ETjVDeipmMvrjXnNQMFr73+Yv8A5Tb+6cDMrw2k9ZWqU2IW8d0+k9ARpgjcx5YPh6YcMQoA0zp8hVBIjcSR8xji3dnNimFXSyg7D4oeDEdI+YwFwGEkIL3kmrTyyUyStJEYTOlRNp6XMYr3tNWTWAVQSSQhCrCQCsnYkiSTvtifxjN98upXdClQLDQ+mASxSbT8P94CeewPieUqoGNNgzEkO+oq8HSJg3gGSbxIM8sB93ClgdjOWe7O6kWrRpNomVdSN/a4xmX4rpanSraixMAki4m0kRpjqekzh2ynERSSlTmwVTyJJIGpxG7AiZFiWPXArtHwunmwQVQVCWhoKydvEBuJCwYkK3kcT7sgcwCpoPpMGlMsXap32qoqHRTp1wjEC/IkEmwuIABM8wtcR401eoyUmZ1LfaU30qlov3lFgSojYk7zfbG2VyNHKhRm8uCWaFRFZ31XEk6ghA3gTt6jEDPcHFI+BnRmNlIAmfhuhKgj8P0xRQNW+8GxYyXkaBChmrCnSUmKYI1G8gT94EA9Y2gTONeAZmua1UU9LMZBaxWmsg2MHUbdDecGOzPYtq0LWBJuQJOnz1fp540452TqZWpqDAgRcGAZm0SYUfWcE9N0ZXS4FrBfEeHUvFqqq1TnoIUA+03xcXY9YyOVH/2E8/ujnzxTud4KKdLW1QeI2UQb9Jnli4+yI/8AI5b/ANlP9owZQAObnYNWo2KgTj099VEwCBtv8IxCzHAn0B6hUDkpuwHS+x9z6YlcYqOc22lSdLLA6nSD8secSFQMpqz4to/IDGUOm1ZGZz3NC46mMVZE6cE4LpqIURCRfURqCz5nn6Yc6jhRLEAdSYGBfCMrWFMBiEg2G5g9ZtOFzjzotQ06jl33NQknSN9CoPCD/I8sMUOBCgAcTbtdTaoaa1KkUmq0wJABK6mebCTGgW5xiF2b4y+Wfug32bQFDg2JBOqOpI0wJuRvzzi/EmbuHIDsaxBU2UAUalhF7alv5nALM1mSrTLkKodS595IHpucXRq3qcywx20zJdi8i6qJFpKhiDfqW0+3WwX+wdHSKlQC7VCpBG+mSAOgMgDz1dBg72oza1qS1EkrAWSI3CtN/wDCR7437C6aXD+9cgKS9RidgNRv8hhxW9EUq3kfjuY74CgGF7uBsw30+Q5xz0EepzhbFdNNCulR+GLCx97C+18J2T4uv8WqMW+yOogm8mnS028tz7DD5mc2iaA7RraF9d/ljN6jJqczTw49Kj6xerZkBSHgpV8MkC50k9Ng0x0JAPIlI4lT0rUIYtvp2sRci4nmfmBuJw99s8+EpujCSyxT82Jt9R9PPFbZqqRTQckB1/If98UxuL4lnxkiwZCymXUMGBJadUAjeSCIgmIMjrf2sDsTmu5zYYGbEEdVYAn0EgX2mL74q2lmO7qs4uBDgeZt/PF29juEladOruaoVyR5AHSBvbV7yfTGmp9Mzcv6oeHGDVpIgZQ8GfDyG0Eg+W2BNftATVbxKA97gWKsV3F9lX5zjvxGlVVBsD47TJEraY58/lgPR4JXeTpIBJj0Lb+m/n5YrcGWM5ZqoddSSPtbkWiSFUkcp0if8ptcHA7M56UIlfgcNtabiOsxFucDfDhnOG1Ps2Iv8JPkEcH0Hi5xgB/4YbXLuADJ3GwMDYmJ9OWOIlSTI2Yz5emkvJV1ANphoJ6xBYmL7AX5+JxsikKmoFtWxCk/FexuCReZ+mMOQp0wTVcFNcjRE2KkXciNsSVrZRE0kO25npvz2n0+eI2OxnRV7RsKmbR9KIxEsUj4rwWMDaxkmTHpiP2IoVKvEaQqMXUm5Ygi1xYm+3Prgv2h46KpQqkCn8JIBJ9Z+D1v+mnCcxRqNLoofTIKCopUjYyFJdrAzYC9sdYqhOFXctc8SCuyJoSnTmeQ/wCduWE7tnxlMyUWmFPd3BLFGBO5EH4bCJPXfEAIrCarkyNzKifVlI+vywMovRLFVJB6QpB91eT8sCCEbw5cMK7QnWNBKQ8Cu2nSoNwNrkHfriw+zY/8pl4t9kn+0YqzMiGCiTN5AIA9S0QcWp2d/wDpaH/tL/tHTBcd3I27SuO1nGatDPV+7qESVmDsNC/L/nECl2oqExUmoAWKgWuxB35c/r5YaeNcBoPm61SowJMWLgRCDlHQc8Rf/D+TRiQASPukyBgGTPhBqjcTH+QGNEVckZHttUddAINWJuIj6wx/qMcRxqnl6LMQHzNRjBMEgHoTsZnESsmRQEkUtuROr0EHA1uKoAQrKyzKreRbbxXA3uOvuA6tXCmNJ1NbMR9ZIzGYK0aA+KoWqMBznSinbzY4XM7xGQwJk7eUf1ufb0Z2qwaDaYAy9S3P7SrAMx0p/XA3O0KTySoBM7cp98XRgD6pPU5GqkNQTkK1WotQMWP2ZKAMYlIcCBYwFNvPErtTnXTLZfJUyQFy4qV46kagp9ANRHOVxnZnhzJnKJmULEbcmUj+eJnHuFvQqZp6gB72m3duDIIVT4TNwwEeww7jrSa8wGIsQL5gRK1IPRU3aR3nkGImegg7eWLk4lwnLig7yammnoVmew5bnzveSbDpileE0w7WgyCSfecWrm3LZGiqaRSNMA7yHX4h5ywPzxm0F9PibYBNEHkxQzXE1rZhTmVuNKL+BS33v8zQPKfU4CdpXp6B3TKVqI1wZ+EwfkYHvib2ppzQqDotvmDiv1rlSokkCfSG3Hv/ACxbFh18cyMz+73PExMsVFQEgkKPyn+WPpfsvmlXI5XmFoIG8JJ+AGLWX3xTf7Nuz653OPTrqw0UlqWjcECLm4k/TF2tUpU3GqABeBTHPzkkbcrYeFj9Uz3YGqnQZnvWga9E/epRBB/EbfT54F8Uz7tqpIDrHNSse8hvmYxtmVps4KmoB5q5n0gER/UY0HByRqOY0HkRTgr9Bib8QRJgXVWGlK1Ks8/CagUj5IstiFxjNsjwwM/h70qB7C59ycM2R4UUJc5upV5zLxPolj6E4HvlCahLVUUEmC1NtR9CRf54ggyhuLSZmiupRR7sz8cBifXVIg+gxutSkxjuGccidAE+wthkz4psoWjXRnG+u0+jSPkJwO7ltLF0pVDH9mEGkkdXLYjTIMA5ukTUlqFVPwk1VVRF7AGeXr6YH5ukWqlGrVGB3Do1gdyAxmB8+mGpM8aqikMsKQP3SgZT78tsbJwWtUsadIhBY94AwHQKI0+5GIqRzBJ4XlxTikKcizfalgx8lZZJPTlOFutmGUtTNKgqzZG1att9QIa+8Ex5Ye+KZmnRTu1KhhdZptqE9StQBjPMThY4gFSGNJSpuWqFmBm1lgRe+9sRxLyBwylUYHRTEbalptUv0O8Yujs4hXK0AdxSUG0fdHLlirsmHI1DLk0yTNXVVAH/AEkYtPgJH7tRiw7tbTPIczgicyUG8rTtxwRjmq9VqqIrEQCTJhF5AeWE1gTzJjDp2pqxnsyf3Y1WldLGSo8C3iIPPc4X6nFQzKayghYApqAo3vMf1fBMbNZ7/T8+tTG6lV1mttz5/PpciZPhtWp/ZqT+X1wWynZfMSCUF9hqF/rgpS7aU1Xw5cKNlAIH5KLY5DtoZB7oWvGr/jC2TJ1BJpKEJjx4BXqs/nwnnFlZWTUDC0KaGBzgsZiwu/0GBzLO5BnEvtNmj+81EMHQVWB1VFB+s3xtkeO0KQtliW5ktN/lbANLVYFmOZmXWRewkrgVAh0Jpt8agNsB4hywwduaCtkq5YgFVLA+YBEe8x74B5ftUKlSmgpBZqILGfvC+Bn7UOLPUzC5OmfCoD1AObTYH0EGPMYP0q5CDrFb/aobG6BfSbiT2fzHdVVafDsw5QT/ACxdPBMk1TJVGHiGs92N5JCT7Ex7g9cUotApqnlIOPobsPTCZTL0xsKCuf8AFUlj+eL9XiTUHHfaM9JncAp4oxQ7acPWmopC50Q56kz9BimEW58jefWMXB20zk1H9ZxVVCkwqOGEGZI85nHez9i0v7Qsqtywv2c51qeZqOgGo0SskT99T/LD7/4irD4kQ+18IvYHIlEeq33vCvoN/rH1w1FybAf17YT6vqtOYhTxFluoYynaVDTeoaqKQQCrTqDEbaQTqttFsTUrVWAOoMDeQyR8iLYR83QoIRIRTF1A67gwDbywEzToh002qC8ySdI8oPLyNsFTqA3aSA57S1P4OrEmpSpy29/5AXPuMDqnCxSaaYog7yQ5j5kgfTEvguhqNKoKb+NAT3bMF1R4oGqwmeeCIpEn4XjzLD/+hwyDctpi5mMiCR3mUQx99WKqT5wb+8Y408rU1kjLBkbcd5KfWROGKrmUM6HTUN1aoy/zxvkXYg6hTA5BW1k+5xEjRArZDQo7unlw8yVIDmOh8VvlywNrKpYtoQOInShQKfMNY4ndo6bUqdXMadfdiQGRJInqWJgTMxaMRsg9PMNJlW0Kx0QrQwkSqnTHsNsD0kcSpAup0r5lTT8ddFeLfeW3knw+0emAS/vKkmoRWo7Bky4q2/uk7YZquUqUoCFSSbf+XEj1Or+WFnPrWepFdXBSSH0sIHP4GMDblixauZOkz3L1ab0yhXMLcXpDudJ2gqqhCDt4x6YfeFU9NGkoDABFHj+LYbxacV/ltetu/qSpIKprqMkcjpIIN/OxxYWQP2ScvALDbbEowJlgpHMRO2NDO1K9QUiqUwRpIN28ImfT2wr0+xeZJlynz387DDZ2n4ulPM1FOZdDI8IWQPAPS2EXjHEy86czUqSbggoB8jfAMRz6iBSiz/xPnzM7qBiuzZ/cTfi3ARSGp69MsRZFJJn22HrbAzJJNRF5FgPrjnkMsGcB20rPiP4R/PD5wPhGSle6Y1HBB1X3HlEDB8vUe4WntifA2/PvF8WH3rDTQHzirx3MkZzMGASatTcTcuYsfK2J1AZ1hC03E8hTCiPcYHZ/KZh83Vairkis5lQZB1tzGCC0uJE6WqVR1mpYet4GB5SoA/Tx3hSG1tzyePnJvBuD10qLUqr3aK4JJIJsR52wMy2RqZjNd8Vhqzu5kbUyU0C/91R88NHC8tWYfb1AwjqTI998EnoqHJ+9AHtv7/8AbCp63QGXufHEbxqFXvFrjPZgup0FO8kEn4ZAG09cWL2XDU+H02qCGFIKRM/2cqLjyAwvEcgPfBziudFLh6Dm6wB+ftgeHOzLpY8RrpUt6HepWnFi9SqSo1EtJ9BefSY+eBVPJJSqLUrKziTqCmJnny29Rht4XRK0K1Y/Ex7sT+EkBj7k/wCkYA0+F1q9XuZGkCS/RT/Py/74k5SnBraamQI4OriN3DQhRO7MpplT1GJlZQFJNhHK2B2Z4ll8jSFItLKsBd28p5D3OEjiPaCtW+Jiqk2UbX/PAOl6PLnbXuB5PeYnUdRjx7cxnPazLIYWmW623+e+Mp8dy9XUX007bFRPsYOEIMovYzt+vljegpbb0AGNo9BjIoEj4zO/zcg32jlw7ts1CVorqpfgcyJmZHNeY98O3Ae2uUroRUJovzBdo3gQ1vfaPTFK/vAE+Ft4mDfHamwgMPXe8+354MMCqKE4dbmBttxL34bxjKZgxTqGoRsCrGLx94WmOeO2eorIMADmTSH8lv7nFN8H/eKf2tJCQPFJuLc4NjGHQftNhFWvlwdQIfx3IiDA0xM8rb4Eyi6EdxdWrL6xX8Q52keiaQrBO9AlR3OsmCIOrumEpa4MgdMKPZbOHK1XTu2pd64LVm8RNKPCqgrC6ZF+WoTyxL4HUoQalEtQIHwvLhlNz4rRfaAJtvgBVs71u8HdMAdcd5DBgBztZmJmxggxM4EzUahdQJDy2eD8RSqGWm5fQdJ2t731C+4OB/E9SVO+hYSSXYqI63A1fmMI3B81WVwKFSqQQHcUxSWoRFtQqtDBZO0bzgpx3jGYcU2WuVo1G0GVUNKg6w26kRcFdyQIjE9oQZLWFjxHLVawWzOY/smZlWdtekAQfPoCBhsZYgdAPy9MA+zWURAaasUtr7vvLgN96VN5t1G/lg9W367fli6gS1kjeVJ2w7M1a2erOB4WIi3RFHtjvw3sYiRrOrqNsOvESe9f2/2jEGqeZIA9cYmf2jk1Fb4JG39wP+IlloP/AIDlgoBpiOk88TsulOmBpUKq+Ix0W5+i4072GiPfHnFqQNJ15sAu/wD6jBDf0c4WTqHdwDxDpiUNtNOE5MLSSyhigLnmWIlj7kk4m6eQE+2AXGO1eXy5K3epPwKJPym3vGItPNZ7Ngd2n7uh++/xR5KP54gYHb1Ntfcn8+1yC4vb7Q1n6i05ao6p5G/0ws53tMjHTRpvVPLlPyvGJ9HsvQVprVXrVAJOomPlg5kcnTUfZ01UdYifXBx7nGO7H6D+4IqzfD7xby37xXaml6etgp0zaTfxc4F8c+171GzDZenVCJRAG5gzcws2gAc8Nb1ElAWgBtRYbqqgkkfQe5wkcTy65mtVeijuGaKRSx0gRJvaTyI+WDI4Zbqpo9EmgEwznGVMqKKVVJhbtbaCd5HIf1fCRU7YVaferRCg1GE1APEFAAAXkLzfqTGF3iVN6VV6VZNLKSCJBg+oMGet8S+D8PzGYMUKLkcyBAnzYkDbGmnTY19WQgj7TP6jq3ZfdqtfvPFLNd2kkyZ88eG5ItqHwgfW+G/hfYKsROadaYg2BBO45i2GDIdicqpBOpyNtRt8hHMYu/tHAuwN/L++JnL0mQmztK5OWLLIBgHeJHnc2FzGCfDez2aqRo+zETqcQPUWv64s3MJTUBNPSJ/r64h50rBVm0wJBLD23uB6zhM+03YelahP8NVO5uLKdhKhF8wD5d2Y/wB2CGS4emVGlq9NY3KUwXvtdiY9h1xKzmfSisvUIWBCrJkRBExB+fpiI3DlrEhC5st2G/MESJMCBffAj1bsP9xtvlLLiQH0jf5wlxNPBrWrUFhabD+XXC+crlSCaquzBggJYwJAIJgi0tzvgtlKdWkjMx1t92SCItuYsPXHCrnRUX7RAqz4SIHvBBgDffA8WUgUPqDUI6g8wXnc9SouoVmdQIhSQIO9mJgehE2xGbO0Mz4dbL3f9nYDqTqkEM0xAJ5YLvw8QGIp1FMaC8yZ2Eb7eUY3oplkpwKSuDIINr/eFuX8rbYbOUFe9yiarqKfCqtMuyVm0aiQzoG8d7CJIJO45CBhx4TwAVq4OlatJYIKVb09gZVrE2BJ0kHlG2FjiuVp6NaqSZ2mIX+vnhh7N9pXySMBFRSwJGyr1kwGJjyPraMMEgjvOSgaYCOfDOFGjXap9nUk+FiYbRsAQLWFunuZwyuw5CBA/LEXgnGqOaUMhXVEleY6XIxLrb3/AKtgiR0BQPTAud4e7VCwFjEXF7AdcDM3wKsTYSCdpU6bb3PXGYzCTezMTMWs7yxNipKThVWIIk9bfr64i8X4BWrUu78S6issrAEBWVjF9/DA9cZjMQnszGragxv9v6k6px4b2VTLD7HLCebFlLG+5ZjP1xOzGRrx4UO20r/8t8ZjMcfZmMmyzH6f1I7UJ7l+HVhMpeOo+pnHtThlYiADHOSI323xmMxb/Tsfk/b+pEg0MjmaBqGlRDl10+IqR8puCD5Yg5Thecpoop0NDBWBAKwGNXvQQS3WJnkIvjMZgo6RQKsw2PMUFACbcL7DAO1avRR6p2BIYKBsBJifPDAmSqqIWmLbXEfQ4zGYG3s9GNljBEkknzONTJVzIamG32IiJMWkcsaUuE1VJIXflb9eon3GMxmK/wCm4/J+39SJrX4dVaA1NiJmdSjrHP2wL4z2aqMp0UiSefgn5lh/RO2PcZjh7Nxg2CZDCxRnPJcDzKQTQWQLElWv1jUAPSMT/wCAuSHNNwwvZwGPr4tJ9JtjMZi56DGe5lBjAnDN8LzmqKdMaDG7LNue/wAwZ9cc83wGtVUrUpPv4YZQNhvpYEieWMxmJHQ4xxO938ZEfsrXgpoLKRM2GluQHjJ+eICdlc5TqBkpalF4lee4u2PcZg64QBUocCk3Zk7J8BzRYtUywvsAyj+ZGO/D+z+aDgGmoXr4ee9gduWMxmKHplMuMYEOZLgj5dtVJQOUKFmI/vE26wRg+aswTYkCRaxjGYzF8eEJ3MuBW0//2Q=="/>
          <p:cNvSpPr>
            <a:spLocks noChangeAspect="1" noChangeArrowheads="1"/>
          </p:cNvSpPr>
          <p:nvPr/>
        </p:nvSpPr>
        <p:spPr bwMode="auto">
          <a:xfrm>
            <a:off x="307975" y="-1728788"/>
            <a:ext cx="320992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AutoShape 8" descr="data:image/jpeg;base64,/9j/4AAQSkZJRgABAQAAAQABAAD/2wCEAAkGBxQTEhUUExQVFhUXFyAbGBgYGB8aHBoaGxwfHR4gIB0aHiggGhwlIBsdIzIiJSorLi4uGh8zODMsNyotLiwBCgoKDg0OGxAQGywkICQtLC81LC8sLC8sNSwvLCwvLCwvLCw0LCwsLy8sLCwsLCwsLCwsLCwsLCwsLCwsLCwsLP/AABEIAPgAywMBIgACEQEDEQH/xAAcAAACAgMBAQAAAAAAAAAAAAAFBgQHAAIDAQj/xABFEAACAQIEAwYDBQUHAgUFAAABAhEDIQAEEjEFQVEGEyJhcYEykaEjQlKx0QcUFcHwM2JygqKy4ZLxFiRTc9I0Y5PCw//EABkBAAIDAQAAAAAAAAAAAAAAAAMEAQIFAP/EADERAAICAQMDAQcEAQUBAAAAAAECABEDEiExBEFRIgUTYXGRofAygbHRFBUjQsHx4f/aAAwDAQACEQMRAD8AfuJ8QqJUZVaAIgQOg8sRv4rW/H9F/THvGB9s/t/tGIcYZVRXEQZm1HeS/wCK1fx/6V/TGfxar+P6L+mIcYwDFtI8SNbeZL/i1b8f0H6Y9/itb8f0X9MRGQ+ePGUjEUJ2pvJkz+K1fx/6V/TGfxWr+P6L+mIOO+XyxbHEKNzJBYmgZ3/itX8f0X9MeLxar+M/9K/pjWrkSD+uN8rSAnFNS1Ylwr3RuYeLVvx/6R+mNH4vV5P/AKV/THDMbxjyhSP/ACcXoVdSltdWZMocTrH70+ZVfpbHhz9f8ZHsv6Y0Hzx6laNxgRQ3YEMMgqiZ1HE6oHxk+y/pjF4nVO7fQfpiMbnGYKMYEC2Vuxkv+J1Px/Qfpj08Sq/j+g/TEKowUFjsBJ9se96sAk2MQfM2HzkYkhRIBc8XJn8Sq/j+g/THOvxioqlixgCbKCflGOAHvjdVx2kEbTtTg7kxdzPH8+7ppdqdOCWdaasSSCFAXQZ8UEkkCAcTMtxXNHwjM6jtJRVAtctIsOfP+WM47xqlRinULA1BEqfEAbSIB+dsKPEs4mVXwvUIBLajpBcjZZMtBg2kG3ljPzj/AIqd4RXN3DHEO0+cpVRT76rUaBC06Qa5aLsUsBvYe+IHFe3OaFM9xX1OpAa1PfoF0yWtsNoOIdPMOKSNSLVKrDxEuGQMSI0FAFEzBEi6RJIx5wjspWrNVWsGpsBYUrIJvBJB3mZBOxnfFMd3V7y7au8L8G7W8RrrSdSXVXioEogkjzZoB/yx+eLUy3iRS0FiokxF46csVZ2PydbKVe4qalaooKgg1A4HihApVQwU3eSOXni1qPwrYjwix32GGiQRLYdRO8XuLt9s/t/tGIRxP4vHet7f7RiA2GV4EVf9RmhxNyNCTPLHGlSJxKyrkEg4qx22l0G4Jnc0hMAD3xxq5bV5HE3J05P9bYktSGFtRUxzQHWA6WQLGAcFspQ0LfcWtjWo+gWiMQ6ucY7HFzqyccQQ0YjvzOOZrksd8cGJ646NPM2+WFpO2VBjpQMzGY2CyDBBY/DHO3IxPMxZMY32gAr5D6bMPCnjorEc8KXBv2g5etU7pwUfXoBF0MkBb2IkmNt/XDeVxIZWG0qysh3mkeeMIx7GPIxeDmRj0HGKMYbX5C59sdJqCe0QcrTCQVd4ZeZESBI2kiPQ+eB/F8tWq1xQClJAlgQQKYJkxML8VgL33uRg/wAaz60EohkD1nYU1JsAdIHK49enU4zIZJkZndy9R9zyAGyqOQHncmT5DLxhszkk7TaysnT4xQ3r8MmaAAALAWA5ADYYh8Ry9R1KpERM8/69sElQ7xiVQywax58uvXD+QArRmUqkmVvwTK1sy9TvW+yRSqNZr85JYR7dNxvjvk+D0VpsGqrWdHDeNSAIgBVaNoXewmDabu3HKIkZaiyK4TvIDhXhbDwsukrfaRt0BxVnFf3j95ShKy7kCoQQrSb306SLEeD53wmSBsBLMCph/jGXWjSR1UhdYgAmABJtPKBF4xPo52pmKc0agVbkkiZPTwmxJ546Z7KvTy579qICQskMEAJAusWYatyROAOf4jClaFekHOwKnSYBIAE+AHq/W3LCALtx3MMTxGHN8aZadJadIOUEmszAIrkSwBnxX2C32mL4eOHVGelTZhDMik+pUeuKJzlKprGYemQkzqRiytaN2tAMi/ni6+y5Y5PLl/iNFJ9dIw7iWt5KPqNSNxOkWqta1vyGIxyZ6XGD1emNRMch+QxwKzy+Q5YYGY8TjgB3MjZfLeG9sbvkgTiQBPPG7mBihJuxCaRVGZRUKNgP6+eIObrNysMaNUuRuMcM20KWiwBMegnBVSjZgXyWKEC8X48lJlV2FzAmbnnBiBcgSxALECRiXmMzpp6wrOIBAWJIPqQPO5wBrcMGYo59WBfwpSgCTrpjvWK+rOD6jBjuKqcPAQRWSivxRPhA1TNpid7TimLKxBJ4O8nLhWwBzwZXHH+1zZgaWZFoOp8GglixsAfFfbcRz9MH+xHA8vXotms0iy0Bb6ViALAXnoOUfJBzlSp3tOg1VdKuwDTKjwxqlRJABsY877iw+wnFabZM5Woi6qZax2KkyDJ5+IfPGfnJIsmaeBBelRUX+0nD8nUQnJuQKKhRMhdYNvE/x7RIO2Gn9nmZrPk6ffDYeFi2osNTWPMaRAvM+s4Hdp+KZGnlqtA0yzue87yxOvV8V/hEyBHUbmcPPDsoEpU1UWVFH0GGuiN2e0U64bAVORxi4ltT8sailjR1CZekzhjtl6BdgvLn6f8AP649ejEk4lf2CM7fEQT8hAA92P19MLdTlCpXcxvpcJZ77CA+O0xUz+XT/wBFXqH1jSPkXHywUVRzwB7LVDWzFeoeQC/Mkn8lwbzlQUiHJYqAZULI5XJiRH88U6ekxXCdZbZa8f8AsKZYg+EDccxbCR21phGLl1Wow7ssnO3wiCWBtBMCJ54P5PtGa+WlUUVH1BaYYyFEiSQfCYvNtwMLnDuA1K1CVlGNRrP8MGLwGEm3xET5QBI8hLfpg2qqkfLVW8MjQ6JqZ3hi2nwIEJAYKQY+76HfAjh3FqqirUbShY7KGFRwsQA1u8EyIaQL2uMNXaKjUy+TBBJqeEP4i7MzWA3XwgSdRkwOgxX/ABTNVGphatRy7jUdbIZP3Y8OoAA7ajIPLbAfdUaJkUBvDHGq7Nl0pmRVD6LkMABYxbfz3JBwKo0qelqYpsKoMlxU0iFVQQ2oxOrUZ6kAcxhmylJTwulmGktSDadW+pWKJYbw2gybwDOEapnEqVE7wEICA5EamHMgKBJ9ZM88XxqLodpbOQMYI7w1wzLVy6VVVmy1Jj3dQjQpklwCBuS1ov0mBi7OEVnehSerHeNTUtG2ogExgF2MyA7hW/eO+y5ANIFCmmDYctUQBfphqYdOg/LBhcnFj0iRq9Txew/IYjGrfHTO1FVjJA239BgY+bJPhFunX9Bir5Ex7nmECvk2HEIBse1DIwPpahv/AMYkGsgWT+uJTKrAEipz42G13OYpjHPPgik/+E/URjumYQkCb8hsccOKsO7M7SJ9JE/TBMjEKflB40WxB/ZSke5djfvK9VvbvGVf9KjBdqcggwQdx5HAXsVP7hlSSSWpKxPm/iP54JZvNqkiVL8k1QdpvuQAL7Y4ehNzsJDepzQ3uUtX4ERxdESgaNFqzJTkHSdCkTOxkwffE+nkK1BzS8OsCzPFlIABgmfCDHnC73w28K47mszXUBKZpd7pVtEMRTIdyCSdKDSBzksBO+JPbrh6t3ZpgGsX0yBJ0LOoEnYSR8zjPyZAzbcTUx42CUeZVfaNAFCRLAFnc2kHnBgz6/li3+wGderkKLVJ1AFZO5CmFPyjFVZrg71HJd1LEEFzI1AdBMkWwfftPXo5OjQBFP7PwFJkp90lmJIJF4HzwXFkRBAZ0dhLUK45sQNyB5kwPrikeC5Zq9cB6tQsYC/aMZ1GLsTPP4Zj8sX0uWTL0QibhYB3aYjc3wU9WAOIL/CI5Mj5VVZgZBVSCOhabeRiJ+WAnbzioQFZ+BJPuf8AjBavxBKSq9Z1pqLAsfiY29ScLOW4XWzOc76tTK0AxYaoBcqR3fh3C8zIGwHM4WJbM3EaxhMI3PH8w32T4X+75dVcRUc638mbl7CB7HBTM1qaANUKKAbF4Ak23PPHbTgfxpsuEP7xGmCQIk25DoTYeZIxobATOZixJPeLvFK4yxqZqlprPUmn9nfxgyqgAsJ3MEydgMNXCCWpKSsT5AWNxsSIv/RwqZbh3dN3VKhV7io3eVKgaLWIZUgsrAxHMwd4tMq9oHiqiVk+zZD3zjSsNJ8UgjQ4AGpZ53WRAw1SAtzpxLgJ/t/C7sSdFOB3zfcVtR8agA9OVhhDz/ZOupq18wsUkaIY6C0z8MgagL7bzbfGJxitSmk1RiHhYTwqArHTp/uGZPWY9S/D+LAtpzBqtTrEBWjVAQEgquhoMREEecbYGzeZUaW/aZwqpr4awF1aqwWx0qLGCTBPiA2HLC1xfKGjRTwhqh1GYEAMxJMEbSQJNr+eHbidSgEZS+hJEqJVVsNh+Im1j0wDzGdehTVu71U6llLMBUVYtaAfPRJNp9FVem2hWpkpvhIme47WzFHu6tQ06lOpOmkl4VYsS3W+4n8rh4JmBUy9FxqAamp8RlrqNzJk+5xTVKEIqhu81J8bsr6S0+GNGnVPUGJmeQt/ssScnly0Fu5SSOukT0wfFk1bSFTSx3nDPKO9ck8gPICAefpjVFm46fLzxnFFmoxJMKATHoOuPMv4k8JGmYJ3k+XlhYZBrKgeY+BsJhXwwCZ949sc2Ejzx2qTIE+nKMc5Enp1xCFWGnwdvB8j7bSGBBvzBuYo7FZkc+nyxC4jxFxTbU3wq7XsPBTZr+4GCrLBKnnfC12pAalXRedNxPm47v8A/fGgSNB+P8RVR6htxJPCOIGnQoZbWyOKKqoAGoBEF5ghbCJ36eWjOvd1datSLsVJCksE7sAGQPFBJ25sTvODGVyDVqVd1/tEhaV4uBqInkGBCzyx6rmrSOmNYFg4IiRKgg3+E/nhHqSxbcxrEoVfTFX9k3EIWlqbSAr0mBnwsamtbxAkSDf7onlhy7QcQp5enU7sK7klyPiGpFLwbjktl6wThN7LZJsrmqlCoPDWieklZkH/ABAj3xyrUaxepS79UpJU0u58LFjTRY0k80C7G5LdYwEPd1G8img3kD8+sj5inVzIVWKhX8RTqOraYmTsOm0ACAHahG77QdPhgDT+GOh2iGEeh54YeDZQHMOVk0ljSbAeW243xp2hz8agwUG4BPxHFVejA6TsDFzhFAUa86SLSrT8JH6g4esj2nOYqrQpVe9rEE9AABcluQHlfFV18y/eurEnTYf3hBIB62O/MYav2QZcJm2Zj4v3eQP8TifkAPnhsoP1PKjIdNAS0eG8D0sKlVu9qjYnZf8ACDt0nffbbBtExDp5kTfE6m4Oxw1jyYyKSJ5Fe7abATjypllYQwkdMbqMd0OCWZShOTUFZShHhIg35G2EriHZcUG1amTJIjB1VzL6la7jUqqq6jHmfM4fY54BcfzmVMJmDGm4nVv7b/1tij1VmdUq7IVrtSFM1Gq3sCXNrQWkgTFgATp3w0ZfKZtO5UtTCPBP2umwsT4SNU9FMH7x3xJyuUp5fONoNUrmKJKeK4dJkQeREwLmwGBWYrVkXW7iQukRyWf7xEQWJgTJjfbCWRwtA7y7J3EBPnylOoM4e8qIbNvcbRoE7DcmMFqOVeoneIlRgV+EajHQTPhO3QdT02r0XqKxIZ1Y6VZSYMgHUCYkEGQdjAvGInY8LRTNTrU0QnhFQgsziIIgFY0qZJI8tjjlxlhqO3w/OIMIeDOPBezpzMju6lNR8Do7FBIuvwtpmRsABznbFt8FyppZelSNylNVn0AGFjJcYTK5VHWGPdgQGhVYm4N7t4SZifbZq4dmTVpU6hGkuisR0kDDGFhVA7iWGPTBnGlLMyaisgdOgwMyNLuk7vUxHUjrzjzwT4k57xvb/aMCa+UZn1h4Pv8Arb2wnlJ1Ha+37ThkIPM41eJNSpx94tYm8eW5HuOmCPCWZ6alvETAMTJHUg3HI/XEHO5J63hcrHPSCCfn5+eOLq9BNFKZ5sd/ntOBqgS/GwEKuazcOcUo+GQbg/n/AF+eE7jlP7CoNtQCz01VKY+hMx5YKHiFRjLEhfLYnA3jID0jFpqUQf8A8oZv9KYf1grz+XJDqTt8f4jT2QditYRbwwf70NP00/PCvwLixqVGNeoEKL4SABs5BDdYkr7nph84bQGXyomxCa2/xESf09AMV3k2yb0kDVbsO7cAQe8ZlZmM7CST0vPM4V6jc3DoDpnDtT2jBzCCmUKUzOsX33B8gQD88RqnaM/bU8yVZqoCqBMBALMIkgSWBG0pPPExqFLKVCtVFqKL02P3pIBBixtOAfG8kKbUappnuX8dINy1b0mM2MQVnmB1OAKN43jcMmjuOP8AsQzqVssKdIGkSBp8UjlswN56ecxbC12i4crvT1V1/DO5LQJnrbTz6458Rza1WnLqyslyxOkXtEN97ccueImfyNWop8UuFFRqcQRMgGZgtYyPP5nx4W5EWbIoNE7wTXqqGKrDEMAG6lCIP54kcA4u9HOJVHpp/u7R74HplDTAqMbjZeZO3sMTlSKNNzvTqAk84O/5jGjixqQe44iWbIbH1l/ZWorAMtwQCpGxB5/LHdFJmdsKf7OOLd9QgT9m1p3hpIHtcfLDfUUjc774ytHu3IPaOBgyg+ZFp58oxsSvTmCN/T0xJ4ozVKM0qpoxuWEDzkxI5bEYlUKQ3t5j/nAbtjl8y1DRlgkNIYsJItbSpEb2k7eknD3vC42gDjHeBuJdoqhy9PSxZlP9ujAq8H4gqDblcWwC7S8SepBasCVjV8I0KY5tFj06/LBOp2TzFQ0mL0yAZewUKQPuqqgb2AiBckmcSK3ZwmtFQnuqcGnAUX5iNMi4k9Zi8SQnHlY7+ZTQDzAeezDV1Kox0UyArNU1EEeZm838uWOGYzegUl1gg7moG52MkxuLifPlgpx7h5cPqdA26r4Z0ydUKNuR364GmoRlgiqakOHBEExZTp1yFhpMnrHngD4xqvIfl8+IVbo1CnDM4EV2r1e+kkzSWwtYeQAG/UYhZWuFWq2WQ/aeKTLMrH7sGwsJ1COVxtiVkM9WqZZxmgESYRX0iUgGTJJ1H1i+1xgbxfMFkgVkpgg6gpBBnYd5y57DrgClzl0tvf0lQBpuD6roxOlNM/FUSQSZ29Ov5Yubs84bK0GBJBpKQTuRpHW+K7y+TTu5qU1LG4KshbkQQQOf5YsnhTTQpEgr9mtjuLC2NHp0CMRe/j/udkN79ot8W4ppzFRSpMEQZ/ujHlPiNNgZbQB+L5WAkn2xF7SoP3hz4pkbXHwjlgO+TqVAe7V25SEJucDYAsfnM1nYE94yZ7O0aZXTVDhiQAFaZEWiJO/LGuZ1kaoAEX6Ag+dp8r4BUuH1aASrU8NTUYB1BwYuYiBY7+uGLiFes9JCaJAAu9WSskfEVHncWG8Yt7tTsbhUOrkVBRkTLk+Rj5WxDTKGo1OmpEvWQeQ8FYsfYCfbG+XLJIdg9/iW35GCMG+F5KMzlTzKvVb1NMBfktQD288BQENzC9ObYzj234w2k0E2NifIbifpgJwrgWXCfvSPqhVMfd7yASb7iCBHljn2idnq92hJLv4YEkazcxzgX9sEshkmcLT8FRVgFRahS0iIterU5kTA5xYmFwvmJqaeTIuNQpm2dRc5SSkE8UgswHhpRvB2JO2kb+Qvgdx7s6HpCgmbViBpFKrUAnmB4bg+o6dBgvxDhYJapmKzGmqwKVOaaAbyYaT7mMJD8CymW0ZivmBTVjrWiya3qU9x4QQRO0m2H8fSYwtHc+Yg3UvqtdoqcbSrl3NGujo4AZZg6o2uLOItqF/yBg5qnqaujEuqB4EgBBGoeZhj9Mbdoe0+Wzx7p6Zo06Y00DHiXqWjbYW2G2FvJZnu20sQQpKtHNGEGAb2sYwwmPSKg8uXWdR5kntNkQjSuwIIHJla4I8xt7Y4UnD0KkbinJHSGH6Yk8UpMcss/FQIE/iptZSOt/zxrla9ECoXlalRdJEWEjf0O/vgq/pgTu1mPn7GmhKvmqn5MwP54bK3alFNM6T4wTveAYBhQxho/LCF+zZHNTu1BI/dCzKDpMs6RflafnhpzfDNMHuYgQJkwAZ35dYxmdQo98f4jeJ6QAQ3wLtDS1VqbPLiozAExINxcnTYDr+eFz+OV3zBqPrVItSPwgTt4Z1bfFE3A5Y3/dVuzKs7kk/niJxLP00YKKU2maajb/q9vXEgNYAE5n23M7UeJ5k1zWMjZVRSwWATcK+xg32mMTU4rVRWqOvgF2LsbAC5AjGlCgJBAjzIvGGAcE1Uyzl9RHhUD5Ej+X/Yd70g1c4b8Sps437zWeoyqUVS+tjphDay6UJDMYAIv1O+GXJ8QZBpFFUplVDXFQxZgCxkkjko3Jv5Nz8MWgoYMe9IGsnRHLwwFJIH+I4VO2RdtNVpXQATUQGNIJk9Q2w35YDl9e05Vq7Mh0c++ZqVgHrFZJ01X8SS0c4OmAJNxte2Bp4FSaoqz4II8DLIcWAg7c+vriX2JrUa+aqUlARdBdKhPjJlR4ix8W5t54mcVydQZjuqDGmygioxIgzAnS4hjHLe9tpwUAKKGxG8H+pbHEH09NIsnWNJUa2sDyDEDYGxG2Ld7MA/umXkknukkmZ+EbzecUTVQZRnSHJgidJQTcA/Eda7wQfTyvHsc05HKk86Cf7Ri2HGQxe7ucMikaQKgnjuVmuxnpbp4RjP316dMoga8eJYmxmxJttHviXxSmDWe/T/AGjEOtItjO9//umj3MGQV3g+tRzObqU9FP4V0lqhAgAmC0EyYj+pxMz2VqJTLHMpV1EJUCyZMWuSZsB0xvVzW1/hFlkgAxvHWb4D1F1DSaugDkqaeUbsTfzw2Myn5+d//srY3Nm5zocOXVpQAM5Cz5sdI9Bflg1xrO9zmy0wEo1FHuaKD/Ycc+ynDoqq2p2C+Nixk+HYDzJIt64W+12YqVc4KaQddNSom2pnqtv0Ag+gxVmJG25uN9AgALNxOuQ4a2ZLvULJQ1wwWzV4ChaYYGRTDatQ2JPkY9zXbGHFDK0iyr4VCkKluSgIWK+cid/PA0cZr16Vahlqa/ZUgEaCaj0ydDMkmFBExuYJvN8SMxnaeQoBmVTmGWEpi4X16xuTzNsamLHpULFsuTUxaR+OU6lV0TMOvex3q01kpRRbtUqBmIewgapkxeMQ+AcO1HL1Kvjes7ZmrUqXYUaMGmCT8IJKkgem2I2WytR6K62JzHEqgWT8Qy6mWPoQNhyjBrtVVhu6p2VitAwdqdJVcj3NQA9dGDcbQV7XEfilWmaY8ANdpao20Am0xuTvjhkMutVNLWaLMevKfTb+hiZ2jor3xoURMGah/vbR6KLfPHPMp3YTmFI1eYax/l8hgGXqArhYzh6bXjZvpIGbq1hSak3wIwny6Cel8T8lRSrSRmCl0GmGmGA2nTci/wCYwWpZVKimSGlY9RuJ/Xz+S/wcsWdFMVjCiRsJM+SxbewwfUKuL0RLE/ZtlaqrmapKF6jKoYyBCAmABFpIECIjB3i/Ec4kkU6OiI+KfEeYLaQZ6CcR8nxFMvRpUkBIRFXURuRuSN77ze5xz4jxxt0cBemltW8ztA9JxiZHDuW23hgQoixneIFgQVCqfiALaTHIKT4R1jfEDJZj7UsbCfCtMkCW2CmZG+8z54I8YzbVnlUKkiItOrrsBfp54kdh+FPUz1NKoGinqqMp2sIAv5keUA4Yx/p32i7uWcAeY89nuza5JAa1QuRDFifApMD/ADQYieYERGJHHe1fdaDT0lWEy1ix5LAuk9SI8xviX2prjuj9pAJKgDdhs29ov0PMYE0OAtVQAAUqKnwBwSxB3McvpgTWTc0AtClgHtF2lZmVUk98oAIQxpI8WmHsy7iQdvLArPPpopSo1hNEQwJ0MxknxgeGpO0x88WF/B8pRQh7mDpLSzfD9wAyLchhfpZTJ6HpJS0OYOojxSDa5AudtMzc3OKWic8yp2O5ij2Q4e9CqmaWBrBVEljE3kmb/DtznDL22o1UpqVGlmUlyYYkRBHMSZ3gcoIwNpEUXpnvO7o0qhMPqUiZIGxBsTsTFt8T+0PeVKBOaqqAbrpQ3QxpZRPzF/UYvr1MCRcGGoEDfeJr5F3FBaQZ6TAErrJG5AtEfCPM39MXj2ao93lMuhEaaSCOkKMV12PzdJMsWbSjKSu4iCAwifIx7YsrglcVMvRcGQ1NSD1BAwxiYkkEbCDRacxL7SF/3mqRyjlNtK9R16Y84LxHWdBEEbkGQTHIN+Qxt2toVGzB0BVAZSWkyfCJWDAJI89lO2EXi9OotcrRrhifhUeGDa28Bjy/lbGfkxB3IvzAksrWJYL55WEI6qZtqWPa8HA/NcWFMhaqjUfhOwPvfC6ykAF3BeB4ZtMXM2xwrVK1rhxyi8cuYxVMfxgmzHxLN7J5pKoraTYKoMcidWELOZd0zJaJajVpUl5WFJFa/QlmPz88NnYvN08rkK1av4PtJeRGwGm3Qi/ucLvaXIVqmYq1KSO61I0AeFo7vfYwTqkE9BhhRTL+d5oqWHT38pF7I8WWvxSvosncBUItIRhcdAZt5AYE9oOGLmOIjL0Rdj9o2oswG7Ek2AAvbmcRv2eF14ixddEo6aSI0kafDB2gRg9Sf92p57Pt8bsadGfK0j1YAf5cbK7HaKNuN5N4GFr8SrVUH2OVpijT6A849ACMKPGOINT7qr8RqVqtYX2JIpqP9E/LDf2Pyf7twsvfXUUv5ktZfnb54Usjwk5rNCgnwUB3Ya5Bcks7egYt7BcUy5RjUse0JjxnIwUd44dieytGnle+zMM9cDUSdgTIAPIkwZwl9q8utBqqkalDeAzuFaRPlEXG+H9uIfu2Wp0GQswUrB6hiJB6Dl6jFd9o6DaBrM9T0BtjHxsWyW01coCL6dpD4NmQHqKxiYIPlt+RGLF7HdmqdTLmqAoZnYM03MNIBtYAEQMU/mgfA3VAfcf0MXL+xjjuqhXpQCVIfrcrp2/yr88aRQPhFzOy17wiFD2TDGGqwOUGT9QPrOJdPsTRG9esw/y/mFww5jiwD90sh+Z5739/1GA+Z40zr3nepRQOY1DUzaSLKsi0mSf0wApjQXUrpE2yvY7KoYNNiSJh3FwNzAIPMYitnstlawNKgQxDI0GSBKm0sbW2sL4CcY7QNUaC+tkuGUkL1+GJG/8ApFjhd4jnXZzUEteZ6CBMT8VuvTlgSurnacHRDxHHsvQp1arVapL92fs0N9yTPsfrhyqUi0ySojrf88VR2f4/3NVSkE1Cacztadt9wLeWGZu0FYkEBdHOZOoifPab/LpiSpjasO0K57L0XWoKhFMx8TkFiDuADMTHQnywsjhFR1bu6p0TBYxqK9QpEReL2PTfGz5xCT3oqMzXGlZBIvHhaVHK4vyxFq5RK9I6mGgMSaYY04cAG7OsWF4PX5CfTwYHIwJgniWVp03qHMvTrVgbDvAgA3EJr39QAeuC/G8yc1ldZAoimjaVP4LAQB4YsBYxt6YBZvgtPUr6y5ZS7M3iuRa6gagBaR+E+eJ+X4r9mi1C5QIB4YNhG82N8FRdtQPH5tKKKHPMQqqMxKz96b+kTJ8vpfrj6C7G2yGV2/sE5/3Rih2UNWMtC30k8xMD0xfnZQRkssAZiil+vhGGwYPHRYxZ7S8WCV6mpSQkQAbklRe1wL7874Su02Zs1RSKI1eFE+LUygtOlit5ifnhq7U8JqHMV3R1BaD4hMQiiJIIAkTthIpZKqtRKlWGKn4XWZUE/isRc2xm+nWxPkwDk3UcuxPEMzUKOxpGmPEe7RLjmhZR4WFrRsd8OTcRJ2JQdFt/XywE4F2qywimlL93YsSQH8O+8kaSb7YaBpqeIKzTuxCgH5xhtGWrBjSKdNXcTu2VbVSIdC1JddVyxkN3dI6V/wCuDB+t478D1Uqcsx7x1QMATbSoH6+mJHbAAUKwZXVRTkyq3GtAYIYg2JtbfDNS4dRqIGUKQQCCCbz6YhFGom4dy2gCVRx6i3fJVoz3j5t1vezUVST5DRJ98RO3a66uUyFOYEFuZM25bmNR98OHEai0KroybVZUgT8ag9Zm5HthX7M5gV89WqsZIczaDo0gKAJ21TIFzCzzw+p2uJsN6jXxQBaNNFFgyACDPgYEiImRpNoxC7D8OWgKx0kHvaniYRK6yZvuLAT5YnZzxKZAgKLCANgzLvEgxbmEPpiPwitCBgDo71mYgAhQXc6iByIKGN4S4wp1e6gX3jnS7MT8JL4vURwS1ysFCEI3BBWSIgzbrIxX3aOgxV2RWamVkeAwNwRMQLgjyOHTiroogwupTLSPE7KVAkHxSxDTtYmZiVPjdMAKVqKtpDyNQio5sAdRMHaI88IovquOObFRG4flzUdLFlUeIxICwLnpOLJ/Y9ws0q2aeTcKifMsfL8IvhR4VmhUeoSoWmXd1uAVcglV0/e6QBa5kYsTsCqs1SlckoKjAcxtAv8AEoKn/ETjVDeipmMvrjXnNQMFr73+Yv8A5Tb+6cDMrw2k9ZWqU2IW8d0+k9ARpgjcx5YPh6YcMQoA0zp8hVBIjcSR8xji3dnNimFXSyg7D4oeDEdI+YwFwGEkIL3kmrTyyUyStJEYTOlRNp6XMYr3tNWTWAVQSSQhCrCQCsnYkiSTvtifxjN98upXdClQLDQ+mASxSbT8P94CeewPieUqoGNNgzEkO+oq8HSJg3gGSbxIM8sB93ClgdjOWe7O6kWrRpNomVdSN/a4xmX4rpanSraixMAki4m0kRpjqekzh2ynERSSlTmwVTyJJIGpxG7AiZFiWPXArtHwunmwQVQVCWhoKydvEBuJCwYkK3kcT7sgcwCpoPpMGlMsXap32qoqHRTp1wjEC/IkEmwuIABM8wtcR401eoyUmZ1LfaU30qlov3lFgSojYk7zfbG2VyNHKhRm8uCWaFRFZ31XEk6ghA3gTt6jEDPcHFI+BnRmNlIAmfhuhKgj8P0xRQNW+8GxYyXkaBChmrCnSUmKYI1G8gT94EA9Y2gTONeAZmua1UU9LMZBaxWmsg2MHUbdDecGOzPYtq0LWBJuQJOnz1fp540452TqZWpqDAgRcGAZm0SYUfWcE9N0ZXS4FrBfEeHUvFqqq1TnoIUA+03xcXY9YyOVH/2E8/ujnzxTud4KKdLW1QeI2UQb9Jnli4+yI/8AI5b/ANlP9owZQAObnYNWo2KgTj099VEwCBtv8IxCzHAn0B6hUDkpuwHS+x9z6YlcYqOc22lSdLLA6nSD8secSFQMpqz4to/IDGUOm1ZGZz3NC46mMVZE6cE4LpqIURCRfURqCz5nn6Yc6jhRLEAdSYGBfCMrWFMBiEg2G5g9ZtOFzjzotQ06jl33NQknSN9CoPCD/I8sMUOBCgAcTbtdTaoaa1KkUmq0wJABK6mebCTGgW5xiF2b4y+Wfug32bQFDg2JBOqOpI0wJuRvzzi/EmbuHIDsaxBU2UAUalhF7alv5nALM1mSrTLkKodS595IHpucXRq3qcywx20zJdi8i6qJFpKhiDfqW0+3WwX+wdHSKlQC7VCpBG+mSAOgMgDz1dBg72oza1qS1EkrAWSI3CtN/wDCR7437C6aXD+9cgKS9RidgNRv8hhxW9EUq3kfjuY74CgGF7uBsw30+Q5xz0EepzhbFdNNCulR+GLCx97C+18J2T4uv8WqMW+yOogm8mnS028tz7DD5mc2iaA7RraF9d/ljN6jJqczTw49Kj6xerZkBSHgpV8MkC50k9Ng0x0JAPIlI4lT0rUIYtvp2sRci4nmfmBuJw99s8+EpujCSyxT82Jt9R9PPFbZqqRTQckB1/If98UxuL4lnxkiwZCymXUMGBJadUAjeSCIgmIMjrf2sDsTmu5zYYGbEEdVYAn0EgX2mL74q2lmO7qs4uBDgeZt/PF29juEladOruaoVyR5AHSBvbV7yfTGmp9Mzcv6oeHGDVpIgZQ8GfDyG0Eg+W2BNftATVbxKA97gWKsV3F9lX5zjvxGlVVBsD47TJEraY58/lgPR4JXeTpIBJj0Lb+m/n5YrcGWM5ZqoddSSPtbkWiSFUkcp0if8ptcHA7M56UIlfgcNtabiOsxFucDfDhnOG1Ps2Iv8JPkEcH0Hi5xgB/4YbXLuADJ3GwMDYmJ9OWOIlSTI2Yz5emkvJV1ANphoJ6xBYmL7AX5+JxsikKmoFtWxCk/FexuCReZ+mMOQp0wTVcFNcjRE2KkXciNsSVrZRE0kO25npvz2n0+eI2OxnRV7RsKmbR9KIxEsUj4rwWMDaxkmTHpiP2IoVKvEaQqMXUm5Ygi1xYm+3Prgv2h46KpQqkCn8JIBJ9Z+D1v+mnCcxRqNLoofTIKCopUjYyFJdrAzYC9sdYqhOFXctc8SCuyJoSnTmeQ/wCduWE7tnxlMyUWmFPd3BLFGBO5EH4bCJPXfEAIrCarkyNzKifVlI+vywMovRLFVJB6QpB91eT8sCCEbw5cMK7QnWNBKQ8Cu2nSoNwNrkHfriw+zY/8pl4t9kn+0YqzMiGCiTN5AIA9S0QcWp2d/wDpaH/tL/tHTBcd3I27SuO1nGatDPV+7qESVmDsNC/L/nECl2oqExUmoAWKgWuxB35c/r5YaeNcBoPm61SowJMWLgRCDlHQc8Rf/D+TRiQASPukyBgGTPhBqjcTH+QGNEVckZHttUddAINWJuIj6wx/qMcRxqnl6LMQHzNRjBMEgHoTsZnESsmRQEkUtuROr0EHA1uKoAQrKyzKreRbbxXA3uOvuA6tXCmNJ1NbMR9ZIzGYK0aA+KoWqMBznSinbzY4XM7xGQwJk7eUf1ufb0Z2qwaDaYAy9S3P7SrAMx0p/XA3O0KTySoBM7cp98XRgD6pPU5GqkNQTkK1WotQMWP2ZKAMYlIcCBYwFNvPErtTnXTLZfJUyQFy4qV46kagp9ANRHOVxnZnhzJnKJmULEbcmUj+eJnHuFvQqZp6gB72m3duDIIVT4TNwwEeww7jrSa8wGIsQL5gRK1IPRU3aR3nkGImegg7eWLk4lwnLig7yammnoVmew5bnzveSbDpileE0w7WgyCSfecWrm3LZGiqaRSNMA7yHX4h5ywPzxm0F9PibYBNEHkxQzXE1rZhTmVuNKL+BS33v8zQPKfU4CdpXp6B3TKVqI1wZ+EwfkYHvib2ppzQqDotvmDiv1rlSokkCfSG3Hv/ACxbFh18cyMz+73PExMsVFQEgkKPyn+WPpfsvmlXI5XmFoIG8JJ+AGLWX3xTf7Nuz653OPTrqw0UlqWjcECLm4k/TF2tUpU3GqABeBTHPzkkbcrYeFj9Uz3YGqnQZnvWga9E/epRBB/EbfT54F8Uz7tqpIDrHNSse8hvmYxtmVps4KmoB5q5n0gER/UY0HByRqOY0HkRTgr9Bib8QRJgXVWGlK1Ks8/CagUj5IstiFxjNsjwwM/h70qB7C59ycM2R4UUJc5upV5zLxPolj6E4HvlCahLVUUEmC1NtR9CRf54ggyhuLSZmiupRR7sz8cBifXVIg+gxutSkxjuGccidAE+wthkz4psoWjXRnG+u0+jSPkJwO7ltLF0pVDH9mEGkkdXLYjTIMA5ukTUlqFVPwk1VVRF7AGeXr6YH5ukWqlGrVGB3Do1gdyAxmB8+mGpM8aqikMsKQP3SgZT78tsbJwWtUsadIhBY94AwHQKI0+5GIqRzBJ4XlxTikKcizfalgx8lZZJPTlOFutmGUtTNKgqzZG1att9QIa+8Ex5Ye+KZmnRTu1KhhdZptqE9StQBjPMThY4gFSGNJSpuWqFmBm1lgRe+9sRxLyBwylUYHRTEbalptUv0O8Yujs4hXK0AdxSUG0fdHLlirsmHI1DLk0yTNXVVAH/AEkYtPgJH7tRiw7tbTPIczgicyUG8rTtxwRjmq9VqqIrEQCTJhF5AeWE1gTzJjDp2pqxnsyf3Y1WldLGSo8C3iIPPc4X6nFQzKayghYApqAo3vMf1fBMbNZ7/T8+tTG6lV1mttz5/PpciZPhtWp/ZqT+X1wWynZfMSCUF9hqF/rgpS7aU1Xw5cKNlAIH5KLY5DtoZB7oWvGr/jC2TJ1BJpKEJjx4BXqs/nwnnFlZWTUDC0KaGBzgsZiwu/0GBzLO5BnEvtNmj+81EMHQVWB1VFB+s3xtkeO0KQtliW5ktN/lbANLVYFmOZmXWRewkrgVAh0Jpt8agNsB4hywwduaCtkq5YgFVLA+YBEe8x74B5ftUKlSmgpBZqILGfvC+Bn7UOLPUzC5OmfCoD1AObTYH0EGPMYP0q5CDrFb/aobG6BfSbiT2fzHdVVafDsw5QT/ACxdPBMk1TJVGHiGs92N5JCT7Ex7g9cUotApqnlIOPobsPTCZTL0xsKCuf8AFUlj+eL9XiTUHHfaM9JncAp4oxQ7acPWmopC50Q56kz9BimEW58jefWMXB20zk1H9ZxVVCkwqOGEGZI85nHez9i0v7Qsqtywv2c51qeZqOgGo0SskT99T/LD7/4irD4kQ+18IvYHIlEeq33vCvoN/rH1w1FybAf17YT6vqtOYhTxFluoYynaVDTeoaqKQQCrTqDEbaQTqttFsTUrVWAOoMDeQyR8iLYR83QoIRIRTF1A67gwDbywEzToh002qC8ySdI8oPLyNsFTqA3aSA57S1P4OrEmpSpy29/5AXPuMDqnCxSaaYog7yQ5j5kgfTEvguhqNKoKb+NAT3bMF1R4oGqwmeeCIpEn4XjzLD/+hwyDctpi5mMiCR3mUQx99WKqT5wb+8Y408rU1kjLBkbcd5KfWROGKrmUM6HTUN1aoy/zxvkXYg6hTA5BW1k+5xEjRArZDQo7unlw8yVIDmOh8VvlywNrKpYtoQOInShQKfMNY4ndo6bUqdXMadfdiQGRJInqWJgTMxaMRsg9PMNJlW0Kx0QrQwkSqnTHsNsD0kcSpAup0r5lTT8ddFeLfeW3knw+0emAS/vKkmoRWo7Bky4q2/uk7YZquUqUoCFSSbf+XEj1Or+WFnPrWepFdXBSSH0sIHP4GMDblixauZOkz3L1ab0yhXMLcXpDudJ2gqqhCDt4x6YfeFU9NGkoDABFHj+LYbxacV/ltetu/qSpIKprqMkcjpIIN/OxxYWQP2ScvALDbbEowJlgpHMRO2NDO1K9QUiqUwRpIN28ImfT2wr0+xeZJlynz387DDZ2n4ulPM1FOZdDI8IWQPAPS2EXjHEy86czUqSbggoB8jfAMRz6iBSiz/xPnzM7qBiuzZ/cTfi3ARSGp69MsRZFJJn22HrbAzJJNRF5FgPrjnkMsGcB20rPiP4R/PD5wPhGSle6Y1HBB1X3HlEDB8vUe4WntifA2/PvF8WH3rDTQHzirx3MkZzMGASatTcTcuYsfK2J1AZ1hC03E8hTCiPcYHZ/KZh83Vairkis5lQZB1tzGCC0uJE6WqVR1mpYet4GB5SoA/Tx3hSG1tzyePnJvBuD10qLUqr3aK4JJIJsR52wMy2RqZjNd8Vhqzu5kbUyU0C/91R88NHC8tWYfb1AwjqTI998EnoqHJ+9AHtv7/8AbCp63QGXufHEbxqFXvFrjPZgup0FO8kEn4ZAG09cWL2XDU+H02qCGFIKRM/2cqLjyAwvEcgPfBziudFLh6Dm6wB+ftgeHOzLpY8RrpUt6HepWnFi9SqSo1EtJ9BefSY+eBVPJJSqLUrKziTqCmJnny29Rht4XRK0K1Y/Ex7sT+EkBj7k/wCkYA0+F1q9XuZGkCS/RT/Py/74k5SnBraamQI4OriN3DQhRO7MpplT1GJlZQFJNhHK2B2Z4ll8jSFItLKsBd28p5D3OEjiPaCtW+Jiqk2UbX/PAOl6PLnbXuB5PeYnUdRjx7cxnPazLIYWmW623+e+Mp8dy9XUX007bFRPsYOEIMovYzt+vljegpbb0AGNo9BjIoEj4zO/zcg32jlw7ts1CVorqpfgcyJmZHNeY98O3Ae2uUroRUJovzBdo3gQ1vfaPTFK/vAE+Ft4mDfHamwgMPXe8+354MMCqKE4dbmBttxL34bxjKZgxTqGoRsCrGLx94WmOeO2eorIMADmTSH8lv7nFN8H/eKf2tJCQPFJuLc4NjGHQftNhFWvlwdQIfx3IiDA0xM8rb4Eyi6EdxdWrL6xX8Q52keiaQrBO9AlR3OsmCIOrumEpa4MgdMKPZbOHK1XTu2pd64LVm8RNKPCqgrC6ZF+WoTyxL4HUoQalEtQIHwvLhlNz4rRfaAJtvgBVs71u8HdMAdcd5DBgBztZmJmxggxM4EzUahdQJDy2eD8RSqGWm5fQdJ2t731C+4OB/E9SVO+hYSSXYqI63A1fmMI3B81WVwKFSqQQHcUxSWoRFtQqtDBZO0bzgpx3jGYcU2WuVo1G0GVUNKg6w26kRcFdyQIjE9oQZLWFjxHLVawWzOY/smZlWdtekAQfPoCBhsZYgdAPy9MA+zWURAaasUtr7vvLgN96VN5t1G/lg9W367fli6gS1kjeVJ2w7M1a2erOB4WIi3RFHtjvw3sYiRrOrqNsOvESe9f2/2jEGqeZIA9cYmf2jk1Fb4JG39wP+IlloP/AIDlgoBpiOk88TsulOmBpUKq+Ix0W5+i4072GiPfHnFqQNJ15sAu/wD6jBDf0c4WTqHdwDxDpiUNtNOE5MLSSyhigLnmWIlj7kk4m6eQE+2AXGO1eXy5K3epPwKJPym3vGItPNZ7Ngd2n7uh++/xR5KP54gYHb1Ntfcn8+1yC4vb7Q1n6i05ao6p5G/0ws53tMjHTRpvVPLlPyvGJ9HsvQVprVXrVAJOomPlg5kcnTUfZ01UdYifXBx7nGO7H6D+4IqzfD7xby37xXaml6etgp0zaTfxc4F8c+171GzDZenVCJRAG5gzcws2gAc8Nb1ElAWgBtRYbqqgkkfQe5wkcTy65mtVeijuGaKRSx0gRJvaTyI+WDI4Zbqpo9EmgEwznGVMqKKVVJhbtbaCd5HIf1fCRU7YVaferRCg1GE1APEFAAAXkLzfqTGF3iVN6VV6VZNLKSCJBg+oMGet8S+D8PzGYMUKLkcyBAnzYkDbGmnTY19WQgj7TP6jq3ZfdqtfvPFLNd2kkyZ88eG5ItqHwgfW+G/hfYKsROadaYg2BBO45i2GDIdicqpBOpyNtRt8hHMYu/tHAuwN/L++JnL0mQmztK5OWLLIBgHeJHnc2FzGCfDez2aqRo+zETqcQPUWv64s3MJTUBNPSJ/r64h50rBVm0wJBLD23uB6zhM+03YelahP8NVO5uLKdhKhF8wD5d2Y/wB2CGS4emVGlq9NY3KUwXvtdiY9h1xKzmfSisvUIWBCrJkRBExB+fpiI3DlrEhC5st2G/MESJMCBffAj1bsP9xtvlLLiQH0jf5wlxNPBrWrUFhabD+XXC+crlSCaquzBggJYwJAIJgi0tzvgtlKdWkjMx1t92SCItuYsPXHCrnRUX7RAqz4SIHvBBgDffA8WUgUPqDUI6g8wXnc9SouoVmdQIhSQIO9mJgehE2xGbO0Mz4dbL3f9nYDqTqkEM0xAJ5YLvw8QGIp1FMaC8yZ2Eb7eUY3oplkpwKSuDIINr/eFuX8rbYbOUFe9yiarqKfCqtMuyVm0aiQzoG8d7CJIJO45CBhx4TwAVq4OlatJYIKVb09gZVrE2BJ0kHlG2FjiuVp6NaqSZ2mIX+vnhh7N9pXySMBFRSwJGyr1kwGJjyPraMMEgjvOSgaYCOfDOFGjXap9nUk+FiYbRsAQLWFunuZwyuw5CBA/LEXgnGqOaUMhXVEleY6XIxLrb3/AKtgiR0BQPTAud4e7VCwFjEXF7AdcDM3wKsTYSCdpU6bb3PXGYzCTezMTMWs7yxNipKThVWIIk9bfr64i8X4BWrUu78S6issrAEBWVjF9/DA9cZjMQnszGragxv9v6k6px4b2VTLD7HLCebFlLG+5ZjP1xOzGRrx4UO20r/8t8ZjMcfZmMmyzH6f1I7UJ7l+HVhMpeOo+pnHtThlYiADHOSI323xmMxb/Tsfk/b+pEg0MjmaBqGlRDl10+IqR8puCD5Yg5Thecpoop0NDBWBAKwGNXvQQS3WJnkIvjMZgo6RQKsw2PMUFACbcL7DAO1avRR6p2BIYKBsBJifPDAmSqqIWmLbXEfQ4zGYG3s9GNljBEkknzONTJVzIamG32IiJMWkcsaUuE1VJIXflb9eon3GMxmK/wCm4/J+39SJrX4dVaA1NiJmdSjrHP2wL4z2aqMp0UiSefgn5lh/RO2PcZjh7Nxg2CZDCxRnPJcDzKQTQWQLElWv1jUAPSMT/wCAuSHNNwwvZwGPr4tJ9JtjMZi56DGe5lBjAnDN8LzmqKdMaDG7LNue/wAwZ9cc83wGtVUrUpPv4YZQNhvpYEieWMxmJHQ4xxO938ZEfsrXgpoLKRM2GluQHjJ+eICdlc5TqBkpalF4lee4u2PcZg64QBUocCk3Zk7J8BzRYtUywvsAyj+ZGO/D+z+aDgGmoXr4ee9gduWMxmKHplMuMYEOZLgj5dtVJQOUKFmI/vE26wRg+aswTYkCRaxjGYzF8eEJ3MuBW0//2Q=="/>
          <p:cNvSpPr>
            <a:spLocks noChangeAspect="1" noChangeArrowheads="1"/>
          </p:cNvSpPr>
          <p:nvPr/>
        </p:nvSpPr>
        <p:spPr bwMode="auto">
          <a:xfrm>
            <a:off x="460375" y="-1576388"/>
            <a:ext cx="320992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4106" name="Picture 10" descr="Nabi Amos Fearl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5089" y="2195513"/>
            <a:ext cx="3160550" cy="3864803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sz="quarter" idx="13"/>
          </p:nvPr>
        </p:nvSpPr>
        <p:spPr>
          <a:xfrm>
            <a:off x="1115616" y="3068960"/>
            <a:ext cx="3419856" cy="31544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3600" b="1" smtClean="0">
                <a:solidFill>
                  <a:srgbClr val="FF0000"/>
                </a:solidFill>
                <a:latin typeface="Narkisim" pitchFamily="34" charset="-79"/>
                <a:cs typeface="Narkisim" pitchFamily="34" charset="-79"/>
              </a:rPr>
              <a:t>KELUARGA MELAYANI DI DALAM GEREJA</a:t>
            </a:r>
            <a:endParaRPr lang="id-ID" sz="3600" b="1" dirty="0">
              <a:solidFill>
                <a:srgbClr val="FF0000"/>
              </a:solidFill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37632" y="838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Bernard MT Condensed" pitchFamily="18" charset="0"/>
              </a:rPr>
              <a:t>Lukas 10:38-42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</a:br>
            <a:r>
              <a:rPr lang="id-ID" sz="2400" b="1" dirty="0" smtClean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“</a:t>
            </a:r>
            <a:r>
              <a:rPr lang="id-ID" sz="2400" b="1" dirty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Maria terus mendengarkan perkataan-Nya, sedang Marta sibuk melayani</a:t>
            </a:r>
            <a:r>
              <a:rPr lang="id-ID" sz="2400" b="1" dirty="0" smtClean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”</a:t>
            </a:r>
            <a:endParaRPr lang="id-ID" sz="2700" b="1" dirty="0">
              <a:solidFill>
                <a:schemeClr val="accent6">
                  <a:lumMod val="50000"/>
                </a:schemeClr>
              </a:solidFill>
              <a:latin typeface="Miriam" pitchFamily="34" charset="-79"/>
              <a:cs typeface="Miriam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83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027664"/>
            <a:ext cx="7929618" cy="490166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10:38 </a:t>
            </a:r>
            <a:r>
              <a:rPr lang="en-US" sz="2000" dirty="0" err="1" smtClean="0">
                <a:solidFill>
                  <a:schemeClr val="tx1"/>
                </a:solidFill>
              </a:rPr>
              <a:t>Ketika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Yesus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murid-murid-Nya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perjalanan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tibalah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sebuah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kampung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Seorang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perempuan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bernama</a:t>
            </a:r>
            <a:r>
              <a:rPr lang="en-US" sz="2000" dirty="0" smtClean="0">
                <a:solidFill>
                  <a:schemeClr val="tx1"/>
                </a:solidFill>
              </a:rPr>
              <a:t> Marta </a:t>
            </a:r>
            <a:r>
              <a:rPr lang="en-US" sz="2000" dirty="0" err="1" smtClean="0">
                <a:solidFill>
                  <a:schemeClr val="tx1"/>
                </a:solidFill>
              </a:rPr>
              <a:t>menerima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rumahnya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10:39 </a:t>
            </a:r>
            <a:r>
              <a:rPr lang="en-US" sz="2000" dirty="0" err="1" smtClean="0">
                <a:solidFill>
                  <a:schemeClr val="tx1"/>
                </a:solidFill>
              </a:rPr>
              <a:t>Perempuan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itu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mempunyai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seorang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saudara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bernama</a:t>
            </a:r>
            <a:r>
              <a:rPr lang="en-US" sz="2000" dirty="0" smtClean="0">
                <a:solidFill>
                  <a:schemeClr val="tx1"/>
                </a:solidFill>
              </a:rPr>
              <a:t> Maria. Maria </a:t>
            </a:r>
            <a:r>
              <a:rPr lang="en-US" sz="2000" dirty="0" err="1" smtClean="0">
                <a:solidFill>
                  <a:schemeClr val="tx1"/>
                </a:solidFill>
              </a:rPr>
              <a:t>ini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duduk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dekat</a:t>
            </a:r>
            <a:r>
              <a:rPr lang="en-US" sz="2000" dirty="0" smtClean="0">
                <a:solidFill>
                  <a:schemeClr val="tx1"/>
                </a:solidFill>
              </a:rPr>
              <a:t> kaki </a:t>
            </a:r>
            <a:r>
              <a:rPr lang="en-US" sz="2000" dirty="0" err="1" smtClean="0">
                <a:solidFill>
                  <a:schemeClr val="tx1"/>
                </a:solidFill>
              </a:rPr>
              <a:t>Tuhan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terus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mendengarkan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perkataan-Nya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10:40 </a:t>
            </a:r>
            <a:r>
              <a:rPr lang="en-US" sz="2000" dirty="0" err="1" smtClean="0">
                <a:solidFill>
                  <a:schemeClr val="tx1"/>
                </a:solidFill>
              </a:rPr>
              <a:t>sedang</a:t>
            </a:r>
            <a:r>
              <a:rPr lang="en-US" sz="2000" dirty="0" smtClean="0">
                <a:solidFill>
                  <a:schemeClr val="tx1"/>
                </a:solidFill>
              </a:rPr>
              <a:t> Marta </a:t>
            </a:r>
            <a:r>
              <a:rPr lang="en-US" sz="2000" dirty="0" err="1" smtClean="0">
                <a:solidFill>
                  <a:schemeClr val="tx1"/>
                </a:solidFill>
              </a:rPr>
              <a:t>sibuk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sekali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melayani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Ia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mendekati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Yesus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berkata</a:t>
            </a:r>
            <a:r>
              <a:rPr lang="en-US" sz="2000" dirty="0" smtClean="0">
                <a:solidFill>
                  <a:schemeClr val="tx1"/>
                </a:solidFill>
              </a:rPr>
              <a:t>: "</a:t>
            </a:r>
            <a:r>
              <a:rPr lang="en-US" sz="2000" dirty="0" err="1" smtClean="0">
                <a:solidFill>
                  <a:schemeClr val="tx1"/>
                </a:solidFill>
              </a:rPr>
              <a:t>Tuhan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tidakkah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Engkau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peduli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bahwa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saudaraku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membiarkan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aku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melayani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seorang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diri</a:t>
            </a:r>
            <a:r>
              <a:rPr lang="en-US" sz="2000" dirty="0" smtClean="0">
                <a:solidFill>
                  <a:schemeClr val="tx1"/>
                </a:solidFill>
              </a:rPr>
              <a:t>? </a:t>
            </a:r>
            <a:r>
              <a:rPr lang="en-US" sz="2000" dirty="0" err="1" smtClean="0">
                <a:solidFill>
                  <a:schemeClr val="tx1"/>
                </a:solidFill>
              </a:rPr>
              <a:t>Suruhlah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membantu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aku</a:t>
            </a:r>
            <a:r>
              <a:rPr lang="en-US" sz="2000" dirty="0" smtClean="0">
                <a:solidFill>
                  <a:schemeClr val="tx1"/>
                </a:solidFill>
              </a:rPr>
              <a:t>."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10:41 </a:t>
            </a:r>
            <a:r>
              <a:rPr lang="en-US" sz="2000" dirty="0" err="1" smtClean="0">
                <a:solidFill>
                  <a:schemeClr val="tx1"/>
                </a:solidFill>
              </a:rPr>
              <a:t>Tetapi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Tuhan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menjawabnya</a:t>
            </a:r>
            <a:r>
              <a:rPr lang="en-US" sz="2000" dirty="0" smtClean="0">
                <a:solidFill>
                  <a:schemeClr val="tx1"/>
                </a:solidFill>
              </a:rPr>
              <a:t>: "Marta, Marta, </a:t>
            </a:r>
            <a:r>
              <a:rPr lang="en-US" sz="2000" dirty="0" err="1" smtClean="0">
                <a:solidFill>
                  <a:schemeClr val="tx1"/>
                </a:solidFill>
              </a:rPr>
              <a:t>engkau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kuatir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menyusahkan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banyak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perkara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10:42 </a:t>
            </a:r>
            <a:r>
              <a:rPr lang="en-US" sz="2000" dirty="0" err="1" smtClean="0">
                <a:solidFill>
                  <a:schemeClr val="tx1"/>
                </a:solidFill>
              </a:rPr>
              <a:t>tetapi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hanya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satu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saja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perlu</a:t>
            </a:r>
            <a:r>
              <a:rPr lang="en-US" sz="2000" dirty="0" smtClean="0">
                <a:solidFill>
                  <a:schemeClr val="tx1"/>
                </a:solidFill>
              </a:rPr>
              <a:t>: Maria </a:t>
            </a:r>
            <a:r>
              <a:rPr lang="en-US" sz="2000" dirty="0" err="1" smtClean="0">
                <a:solidFill>
                  <a:schemeClr val="tx1"/>
                </a:solidFill>
              </a:rPr>
              <a:t>telah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memilih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bagian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terbaik</a:t>
            </a:r>
            <a:r>
              <a:rPr lang="en-US" sz="2000" dirty="0" smtClean="0">
                <a:solidFill>
                  <a:schemeClr val="tx1"/>
                </a:solidFill>
              </a:rPr>
              <a:t>, yang </a:t>
            </a:r>
            <a:r>
              <a:rPr lang="en-US" sz="2000" dirty="0" err="1" smtClean="0">
                <a:solidFill>
                  <a:schemeClr val="tx1"/>
                </a:solidFill>
              </a:rPr>
              <a:t>tidak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diambil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padanya</a:t>
            </a:r>
            <a:r>
              <a:rPr lang="en-US" sz="2000" dirty="0" smtClean="0">
                <a:solidFill>
                  <a:schemeClr val="tx1"/>
                </a:solidFill>
              </a:rPr>
              <a:t>."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4876" y="0"/>
            <a:ext cx="2880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Bernard MT Condensed" pitchFamily="18" charset="0"/>
              </a:rPr>
              <a:t>Lukas 10:38-42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142984"/>
            <a:ext cx="7244360" cy="4663456"/>
          </a:xfrm>
        </p:spPr>
        <p:txBody>
          <a:bodyPr/>
          <a:lstStyle/>
          <a:p>
            <a:r>
              <a:rPr lang="en-US" dirty="0" err="1" smtClean="0"/>
              <a:t>Ayat</a:t>
            </a:r>
            <a:r>
              <a:rPr lang="en-US" dirty="0" smtClean="0"/>
              <a:t> 38 : </a:t>
            </a:r>
            <a:r>
              <a:rPr lang="en-US" dirty="0" err="1" smtClean="0"/>
              <a:t>K</a:t>
            </a:r>
            <a:r>
              <a:rPr lang="en-US" dirty="0" err="1" smtClean="0"/>
              <a:t>eluarga</a:t>
            </a:r>
            <a:r>
              <a:rPr lang="en-US" dirty="0" smtClean="0"/>
              <a:t> </a:t>
            </a:r>
            <a:r>
              <a:rPr lang="en-US" dirty="0" err="1" smtClean="0"/>
              <a:t>melayani</a:t>
            </a:r>
            <a:r>
              <a:rPr lang="en-US" dirty="0" smtClean="0"/>
              <a:t> </a:t>
            </a:r>
            <a:r>
              <a:rPr lang="en-US" dirty="0" err="1" smtClean="0"/>
              <a:t>Yesus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Ayat</a:t>
            </a:r>
            <a:r>
              <a:rPr lang="en-US" dirty="0" smtClean="0"/>
              <a:t> 39 – 41 : </a:t>
            </a:r>
            <a:r>
              <a:rPr lang="en-US" dirty="0" err="1" smtClean="0"/>
              <a:t>D</a:t>
            </a:r>
            <a:r>
              <a:rPr lang="en-US" dirty="0" err="1" smtClean="0"/>
              <a:t>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kedatangan</a:t>
            </a:r>
            <a:r>
              <a:rPr lang="en-US" dirty="0" smtClean="0"/>
              <a:t> </a:t>
            </a:r>
            <a:r>
              <a:rPr lang="en-US" dirty="0" err="1" smtClean="0"/>
              <a:t>Yesus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Ayat</a:t>
            </a:r>
            <a:r>
              <a:rPr lang="en-US" dirty="0" smtClean="0"/>
              <a:t> 42 : </a:t>
            </a:r>
            <a:r>
              <a:rPr lang="en-US" dirty="0" err="1" smtClean="0"/>
              <a:t>Memilih</a:t>
            </a:r>
            <a:r>
              <a:rPr lang="en-US" dirty="0" smtClean="0"/>
              <a:t> yang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29190" y="0"/>
            <a:ext cx="2928958" cy="5714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bacaan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024744" cy="1143000"/>
          </a:xfrm>
        </p:spPr>
        <p:txBody>
          <a:bodyPr/>
          <a:lstStyle/>
          <a:p>
            <a:pPr algn="r"/>
            <a:r>
              <a:rPr lang="id-ID" dirty="0" smtClean="0">
                <a:solidFill>
                  <a:srgbClr val="7030A0"/>
                </a:solidFill>
                <a:latin typeface="Bernard MT Condensed" pitchFamily="18" charset="0"/>
              </a:rPr>
              <a:t>Susunan/urutan Pertemuan</a:t>
            </a:r>
            <a:endParaRPr lang="id-ID" dirty="0">
              <a:solidFill>
                <a:srgbClr val="7030A0"/>
              </a:solidFill>
              <a:latin typeface="Bernard MT Condense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438400"/>
            <a:ext cx="3419856" cy="2286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id-ID" sz="3200" b="1" smtClean="0">
                <a:latin typeface="Narkisim" pitchFamily="34" charset="-79"/>
                <a:cs typeface="Narkisim" pitchFamily="34" charset="-79"/>
              </a:rPr>
              <a:t>Tujuan</a:t>
            </a:r>
            <a:endParaRPr lang="id-ID" sz="3200" b="1" dirty="0" smtClean="0">
              <a:latin typeface="Narkisim" pitchFamily="34" charset="-79"/>
              <a:cs typeface="Narkisim" pitchFamily="34" charset="-79"/>
            </a:endParaRPr>
          </a:p>
          <a:p>
            <a:pPr>
              <a:buFont typeface="Wingdings" pitchFamily="2" charset="2"/>
              <a:buChar char="q"/>
            </a:pPr>
            <a:r>
              <a:rPr lang="id-ID" sz="3200" b="1" smtClean="0">
                <a:latin typeface="Narkisim" pitchFamily="34" charset="-79"/>
                <a:cs typeface="Narkisim" pitchFamily="34" charset="-79"/>
              </a:rPr>
              <a:t>Gagasan Pokok</a:t>
            </a:r>
            <a:endParaRPr lang="en-US" sz="3200" b="1" smtClean="0">
              <a:latin typeface="Narkisim" pitchFamily="34" charset="-79"/>
              <a:cs typeface="Narkisim" pitchFamily="34" charset="-79"/>
            </a:endParaRPr>
          </a:p>
          <a:p>
            <a:pPr>
              <a:buFont typeface="Wingdings" pitchFamily="2" charset="2"/>
              <a:buChar char="q"/>
            </a:pPr>
            <a:r>
              <a:rPr lang="en-US" sz="3200" b="1" smtClean="0">
                <a:latin typeface="Narkisim" pitchFamily="34" charset="-79"/>
                <a:cs typeface="Narkisim" pitchFamily="34" charset="-79"/>
              </a:rPr>
              <a:t>Langkah-langkah Pendalaman</a:t>
            </a:r>
            <a:endParaRPr lang="id-ID" sz="3200" b="1" dirty="0" smtClean="0">
              <a:latin typeface="Narkisim" pitchFamily="34" charset="-79"/>
              <a:cs typeface="Narkisim" pitchFamily="34" charset="-79"/>
            </a:endParaRPr>
          </a:p>
          <a:p>
            <a:pPr>
              <a:buFont typeface="Wingdings" pitchFamily="2" charset="2"/>
              <a:buChar char="q"/>
            </a:pPr>
            <a:endParaRPr lang="id-ID" sz="3200" b="1" dirty="0"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427984" y="2313431"/>
            <a:ext cx="4104456" cy="40678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PENGANTAR</a:t>
            </a:r>
          </a:p>
          <a:p>
            <a:pPr lvl="1">
              <a:buFont typeface="Courier New" pitchFamily="49" charset="0"/>
              <a:buChar char="o"/>
            </a:pP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Lagu Pembuka</a:t>
            </a:r>
          </a:p>
          <a:p>
            <a:pPr lvl="1">
              <a:buFont typeface="Courier New" pitchFamily="49" charset="0"/>
              <a:buChar char="o"/>
            </a:pP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Pengantar</a:t>
            </a:r>
          </a:p>
          <a:p>
            <a:pPr lvl="1">
              <a:buFont typeface="Courier New" pitchFamily="49" charset="0"/>
              <a:buChar char="o"/>
            </a:pP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Doa Pembuka</a:t>
            </a:r>
          </a:p>
          <a:p>
            <a:pPr marL="525780" indent="-457200">
              <a:buFont typeface="+mj-lt"/>
              <a:buAutoNum type="arabicPeriod"/>
            </a:pP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MEMBACA</a:t>
            </a:r>
          </a:p>
          <a:p>
            <a:pPr marL="525780" indent="-457200">
              <a:buFont typeface="+mj-lt"/>
              <a:buAutoNum type="arabicPeriod"/>
            </a:pP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MERENUNGKAN</a:t>
            </a:r>
          </a:p>
          <a:p>
            <a:pPr marL="525780" indent="-457200">
              <a:buFont typeface="+mj-lt"/>
              <a:buAutoNum type="arabicPeriod"/>
            </a:pP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SHARING IMAN</a:t>
            </a:r>
          </a:p>
          <a:p>
            <a:pPr marL="525780" indent="-457200">
              <a:buFont typeface="+mj-lt"/>
              <a:buAutoNum type="arabicPeriod"/>
            </a:pP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DOA SPONTAN</a:t>
            </a:r>
          </a:p>
          <a:p>
            <a:pPr marL="525780" indent="-457200">
              <a:buFont typeface="+mj-lt"/>
              <a:buAutoNum type="arabicPeriod"/>
            </a:pP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PENUTUP</a:t>
            </a:r>
          </a:p>
          <a:p>
            <a:pPr lvl="1">
              <a:buFont typeface="Courier New" pitchFamily="49" charset="0"/>
              <a:buChar char="o"/>
            </a:pP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Doa Penutup</a:t>
            </a:r>
          </a:p>
          <a:p>
            <a:pPr lvl="1">
              <a:buFont typeface="Courier New" pitchFamily="49" charset="0"/>
              <a:buChar char="o"/>
            </a:pP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Lagu Syukur</a:t>
            </a:r>
            <a:endParaRPr lang="id-ID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85786" y="1000108"/>
            <a:ext cx="7500990" cy="5286412"/>
          </a:xfrm>
        </p:spPr>
        <p:txBody>
          <a:bodyPr/>
          <a:lstStyle/>
          <a:p>
            <a:r>
              <a:rPr lang="en-US" dirty="0" err="1" smtClean="0"/>
              <a:t>Bersyukur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anugerah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gereja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r>
              <a:rPr lang="en-US" dirty="0" smtClean="0"/>
              <a:t> </a:t>
            </a:r>
          </a:p>
          <a:p>
            <a:pPr marL="90488" indent="-20638" algn="ctr">
              <a:buNone/>
            </a:pPr>
            <a:endParaRPr lang="en-US" dirty="0" smtClean="0"/>
          </a:p>
          <a:p>
            <a:pPr marL="90488" indent="-20638" algn="ctr">
              <a:buNone/>
            </a:pPr>
            <a:r>
              <a:rPr lang="en-US" dirty="0" err="1" smtClean="0"/>
              <a:t>Menghayati</a:t>
            </a:r>
            <a:r>
              <a:rPr lang="en-US" dirty="0" smtClean="0"/>
              <a:t> </a:t>
            </a:r>
            <a:r>
              <a:rPr lang="en-US" dirty="0" err="1" smtClean="0"/>
              <a:t>tritugas</a:t>
            </a:r>
            <a:r>
              <a:rPr lang="en-US" dirty="0" smtClean="0"/>
              <a:t> </a:t>
            </a:r>
            <a:r>
              <a:rPr lang="en-US" dirty="0" err="1" smtClean="0"/>
              <a:t>Kristus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terpancar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Gereja</a:t>
            </a:r>
            <a:r>
              <a:rPr lang="en-US" dirty="0" smtClean="0"/>
              <a:t> </a:t>
            </a:r>
          </a:p>
          <a:p>
            <a:pPr marL="90488" indent="-20638">
              <a:buNone/>
            </a:pPr>
            <a:endParaRPr lang="en-US" dirty="0" smtClean="0"/>
          </a:p>
          <a:p>
            <a:pPr marL="90488" indent="-20638" algn="ctr">
              <a:buNone/>
            </a:pP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14876" y="0"/>
            <a:ext cx="3500462" cy="5714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Tujuan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214810" y="2714620"/>
            <a:ext cx="85725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214810" y="4929198"/>
            <a:ext cx="85725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623876"/>
            <a:ext cx="3008313" cy="2090744"/>
          </a:xfrm>
        </p:spPr>
        <p:txBody>
          <a:bodyPr>
            <a:noAutofit/>
          </a:bodyPr>
          <a:lstStyle/>
          <a:p>
            <a:pPr lvl="0"/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/>
            </a:r>
            <a:br>
              <a:rPr lang="en-US" sz="40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</a:b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  <a:latin typeface="Narkisim" pitchFamily="34" charset="-79"/>
                <a:cs typeface="Narkisim" pitchFamily="34" charset="-79"/>
              </a:rPr>
              <a:t>C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. </a:t>
            </a:r>
            <a:r>
              <a:rPr lang="id-ID" sz="40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Ikut </a:t>
            </a:r>
            <a:r>
              <a:rPr lang="id-ID" sz="4000" b="1" dirty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Serta dalam Perutusan </a:t>
            </a:r>
            <a:r>
              <a:rPr lang="id-ID" sz="40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Gereja</a:t>
            </a:r>
            <a:endParaRPr lang="id-ID" sz="4000" dirty="0">
              <a:solidFill>
                <a:schemeClr val="bg2">
                  <a:lumMod val="25000"/>
                </a:schemeClr>
              </a:solidFill>
              <a:latin typeface="Pristin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701678"/>
            <a:ext cx="3857652" cy="601347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id-ID" dirty="0"/>
              <a:t>Kasih yang dialami dalam keluarga menjadi sumber kekuatan yang dahsyat untuk turut serta dalam perutusan Gereja</a:t>
            </a:r>
            <a:r>
              <a:rPr lang="id-ID" dirty="0" smtClean="0"/>
              <a:t>.</a:t>
            </a:r>
            <a:r>
              <a:rPr lang="en-US" dirty="0" smtClean="0"/>
              <a:t> </a:t>
            </a:r>
          </a:p>
          <a:p>
            <a:r>
              <a:rPr lang="id-ID" dirty="0"/>
              <a:t>Perutusan Gereja yang terpenting bagi keluarga adalah </a:t>
            </a:r>
            <a:r>
              <a:rPr lang="id-ID" b="1" dirty="0">
                <a:solidFill>
                  <a:schemeClr val="accent6">
                    <a:lumMod val="50000"/>
                  </a:schemeClr>
                </a:solidFill>
              </a:rPr>
              <a:t>mewujudkan sebuah Gereja kecil </a:t>
            </a:r>
            <a:r>
              <a:rPr lang="id-ID" dirty="0"/>
              <a:t>atau disebut juga Gereja rumah tangga (</a:t>
            </a:r>
            <a:r>
              <a:rPr lang="id-ID" i="1" dirty="0"/>
              <a:t>Ecclesia domestica</a:t>
            </a:r>
            <a:r>
              <a:rPr lang="id-ID" dirty="0" smtClean="0"/>
              <a:t>).</a:t>
            </a:r>
            <a:endParaRPr lang="en-US" dirty="0" smtClean="0"/>
          </a:p>
          <a:p>
            <a:r>
              <a:rPr lang="id-ID" dirty="0"/>
              <a:t>Paulus VI mengatakan dalam ensiklik </a:t>
            </a:r>
            <a:r>
              <a:rPr lang="id-ID" i="1" dirty="0"/>
              <a:t>Evangelii Nutiandi</a:t>
            </a:r>
            <a:r>
              <a:rPr lang="id-ID" dirty="0"/>
              <a:t>: “… Keluarga patut diberi nama yang indah yaitu sebagai Gereja rumah tangga (domestik</a:t>
            </a:r>
            <a:r>
              <a:rPr lang="id-ID" dirty="0" smtClean="0"/>
              <a:t>).</a:t>
            </a:r>
            <a:r>
              <a:rPr lang="en-US" dirty="0" smtClean="0"/>
              <a:t>.</a:t>
            </a:r>
            <a:r>
              <a:rPr lang="id-ID" dirty="0" smtClean="0"/>
              <a:t>.”</a:t>
            </a:r>
            <a:endParaRPr lang="en-US" dirty="0" smtClean="0"/>
          </a:p>
          <a:p>
            <a:r>
              <a:rPr lang="id-ID" dirty="0"/>
              <a:t>Tugas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kristiani</a:t>
            </a:r>
            <a:r>
              <a:rPr lang="en-US" dirty="0" smtClean="0"/>
              <a:t> </a:t>
            </a:r>
            <a:r>
              <a:rPr lang="id-ID" dirty="0" smtClean="0"/>
              <a:t>ini </a:t>
            </a:r>
            <a:r>
              <a:rPr lang="id-ID" dirty="0"/>
              <a:t>dijalankan baik secara langsung, maupun melalui perihidup dan contoh-contoh keluarga yang baik (FC 53-54).</a:t>
            </a:r>
          </a:p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100" y="2643182"/>
            <a:ext cx="3312746" cy="3528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521141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3784" y="-171400"/>
            <a:ext cx="27678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ush Script MT" pitchFamily="66" charset="0"/>
              </a:rPr>
              <a:t>Pertemuan</a:t>
            </a:r>
            <a:r>
              <a:rPr lang="id-ID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  <a:t> IV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ernard MT Condensed" pitchFamily="18" charset="0"/>
            </a:endParaRPr>
          </a:p>
        </p:txBody>
      </p:sp>
      <p:pic>
        <p:nvPicPr>
          <p:cNvPr id="5122" name="Picture 2" descr="http://4.bp.blogspot.com/-0ZiDu0hqgfU/UMLzqC_DnnI/AAAAAAAAAZw/TVdK0v7Eo38/s1600/Yesus+dan+Perempuan+Sama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08920"/>
            <a:ext cx="4042420" cy="3362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sz="quarter" idx="13"/>
          </p:nvPr>
        </p:nvSpPr>
        <p:spPr>
          <a:xfrm>
            <a:off x="1115616" y="3068960"/>
            <a:ext cx="3419856" cy="31544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3600" b="1" smtClean="0">
                <a:solidFill>
                  <a:srgbClr val="FF0000"/>
                </a:solidFill>
                <a:latin typeface="Narkisim" pitchFamily="34" charset="-79"/>
                <a:cs typeface="Narkisim" pitchFamily="34" charset="-79"/>
              </a:rPr>
              <a:t>KELUARGA KRISTIANI MELAYANI MASYARAKAT</a:t>
            </a:r>
            <a:endParaRPr lang="id-ID" sz="3600" b="1" dirty="0">
              <a:solidFill>
                <a:srgbClr val="FF0000"/>
              </a:solidFill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37632" y="838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id-ID" dirty="0">
                <a:solidFill>
                  <a:srgbClr val="002060"/>
                </a:solidFill>
                <a:latin typeface="Bernard MT Condensed" pitchFamily="18" charset="0"/>
              </a:rPr>
              <a:t>1 Petrus </a:t>
            </a:r>
            <a:r>
              <a:rPr lang="id-ID" dirty="0" smtClean="0">
                <a:solidFill>
                  <a:srgbClr val="002060"/>
                </a:solidFill>
                <a:latin typeface="Bernard MT Condensed" pitchFamily="18" charset="0"/>
              </a:rPr>
              <a:t>2:13-17</a:t>
            </a:r>
            <a:r>
              <a:rPr lang="en-US" dirty="0" smtClean="0">
                <a:solidFill>
                  <a:srgbClr val="002060"/>
                </a:solidFill>
                <a:latin typeface="Bernard MT Condensed" pitchFamily="18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Bernard MT Condensed" pitchFamily="18" charset="0"/>
              </a:rPr>
            </a:br>
            <a:r>
              <a:rPr lang="id-ID" sz="2700" b="1" dirty="0" smtClean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“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Hormatilah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semua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orang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,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kasihilah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saudara-saudaramu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,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takutlah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akan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 Allah,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hormatilah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 raja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!</a:t>
            </a:r>
            <a:r>
              <a:rPr lang="id-ID" sz="2700" b="1" dirty="0" smtClean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”</a:t>
            </a:r>
            <a:endParaRPr lang="id-ID" sz="2700" b="1" dirty="0">
              <a:solidFill>
                <a:schemeClr val="accent6">
                  <a:lumMod val="50000"/>
                </a:schemeClr>
              </a:solidFill>
              <a:latin typeface="Miriam" pitchFamily="34" charset="-79"/>
              <a:cs typeface="Miriam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64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7224" y="1000108"/>
            <a:ext cx="7429552" cy="5357850"/>
          </a:xfrm>
        </p:spPr>
        <p:txBody>
          <a:bodyPr>
            <a:normAutofit fontScale="92500" lnSpcReduction="20000"/>
          </a:bodyPr>
          <a:lstStyle/>
          <a:p>
            <a:pPr marL="539750" indent="-469900">
              <a:buNone/>
            </a:pPr>
            <a:r>
              <a:rPr lang="en-US" dirty="0" smtClean="0"/>
              <a:t>2:13 </a:t>
            </a:r>
            <a:r>
              <a:rPr lang="en-US" dirty="0" err="1" smtClean="0"/>
              <a:t>Tunduklah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Allah,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raja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pemegang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yang </a:t>
            </a:r>
            <a:r>
              <a:rPr lang="en-US" dirty="0" err="1" smtClean="0"/>
              <a:t>tertinggi</a:t>
            </a:r>
            <a:r>
              <a:rPr lang="en-US" dirty="0" smtClean="0"/>
              <a:t>,</a:t>
            </a:r>
          </a:p>
          <a:p>
            <a:pPr marL="539750" indent="-469900">
              <a:buNone/>
            </a:pPr>
            <a:r>
              <a:rPr lang="en-US" dirty="0" smtClean="0"/>
              <a:t>2:14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wali-wali</a:t>
            </a:r>
            <a:r>
              <a:rPr lang="en-US" dirty="0" smtClean="0"/>
              <a:t> yang </a:t>
            </a:r>
            <a:r>
              <a:rPr lang="en-US" dirty="0" err="1" smtClean="0"/>
              <a:t>diutusnya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menghukum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yang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jahat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menghormati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yang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pPr marL="539750" indent="-469900">
              <a:buNone/>
            </a:pPr>
            <a:r>
              <a:rPr lang="en-US" dirty="0" smtClean="0"/>
              <a:t>2:15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inilah</a:t>
            </a:r>
            <a:r>
              <a:rPr lang="en-US" dirty="0" smtClean="0"/>
              <a:t> </a:t>
            </a:r>
            <a:r>
              <a:rPr lang="en-US" dirty="0" err="1" smtClean="0"/>
              <a:t>kehendak</a:t>
            </a:r>
            <a:r>
              <a:rPr lang="en-US" dirty="0" smtClean="0"/>
              <a:t> Allah,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membungkamkan</a:t>
            </a:r>
            <a:r>
              <a:rPr lang="en-US" dirty="0" smtClean="0"/>
              <a:t> </a:t>
            </a:r>
            <a:r>
              <a:rPr lang="en-US" dirty="0" err="1" smtClean="0"/>
              <a:t>kepicikan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yang </a:t>
            </a:r>
            <a:r>
              <a:rPr lang="en-US" dirty="0" err="1" smtClean="0"/>
              <a:t>bodoh</a:t>
            </a:r>
            <a:r>
              <a:rPr lang="en-US" dirty="0" smtClean="0"/>
              <a:t>.</a:t>
            </a:r>
          </a:p>
          <a:p>
            <a:pPr marL="539750" indent="-469900">
              <a:buNone/>
            </a:pPr>
            <a:r>
              <a:rPr lang="en-US" dirty="0" smtClean="0"/>
              <a:t>2:16 </a:t>
            </a:r>
            <a:r>
              <a:rPr lang="en-US" dirty="0" err="1" smtClean="0"/>
              <a:t>Hiduplah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merdeka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menyalahgunakan</a:t>
            </a:r>
            <a:r>
              <a:rPr lang="en-US" dirty="0" smtClean="0"/>
              <a:t> </a:t>
            </a:r>
            <a:r>
              <a:rPr lang="en-US" dirty="0" err="1" smtClean="0"/>
              <a:t>kemerdekaan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menyelubungi</a:t>
            </a:r>
            <a:r>
              <a:rPr lang="en-US" dirty="0" smtClean="0"/>
              <a:t> </a:t>
            </a:r>
            <a:r>
              <a:rPr lang="en-US" dirty="0" err="1" smtClean="0"/>
              <a:t>kejahatan-kejahatan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hiduplah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hamba</a:t>
            </a:r>
            <a:r>
              <a:rPr lang="en-US" dirty="0" smtClean="0"/>
              <a:t> Allah.</a:t>
            </a:r>
          </a:p>
          <a:p>
            <a:pPr marL="539750" indent="-469900">
              <a:buNone/>
            </a:pPr>
            <a:r>
              <a:rPr lang="en-US" dirty="0" smtClean="0"/>
              <a:t>2:17 </a:t>
            </a:r>
            <a:r>
              <a:rPr lang="en-US" dirty="0" err="1" smtClean="0"/>
              <a:t>Hormatilah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kasihilah</a:t>
            </a:r>
            <a:r>
              <a:rPr lang="en-US" dirty="0" smtClean="0"/>
              <a:t> </a:t>
            </a:r>
            <a:r>
              <a:rPr lang="en-US" dirty="0" err="1" smtClean="0"/>
              <a:t>saudara-saudaramu</a:t>
            </a:r>
            <a:r>
              <a:rPr lang="en-US" dirty="0" smtClean="0"/>
              <a:t>, </a:t>
            </a:r>
            <a:r>
              <a:rPr lang="en-US" dirty="0" err="1" smtClean="0"/>
              <a:t>takutlah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Allah, </a:t>
            </a:r>
            <a:r>
              <a:rPr lang="en-US" dirty="0" err="1" smtClean="0"/>
              <a:t>hormatilah</a:t>
            </a:r>
            <a:r>
              <a:rPr lang="en-US" dirty="0" smtClean="0"/>
              <a:t> raja!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4876" y="0"/>
            <a:ext cx="2680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 smtClean="0">
                <a:solidFill>
                  <a:srgbClr val="002060"/>
                </a:solidFill>
                <a:latin typeface="Bernard MT Condensed" pitchFamily="18" charset="0"/>
              </a:rPr>
              <a:t>1 Petrus 2:13-17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7224" y="1071546"/>
            <a:ext cx="7500990" cy="5214974"/>
          </a:xfrm>
        </p:spPr>
        <p:txBody>
          <a:bodyPr/>
          <a:lstStyle/>
          <a:p>
            <a:r>
              <a:rPr lang="en-US" dirty="0" err="1" smtClean="0"/>
              <a:t>Ayat</a:t>
            </a:r>
            <a:r>
              <a:rPr lang="en-US" dirty="0" smtClean="0"/>
              <a:t> 13 – 14 : </a:t>
            </a:r>
            <a:r>
              <a:rPr lang="en-US" dirty="0" err="1" smtClean="0"/>
              <a:t>Tunduk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Allah </a:t>
            </a:r>
          </a:p>
          <a:p>
            <a:r>
              <a:rPr lang="en-US" dirty="0" err="1" smtClean="0"/>
              <a:t>Ayat</a:t>
            </a:r>
            <a:r>
              <a:rPr lang="en-US" dirty="0" smtClean="0"/>
              <a:t> 15 :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Ayat</a:t>
            </a:r>
            <a:r>
              <a:rPr lang="en-US" dirty="0" smtClean="0"/>
              <a:t> 16 – 17 :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merdeka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29190" y="0"/>
            <a:ext cx="2928958" cy="5714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bacaan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1472" y="1142984"/>
            <a:ext cx="8001056" cy="5214974"/>
          </a:xfrm>
        </p:spPr>
        <p:txBody>
          <a:bodyPr/>
          <a:lstStyle/>
          <a:p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90488" indent="-20638" algn="ctr">
              <a:buNone/>
            </a:pPr>
            <a:r>
              <a:rPr lang="en-US" dirty="0" smtClean="0"/>
              <a:t>FC 42 </a:t>
            </a:r>
          </a:p>
          <a:p>
            <a:pPr marL="90488" indent="-20638" algn="ctr">
              <a:buNone/>
            </a:pPr>
            <a:endParaRPr lang="en-US" dirty="0" smtClean="0"/>
          </a:p>
          <a:p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pengabdian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14876" y="0"/>
            <a:ext cx="3500462" cy="5714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Tujuan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143372" y="1857364"/>
            <a:ext cx="928694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4286256"/>
            <a:ext cx="3929090" cy="2143140"/>
          </a:xfrm>
        </p:spPr>
        <p:txBody>
          <a:bodyPr>
            <a:noAutofit/>
          </a:bodyPr>
          <a:lstStyle/>
          <a:p>
            <a:pPr lvl="0"/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 </a:t>
            </a:r>
            <a:br>
              <a:rPr lang="en-US" sz="40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</a:b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  <a:latin typeface="Narkisim" pitchFamily="34" charset="-79"/>
                <a:cs typeface="Narkisim" pitchFamily="34" charset="-79"/>
              </a:rPr>
              <a:t>D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. </a:t>
            </a:r>
            <a:r>
              <a:rPr lang="id-ID" sz="40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Bersama </a:t>
            </a:r>
            <a:r>
              <a:rPr lang="id-ID" sz="4000" b="1" dirty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Bersaksi dan Melayani </a:t>
            </a:r>
            <a:r>
              <a:rPr lang="id-ID" sz="4000" b="1" dirty="0" smtClean="0">
                <a:solidFill>
                  <a:schemeClr val="bg2">
                    <a:lumMod val="25000"/>
                  </a:schemeClr>
                </a:solidFill>
                <a:latin typeface="Pristina" pitchFamily="66" charset="0"/>
              </a:rPr>
              <a:t>Masyarakat</a:t>
            </a:r>
            <a:endParaRPr lang="id-ID" sz="4000" dirty="0">
              <a:solidFill>
                <a:schemeClr val="bg2">
                  <a:lumMod val="25000"/>
                </a:schemeClr>
              </a:solidFill>
              <a:latin typeface="Pristin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714356"/>
            <a:ext cx="3500462" cy="5150734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id-ID" dirty="0"/>
              <a:t>Kasih yang dialami dalam keluarga dan keikutsertaan dalam perutusan Gereja membawa keluarga pada lingkup yang lebih luas, yakni lingkup masyarakat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id-ID" b="1" dirty="0">
                <a:solidFill>
                  <a:schemeClr val="accent6">
                    <a:lumMod val="50000"/>
                  </a:schemeClr>
                </a:solidFill>
              </a:rPr>
              <a:t>Keluarga mendukung perkembangan masyarakat melalui pelayanan cinta kasih kepada sesama</a:t>
            </a:r>
            <a:r>
              <a:rPr lang="id-ID" dirty="0"/>
              <a:t> (AA 11</a:t>
            </a:r>
            <a:r>
              <a:rPr lang="id-ID" dirty="0" smtClean="0"/>
              <a:t>).</a:t>
            </a:r>
            <a:endParaRPr lang="en-US" dirty="0" smtClean="0"/>
          </a:p>
          <a:p>
            <a:r>
              <a:rPr lang="id-ID" dirty="0"/>
              <a:t>“Keluarga mempunyai hubungan-hubungan yang amat penting dan organik dengan masyarakat, karena keluarga merupakan landasan </a:t>
            </a:r>
            <a:r>
              <a:rPr lang="id-ID" dirty="0" smtClean="0"/>
              <a:t>masyarakat</a:t>
            </a:r>
            <a:r>
              <a:rPr lang="en-US" dirty="0" smtClean="0"/>
              <a:t>…”</a:t>
            </a:r>
            <a:r>
              <a:rPr lang="id-ID" dirty="0" smtClean="0"/>
              <a:t> </a:t>
            </a:r>
            <a:r>
              <a:rPr lang="id-ID" dirty="0"/>
              <a:t>(FC 42</a:t>
            </a:r>
            <a:r>
              <a:rPr lang="id-ID" dirty="0" smtClean="0"/>
              <a:t>)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282" y="304800"/>
            <a:ext cx="3429000" cy="39675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82588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24" cy="796908"/>
          </a:xfrm>
        </p:spPr>
        <p:txBody>
          <a:bodyPr>
            <a:normAutofit fontScale="90000"/>
          </a:bodyPr>
          <a:lstStyle/>
          <a:p>
            <a:r>
              <a:rPr lang="id-ID" smtClean="0"/>
              <a:t>Catatan penting bagi pemandu: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5472122" cy="464347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800" smtClean="0">
                <a:latin typeface="Arial" pitchFamily="34" charset="0"/>
                <a:cs typeface="Arial" pitchFamily="34" charset="0"/>
              </a:rPr>
              <a:t>Hindari kesan menggurui.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smtClean="0">
                <a:latin typeface="Arial" pitchFamily="34" charset="0"/>
                <a:cs typeface="Arial" pitchFamily="34" charset="0"/>
              </a:rPr>
              <a:t>Hindari kesan mengajar atau mengkhotbahi.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smtClean="0">
                <a:latin typeface="Arial" pitchFamily="34" charset="0"/>
                <a:cs typeface="Arial" pitchFamily="34" charset="0"/>
              </a:rPr>
              <a:t>Hindari terjadi diskusi atau bantahan atas apa yang diungkapkan orang lain.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smtClean="0">
                <a:latin typeface="Arial" pitchFamily="34" charset="0"/>
                <a:cs typeface="Arial" pitchFamily="34" charset="0"/>
              </a:rPr>
              <a:t>Setiap peserta mengungkapkan pengalaman imannya.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smtClean="0">
                <a:latin typeface="Arial" pitchFamily="34" charset="0"/>
                <a:cs typeface="Arial" pitchFamily="34" charset="0"/>
              </a:rPr>
              <a:t>Tiap orang harus merasa nyaman, aman untuk mengungkapkan pikiran atau hasil renungannya.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smtClean="0">
                <a:latin typeface="Arial" pitchFamily="34" charset="0"/>
                <a:cs typeface="Arial" pitchFamily="34" charset="0"/>
              </a:rPr>
              <a:t>Dalam sharing gunakan kata “saya” bukan “kami” atau “kita”.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smtClean="0">
                <a:latin typeface="Arial" pitchFamily="34" charset="0"/>
                <a:cs typeface="Arial" pitchFamily="34" charset="0"/>
              </a:rPr>
              <a:t>Tiap pengalaman yang unik akan memperkaya satu sama lain sebagaimana Allah berkarya dalam dirinya.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smtClean="0">
                <a:latin typeface="Arial" pitchFamily="34" charset="0"/>
                <a:cs typeface="Arial" pitchFamily="34" charset="0"/>
              </a:rPr>
              <a:t>Usahakan tiap peserta membawa Kitab Suci.</a:t>
            </a:r>
          </a:p>
          <a:p>
            <a:endParaRPr lang="id-ID" sz="28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HMEE0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285860"/>
            <a:ext cx="285752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835" y="548680"/>
            <a:ext cx="4836281" cy="1362075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accent6">
                    <a:lumMod val="75000"/>
                  </a:schemeClr>
                </a:solidFill>
                <a:latin typeface="Matura MT Script Capitals" pitchFamily="66" charset="0"/>
              </a:rPr>
              <a:t>Memahami Firman</a:t>
            </a:r>
            <a:br>
              <a:rPr lang="id-ID" dirty="0" smtClean="0">
                <a:solidFill>
                  <a:schemeClr val="accent6">
                    <a:lumMod val="75000"/>
                  </a:schemeClr>
                </a:solidFill>
                <a:latin typeface="Matura MT Script Capitals" pitchFamily="66" charset="0"/>
              </a:rPr>
            </a:br>
            <a:r>
              <a:rPr lang="id-ID" dirty="0" smtClean="0">
                <a:solidFill>
                  <a:schemeClr val="accent6">
                    <a:lumMod val="75000"/>
                  </a:schemeClr>
                </a:solidFill>
                <a:latin typeface="Matura MT Script Capitals" pitchFamily="66" charset="0"/>
              </a:rPr>
              <a:t>dalam 4 Pertemuan</a:t>
            </a:r>
            <a:endParaRPr lang="id-ID" dirty="0">
              <a:solidFill>
                <a:schemeClr val="accent6">
                  <a:lumMod val="75000"/>
                </a:schemeClr>
              </a:solidFill>
              <a:latin typeface="Matura MT Script Capitals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799" y="2043830"/>
            <a:ext cx="5088129" cy="38359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724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32" y="838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id-ID" b="1" dirty="0">
                <a:solidFill>
                  <a:srgbClr val="002060"/>
                </a:solidFill>
                <a:latin typeface="Bernard MT Condensed" pitchFamily="18" charset="0"/>
              </a:rPr>
              <a:t>Yohanes </a:t>
            </a:r>
            <a:r>
              <a:rPr lang="id-ID" b="1" dirty="0" smtClean="0">
                <a:solidFill>
                  <a:srgbClr val="002060"/>
                </a:solidFill>
                <a:latin typeface="Bernard MT Condensed" pitchFamily="18" charset="0"/>
              </a:rPr>
              <a:t>13:1-15</a:t>
            </a:r>
            <a:r>
              <a:rPr lang="en-US" b="1" dirty="0" smtClean="0">
                <a:solidFill>
                  <a:srgbClr val="002060"/>
                </a:solidFill>
                <a:latin typeface="Bernard MT Condensed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Bernard MT Condensed" pitchFamily="18" charset="0"/>
              </a:rPr>
            </a:br>
            <a:r>
              <a:rPr lang="id-ID" sz="2700" b="1" dirty="0" smtClean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“</a:t>
            </a:r>
            <a:r>
              <a:rPr lang="id-ID" sz="2700" b="1" dirty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Jikalau Aku tidak membasuh engkau, engkau tidak akan mendapat bagian dalam Aku</a:t>
            </a:r>
            <a:r>
              <a:rPr lang="id-ID" sz="2700" b="1" dirty="0" smtClean="0">
                <a:solidFill>
                  <a:schemeClr val="accent6">
                    <a:lumMod val="50000"/>
                  </a:schemeClr>
                </a:solidFill>
                <a:latin typeface="Miriam" pitchFamily="34" charset="-79"/>
                <a:cs typeface="Miriam" pitchFamily="34" charset="-79"/>
              </a:rPr>
              <a:t>”</a:t>
            </a:r>
            <a:endParaRPr lang="id-ID" sz="2700" b="1" dirty="0">
              <a:solidFill>
                <a:schemeClr val="accent6">
                  <a:lumMod val="50000"/>
                </a:schemeClr>
              </a:solidFill>
              <a:latin typeface="Miriam" pitchFamily="34" charset="-79"/>
              <a:cs typeface="Miriam" pitchFamily="34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>
          <a:xfrm>
            <a:off x="1115616" y="3068960"/>
            <a:ext cx="3419856" cy="31544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3600" b="1" smtClean="0">
                <a:solidFill>
                  <a:srgbClr val="FF0000"/>
                </a:solidFill>
                <a:latin typeface="Narkisim" pitchFamily="34" charset="-79"/>
                <a:cs typeface="Narkisim" pitchFamily="34" charset="-79"/>
              </a:rPr>
              <a:t>YESUS MODEL PELAYANAN KITA</a:t>
            </a:r>
            <a:endParaRPr lang="id-ID" sz="3600" b="1" dirty="0">
              <a:solidFill>
                <a:srgbClr val="FF0000"/>
              </a:solidFill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5094391" y="-171400"/>
            <a:ext cx="25465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ush Script MT" pitchFamily="66" charset="0"/>
              </a:rPr>
              <a:t>Pertemuan</a:t>
            </a:r>
            <a:r>
              <a:rPr lang="id-ID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  <a:t> I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657760" y="2348880"/>
            <a:ext cx="3419856" cy="349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810160" y="2501280"/>
            <a:ext cx="3419856" cy="349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/>
          </a:p>
        </p:txBody>
      </p:sp>
      <p:pic>
        <p:nvPicPr>
          <p:cNvPr id="2050" name="Picture 2" descr="http://2.bp.blogspot.com/-qR5KmBQM8Gw/UIurDrzRhEI/AAAAAAAAAEk/OVLHDGqJlEA/s1600/keturah+ibrahim.jp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3023" y="2285633"/>
            <a:ext cx="3028950" cy="3924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18453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2" y="0"/>
            <a:ext cx="3143272" cy="642942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solidFill>
                  <a:srgbClr val="002060"/>
                </a:solidFill>
                <a:latin typeface="Bernard MT Condensed" pitchFamily="18" charset="0"/>
              </a:rPr>
              <a:t>Yohanes </a:t>
            </a:r>
            <a:r>
              <a:rPr lang="id-ID" b="1" dirty="0" smtClean="0">
                <a:solidFill>
                  <a:srgbClr val="002060"/>
                </a:solidFill>
                <a:latin typeface="Bernard MT Condensed" pitchFamily="18" charset="0"/>
              </a:rPr>
              <a:t>13:1-15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28596" y="1000108"/>
            <a:ext cx="8215370" cy="542928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13:1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itu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sebelum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hari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raya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Paskah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mulai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Yesus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tahu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bahwa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saat-Nya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sudah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tiba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beralih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dunia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Bapa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Sama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seperti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senantiasa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mengasihi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murid-murid-Nya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demikianlah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sekarang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mengasihi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mereka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sampai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kesudahannya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13:2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Mereka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sedang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bersama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Iblis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membisikkan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rencana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hati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Yudas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Iskariot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anak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Simon,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mengkhianati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Dia.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13:3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Yesus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tahu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bahwa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Bapa-Nya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menyerahkan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segala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sesuatu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kepada-Nya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bahwa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datang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Allah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kembali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Allah.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13:4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Lalu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bangunlah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Yesus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menanggalkan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jubah-Nya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mengambil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sehelai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lenan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mengikatkannya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pinggang-Nya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13:5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kemudian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menuangkan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air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sebuah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mulai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membasuh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kaki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murid-murid-Nya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lalu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menyekanya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terikat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pinggang-Nya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itu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13:6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sampailah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Simon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Petrus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Kata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Petrus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kepada-Nya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"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Tuhan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Engkau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hendak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membasuh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kakiku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?"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13:7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Jawab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Yesus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kepadanya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"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Apa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Kuperbuat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engkau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tahu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sekarang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tetapi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engkau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mengertinya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kelak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."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13:8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Kata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Petrus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kepada-Nya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"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Engkau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membasuh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kakiku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sampai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selama-lamanya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."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Jawab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Yesus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"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Jikalau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Aku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membasuh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engkau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engkau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mendapat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Aku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."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13:9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Kata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Simon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Petrus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kepada-Nya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"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Tuhan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jangan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hanya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kakiku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saja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tetapi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juga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tangan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kepalaku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!"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13:10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Kata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Yesus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kepadanya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"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Barangsiapa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mandi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usah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membasuh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diri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lagi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selain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membasuh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kakinya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karena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sudah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bersih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seluruhnya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Juga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kamu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sudah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bersih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hanya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semua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."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13:11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Sebab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tahu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siapa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menyerahkan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Dia.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Karena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itu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berkata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"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semua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kamu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bersih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."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13:12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Sesudah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membasuh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kaki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mereka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mengenakan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pakaian-Nya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kembali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tempat-Nya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Lalu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berkata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mereka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"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Mengertikah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kamu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apa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Kuperbuat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kepadamu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13:13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Kamu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menyebut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Aku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Guru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Tuhan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katamu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itu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tepat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sebab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memang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Akulah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Guru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Tuhan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13:14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Jadi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jikalau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Aku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membasuh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kakimu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Aku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Tuhan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Gurumu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kamu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pun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wajib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saling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membasuh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kakimu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13:15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sebab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Aku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teladan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kamu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supaya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kamu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juga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berbuat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sama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seperti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Kuperbuat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kepadamu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0" y="0"/>
            <a:ext cx="2928958" cy="5714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Inti</a:t>
            </a:r>
            <a:r>
              <a:rPr lang="en-US" dirty="0" smtClean="0"/>
              <a:t> </a:t>
            </a:r>
            <a:r>
              <a:rPr lang="en-US" dirty="0" err="1" smtClean="0"/>
              <a:t>bacaan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571472" y="1170424"/>
            <a:ext cx="8215370" cy="1972824"/>
          </a:xfrm>
        </p:spPr>
        <p:txBody>
          <a:bodyPr>
            <a:normAutofit/>
          </a:bodyPr>
          <a:lstStyle/>
          <a:p>
            <a:r>
              <a:rPr lang="en-US" dirty="0" err="1" smtClean="0"/>
              <a:t>Ayat</a:t>
            </a:r>
            <a:r>
              <a:rPr lang="en-US" dirty="0" smtClean="0"/>
              <a:t> 1-3 :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endParaRPr lang="en-US" dirty="0" smtClean="0"/>
          </a:p>
          <a:p>
            <a:r>
              <a:rPr lang="en-US" dirty="0" err="1" smtClean="0"/>
              <a:t>Ayat</a:t>
            </a:r>
            <a:r>
              <a:rPr lang="en-US" dirty="0" smtClean="0"/>
              <a:t> 4-5 :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err="1" smtClean="0"/>
              <a:t>Yesus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Ayat</a:t>
            </a:r>
            <a:r>
              <a:rPr lang="en-US" dirty="0" smtClean="0"/>
              <a:t> 6-11 : </a:t>
            </a:r>
            <a:r>
              <a:rPr lang="en-US" dirty="0" err="1" smtClean="0"/>
              <a:t>Berbagi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murid</a:t>
            </a:r>
            <a:endParaRPr lang="en-US" dirty="0" smtClean="0"/>
          </a:p>
          <a:p>
            <a:r>
              <a:rPr lang="en-US" dirty="0" err="1" smtClean="0"/>
              <a:t>Ayat</a:t>
            </a:r>
            <a:r>
              <a:rPr lang="en-US" dirty="0" smtClean="0"/>
              <a:t> 12-15 : </a:t>
            </a:r>
            <a:r>
              <a:rPr lang="en-US" dirty="0" err="1" smtClean="0"/>
              <a:t>Meneladan</a:t>
            </a:r>
            <a:r>
              <a:rPr lang="en-US" dirty="0" smtClean="0"/>
              <a:t> </a:t>
            </a:r>
            <a:r>
              <a:rPr lang="en-US" dirty="0" err="1" smtClean="0"/>
              <a:t>Kristus</a:t>
            </a:r>
            <a:r>
              <a:rPr lang="en-US" dirty="0" smtClean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785786" y="1214422"/>
            <a:ext cx="7643866" cy="471490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Yesus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sepanjang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Katolik</a:t>
            </a:r>
            <a:r>
              <a:rPr lang="en-US" dirty="0" smtClean="0"/>
              <a:t> </a:t>
            </a:r>
            <a:r>
              <a:rPr lang="en-US" dirty="0" err="1" smtClean="0"/>
              <a:t>menghayati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sepanjang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)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Meneladan</a:t>
            </a:r>
            <a:r>
              <a:rPr lang="en-US" dirty="0" smtClean="0"/>
              <a:t> </a:t>
            </a:r>
            <a:r>
              <a:rPr lang="en-US" dirty="0" err="1" smtClean="0"/>
              <a:t>Kristus</a:t>
            </a:r>
            <a:r>
              <a:rPr lang="en-US" dirty="0" smtClean="0"/>
              <a:t> sang </a:t>
            </a:r>
            <a:r>
              <a:rPr lang="en-US" dirty="0" err="1" smtClean="0"/>
              <a:t>pelayan</a:t>
            </a:r>
            <a:r>
              <a:rPr lang="en-US" dirty="0" smtClean="0"/>
              <a:t> </a:t>
            </a:r>
            <a:r>
              <a:rPr lang="en-US" dirty="0" err="1" smtClean="0"/>
              <a:t>sejati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Katolik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14876" y="0"/>
            <a:ext cx="3500462" cy="5714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Tujuan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071934" y="2000240"/>
            <a:ext cx="71438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143372" y="4143380"/>
            <a:ext cx="71438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500042"/>
            <a:ext cx="3008313" cy="1428760"/>
          </a:xfrm>
        </p:spPr>
        <p:txBody>
          <a:bodyPr>
            <a:noAutofit/>
          </a:bodyPr>
          <a:lstStyle/>
          <a:p>
            <a:pPr lvl="0"/>
            <a:r>
              <a:rPr lang="en-US" sz="4800" b="1" dirty="0" smtClean="0">
                <a:latin typeface="Pristina" pitchFamily="66" charset="0"/>
              </a:rPr>
              <a:t/>
            </a:r>
            <a:br>
              <a:rPr lang="en-US" sz="4800" b="1" dirty="0" smtClean="0">
                <a:latin typeface="Pristina" pitchFamily="66" charset="0"/>
              </a:rPr>
            </a:br>
            <a:r>
              <a:rPr lang="en-US" sz="4000" b="1" dirty="0" smtClean="0">
                <a:latin typeface="Narkisim" pitchFamily="34" charset="-79"/>
                <a:cs typeface="Narkisim" pitchFamily="34" charset="-79"/>
              </a:rPr>
              <a:t>A</a:t>
            </a:r>
            <a:r>
              <a:rPr lang="en-US" sz="4000" b="1" dirty="0" smtClean="0">
                <a:latin typeface="Pristina" pitchFamily="66" charset="0"/>
              </a:rPr>
              <a:t>. </a:t>
            </a:r>
            <a:r>
              <a:rPr lang="id-ID" sz="4000" b="1" dirty="0" smtClean="0">
                <a:latin typeface="Pristina" pitchFamily="66" charset="0"/>
              </a:rPr>
              <a:t>Panorama </a:t>
            </a:r>
            <a:r>
              <a:rPr lang="id-ID" sz="4000" b="1" dirty="0">
                <a:latin typeface="Pristina" pitchFamily="66" charset="0"/>
              </a:rPr>
              <a:t>Pelayanan </a:t>
            </a:r>
            <a:r>
              <a:rPr lang="id-ID" sz="4000" b="1" dirty="0" smtClean="0">
                <a:latin typeface="Pristina" pitchFamily="66" charset="0"/>
              </a:rPr>
              <a:t>Yesus</a:t>
            </a:r>
            <a:endParaRPr lang="id-ID" sz="4800" dirty="0">
              <a:latin typeface="Pristin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785794"/>
            <a:ext cx="3643338" cy="5572164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r>
              <a:rPr lang="id-ID" b="1" i="1" dirty="0">
                <a:solidFill>
                  <a:srgbClr val="0033CC"/>
                </a:solidFill>
              </a:rPr>
              <a:t>Membawa Berita Gembira</a:t>
            </a:r>
            <a:r>
              <a:rPr lang="id-ID" dirty="0" smtClean="0">
                <a:solidFill>
                  <a:srgbClr val="0033CC"/>
                </a:solidFill>
              </a:rPr>
              <a:t>.</a:t>
            </a:r>
            <a:r>
              <a:rPr lang="en-US" dirty="0" smtClean="0"/>
              <a:t> </a:t>
            </a:r>
            <a:r>
              <a:rPr lang="id-ID" dirty="0"/>
              <a:t>Yesus hidup di tengah-tengah orang banyak, memberitakan Kerajaan Allah, menghidupkan harapan, menyembuhkan, mengusir </a:t>
            </a:r>
            <a:r>
              <a:rPr lang="id-ID" dirty="0" smtClean="0"/>
              <a:t>setan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id-ID" b="1" i="1" dirty="0">
                <a:solidFill>
                  <a:srgbClr val="0033CC"/>
                </a:solidFill>
              </a:rPr>
              <a:t>Memanggil para rasul</a:t>
            </a:r>
            <a:r>
              <a:rPr lang="id-ID" i="1" dirty="0" smtClean="0">
                <a:solidFill>
                  <a:srgbClr val="0033CC"/>
                </a:solidFill>
              </a:rPr>
              <a:t>.</a:t>
            </a:r>
            <a:r>
              <a:rPr lang="en-US" i="1" dirty="0" smtClean="0"/>
              <a:t> </a:t>
            </a:r>
            <a:r>
              <a:rPr lang="id-ID" dirty="0"/>
              <a:t>Yesus tidak sendirian. Ia mengumpulkan sekelompok </a:t>
            </a:r>
            <a:r>
              <a:rPr lang="id-ID" dirty="0" smtClean="0"/>
              <a:t>murid</a:t>
            </a:r>
            <a:r>
              <a:rPr lang="en-US" dirty="0" smtClean="0"/>
              <a:t> </a:t>
            </a:r>
            <a:r>
              <a:rPr lang="id-ID" dirty="0"/>
              <a:t>(Mrk 3:13-15)</a:t>
            </a:r>
            <a:r>
              <a:rPr lang="id-ID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id-ID" dirty="0" smtClean="0"/>
              <a:t>memilih </a:t>
            </a:r>
            <a:r>
              <a:rPr lang="id-ID" dirty="0" smtClean="0"/>
              <a:t>murid-murid agar semakin banyak orang dapat dilayani</a:t>
            </a:r>
            <a:r>
              <a:rPr lang="en-US" dirty="0" smtClean="0"/>
              <a:t> </a:t>
            </a:r>
            <a:r>
              <a:rPr lang="id-ID" dirty="0" smtClean="0"/>
              <a:t>(Luk 4:18-19).</a:t>
            </a:r>
            <a:endParaRPr lang="en-US" i="1" dirty="0" smtClean="0"/>
          </a:p>
          <a:p>
            <a:r>
              <a:rPr lang="id-ID" b="1" i="1" dirty="0">
                <a:solidFill>
                  <a:srgbClr val="0033CC"/>
                </a:solidFill>
              </a:rPr>
              <a:t>Akhir pelayanan Yesus</a:t>
            </a:r>
            <a:r>
              <a:rPr lang="id-ID" dirty="0" smtClean="0">
                <a:solidFill>
                  <a:srgbClr val="0033CC"/>
                </a:solidFill>
              </a:rPr>
              <a:t>.</a:t>
            </a:r>
            <a:r>
              <a:rPr lang="en-US" dirty="0" smtClean="0"/>
              <a:t> </a:t>
            </a:r>
            <a:r>
              <a:rPr lang="id-ID" dirty="0"/>
              <a:t>Warta gembira Kerajaan Allah yang dibawa Yesus kerap kali berbenturan dengan praktik hidup orang-orang Yahudi. Berkali-kali mereka berusaha menjebak Yesus. Situasi ini membuat Yesus sadar bahwa perutusan-Nya akan membahayakan hidup-Nya </a:t>
            </a:r>
            <a:r>
              <a:rPr lang="id-ID" dirty="0" smtClean="0"/>
              <a:t>sendiri</a:t>
            </a:r>
            <a:r>
              <a:rPr lang="en-US" dirty="0" smtClean="0"/>
              <a:t> </a:t>
            </a:r>
            <a:r>
              <a:rPr lang="id-ID" dirty="0"/>
              <a:t>(Luk 22:42)</a:t>
            </a:r>
            <a:r>
              <a:rPr lang="id-ID" dirty="0" smtClean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7224" y="1857364"/>
            <a:ext cx="362562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536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42" y="581003"/>
            <a:ext cx="3833810" cy="1490675"/>
          </a:xfrm>
        </p:spPr>
        <p:txBody>
          <a:bodyPr>
            <a:noAutofit/>
          </a:bodyPr>
          <a:lstStyle/>
          <a:p>
            <a:pPr lvl="0"/>
            <a:r>
              <a:rPr lang="en-US" sz="4800" b="1" dirty="0" smtClean="0">
                <a:latin typeface="Pristina" pitchFamily="66" charset="0"/>
              </a:rPr>
              <a:t/>
            </a:r>
            <a:br>
              <a:rPr lang="en-US" sz="4800" b="1" dirty="0" smtClean="0">
                <a:latin typeface="Pristina" pitchFamily="66" charset="0"/>
              </a:rPr>
            </a:br>
            <a:r>
              <a:rPr lang="en-US" sz="4400" b="1" dirty="0" smtClean="0">
                <a:latin typeface="Narkisim" pitchFamily="34" charset="-79"/>
                <a:cs typeface="Narkisim" pitchFamily="34" charset="-79"/>
              </a:rPr>
              <a:t>B</a:t>
            </a:r>
            <a:r>
              <a:rPr lang="en-US" sz="4400" b="1" dirty="0" smtClean="0">
                <a:latin typeface="Pristina" pitchFamily="66" charset="0"/>
              </a:rPr>
              <a:t>. </a:t>
            </a:r>
            <a:r>
              <a:rPr lang="id-ID" sz="4400" b="1" dirty="0" smtClean="0">
                <a:latin typeface="Pristina" pitchFamily="66" charset="0"/>
              </a:rPr>
              <a:t>Hamba </a:t>
            </a:r>
            <a:r>
              <a:rPr lang="id-ID" sz="4400" b="1" dirty="0">
                <a:latin typeface="Pristina" pitchFamily="66" charset="0"/>
              </a:rPr>
              <a:t>Allah yang </a:t>
            </a:r>
            <a:r>
              <a:rPr lang="id-ID" sz="4400" b="1" dirty="0" smtClean="0">
                <a:latin typeface="Pristina" pitchFamily="66" charset="0"/>
              </a:rPr>
              <a:t>Menderita</a:t>
            </a:r>
            <a:endParaRPr lang="id-ID" sz="4800" dirty="0">
              <a:latin typeface="Pristin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714356"/>
            <a:ext cx="4414838" cy="58388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id-ID" b="1" i="1" dirty="0">
                <a:solidFill>
                  <a:srgbClr val="0033CC"/>
                </a:solidFill>
              </a:rPr>
              <a:t>Yesus menyadari diri-Nya sebagai hamba Allah yang menderita</a:t>
            </a:r>
            <a:r>
              <a:rPr lang="id-ID" b="1" dirty="0" smtClean="0">
                <a:solidFill>
                  <a:srgbClr val="0033CC"/>
                </a:solidFill>
              </a:rPr>
              <a:t>.</a:t>
            </a:r>
            <a:r>
              <a:rPr lang="en-US" dirty="0" smtClean="0"/>
              <a:t> </a:t>
            </a:r>
            <a:r>
              <a:rPr lang="id-ID" dirty="0"/>
              <a:t>Menyebut Yesus sebagai hamba Allah berarti </a:t>
            </a:r>
            <a:r>
              <a:rPr lang="id-ID" i="1" dirty="0"/>
              <a:t>menghubungkan Yesus dengan tokoh-tokoh yang menjadi pelaksana penyelamatan Allah sepanjang </a:t>
            </a:r>
            <a:r>
              <a:rPr lang="id-ID" i="1" dirty="0" smtClean="0"/>
              <a:t>sejarah</a:t>
            </a:r>
            <a:r>
              <a:rPr lang="en-US" i="1" dirty="0" smtClean="0"/>
              <a:t> </a:t>
            </a:r>
            <a:r>
              <a:rPr lang="id-ID" dirty="0"/>
              <a:t>, seperti Abraham (Mzm 105:42), Musa (Kel 14:32; Bil 12:17; Ul 34:5), Daud (2 Sam 7:5-8; 1 Raj 8:66), nabi Elia (2 Raj 10:10</a:t>
            </a:r>
            <a:r>
              <a:rPr lang="id-ID" dirty="0" smtClean="0"/>
              <a:t>).</a:t>
            </a:r>
            <a:endParaRPr lang="en-US" dirty="0" smtClean="0"/>
          </a:p>
          <a:p>
            <a:r>
              <a:rPr lang="id-ID" dirty="0"/>
              <a:t>Gambaran tentang Yesus sebagai hamba Allah mencapai puncaknya dalam gambaran </a:t>
            </a:r>
            <a:r>
              <a:rPr lang="id-ID" b="1" dirty="0">
                <a:solidFill>
                  <a:srgbClr val="0033CC"/>
                </a:solidFill>
              </a:rPr>
              <a:t>hamba yang menderita.</a:t>
            </a:r>
            <a:r>
              <a:rPr lang="id-ID" b="1" dirty="0" smtClean="0">
                <a:solidFill>
                  <a:srgbClr val="0033CC"/>
                </a:solidFill>
              </a:rPr>
              <a:t> </a:t>
            </a:r>
            <a:endParaRPr lang="en-US" b="1" dirty="0" smtClean="0">
              <a:solidFill>
                <a:srgbClr val="0033CC"/>
              </a:solidFill>
            </a:endParaRPr>
          </a:p>
          <a:p>
            <a:r>
              <a:rPr lang="id-ID" dirty="0"/>
              <a:t>Berulang kali Yesus memaparkan </a:t>
            </a:r>
            <a:r>
              <a:rPr lang="id-ID" b="1" dirty="0">
                <a:solidFill>
                  <a:srgbClr val="0033CC"/>
                </a:solidFill>
              </a:rPr>
              <a:t>risiko perjuangan-Nya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dirty="0"/>
              <a:t>di Yerusalem (lih. Mrk 9:31; 10:33).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3485" y="2143116"/>
            <a:ext cx="3435639" cy="3786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20252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382</TotalTime>
  <Words>1416</Words>
  <Application>Microsoft Office PowerPoint</Application>
  <PresentationFormat>On-screen Show (4:3)</PresentationFormat>
  <Paragraphs>156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Austin</vt:lpstr>
      <vt:lpstr>Kevikepan Yogyakarta 9 Agustus 2015</vt:lpstr>
      <vt:lpstr>Susunan/urutan Pertemuan</vt:lpstr>
      <vt:lpstr>Memahami Firman dalam 4 Pertemuan</vt:lpstr>
      <vt:lpstr>Yohanes 13:1-15 “Jikalau Aku tidak membasuh engkau, engkau tidak akan mendapat bagian dalam Aku”</vt:lpstr>
      <vt:lpstr>Yohanes 13:1-15</vt:lpstr>
      <vt:lpstr>Inti bacaan </vt:lpstr>
      <vt:lpstr>Slide 7</vt:lpstr>
      <vt:lpstr> A. Panorama Pelayanan Yesus</vt:lpstr>
      <vt:lpstr> B. Hamba Allah yang Menderita</vt:lpstr>
      <vt:lpstr> C. Anak Manusia yang Datang untuk Melayani</vt:lpstr>
      <vt:lpstr>Slide 11</vt:lpstr>
      <vt:lpstr>3:18 Hai isteri-isteri, tunduklah kepada suamimu, sebagaimana seharusnya di dalam Tuhan. 3:19 Hai suami-suami, kasihilah isterimu dan janganlah berlaku kasar terhadap dia. 3:20 Hai anak-anak, taatilah orang tuamu dalam segala hal, karena itulah yang indah di dalam Tuhan. 3:21 Hai bapa-bapa, janganlah sakiti hati anakmu, supaya jangan tawar hatinya. 3:22 Hai hamba-hamba, taatilah tuanmu yang di dunia ini dalam segala hal, jangan hanya di hadapan mereka saja untuk menyenangkan mereka, melainkan dengan tulus hati karena takut akan Tuhan. 3:23 Apa pun juga yang kamu perbuat, perbuatlah dengan segenap hatimu seperti untuk Tuhan dan bukan untuk manusia. 3:24 Kamu tahu, bahwa dari Tuhanlah kamu akan menerima bagian yang ditentukan bagimu sebagai upah. Kristus adalah tuan dan kamu hamba-Nya. 3:25 Barangsiapa berbuat kesalahan, ia akan menanggung kesalahannya itu, karena Tuhan tidak memandang orang.  4:1 Hai tuan-tuan, berlakulah adil dan jujur terhadap hambamu; ingatlah, kamu juga mempunyai tuan di sorga.</vt:lpstr>
      <vt:lpstr>Slide 13</vt:lpstr>
      <vt:lpstr>Slide 14</vt:lpstr>
      <vt:lpstr> A. Semuanya bermula dari kehendak Allah</vt:lpstr>
      <vt:lpstr> B. Saling Melayani dalam Keluarga</vt:lpstr>
      <vt:lpstr>Lukas 10:38-42 “Maria terus mendengarkan perkataan-Nya, sedang Marta sibuk melayani”</vt:lpstr>
      <vt:lpstr>10:38 Ketika Yesus dan murid-murid-Nya dalam perjalanan, tibalah Ia di sebuah kampung. Seorang perempuan yang bernama Marta menerima Dia di rumahnya. 10:39 Perempuan itu mempunyai seorang saudara yang bernama Maria. Maria ini duduk dekat kaki Tuhan dan terus mendengarkan perkataan-Nya, 10:40 sedang Marta sibuk sekali melayani. Ia mendekati Yesus dan berkata: "Tuhan, tidakkah Engkau peduli, bahwa saudaraku membiarkan aku melayani seorang diri? Suruhlah dia membantu aku." 10:41 Tetapi Tuhan menjawabnya: "Marta, Marta, engkau kuatir dan menyusahkan diri dengan banyak perkara, 10:42 tetapi hanya satu saja yang perlu: Maria telah memilih bagian yang terbaik, yang tidak akan diambil dari padanya." </vt:lpstr>
      <vt:lpstr>Slide 19</vt:lpstr>
      <vt:lpstr>Slide 20</vt:lpstr>
      <vt:lpstr> C. Ikut Serta dalam Perutusan Gereja</vt:lpstr>
      <vt:lpstr>1 Petrus 2:13-17 “Hormatilah semua orang, kasihilah saudara-saudaramu, takutlah akan Allah, hormatilah raja!”</vt:lpstr>
      <vt:lpstr>Slide 23</vt:lpstr>
      <vt:lpstr>Slide 24</vt:lpstr>
      <vt:lpstr>Slide 25</vt:lpstr>
      <vt:lpstr>  D. Bersama Bersaksi dan Melayani Masyarakat</vt:lpstr>
      <vt:lpstr>Catatan penting bagi pemandu: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Sangkal Putung 11 Januari 2014  Rm. P. Tri Margana</dc:title>
  <dc:creator>Tri</dc:creator>
  <cp:lastModifiedBy>Danang</cp:lastModifiedBy>
  <cp:revision>11</cp:revision>
  <dcterms:created xsi:type="dcterms:W3CDTF">2015-06-25T18:02:06Z</dcterms:created>
  <dcterms:modified xsi:type="dcterms:W3CDTF">2015-08-24T13:36:30Z</dcterms:modified>
</cp:coreProperties>
</file>