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4"/>
  </p:notesMasterIdLst>
  <p:handoutMasterIdLst>
    <p:handoutMasterId r:id="rId35"/>
  </p:handoutMasterIdLst>
  <p:sldIdLst>
    <p:sldId id="272" r:id="rId3"/>
    <p:sldId id="273" r:id="rId4"/>
    <p:sldId id="289" r:id="rId5"/>
    <p:sldId id="290" r:id="rId6"/>
    <p:sldId id="331" r:id="rId7"/>
    <p:sldId id="292" r:id="rId8"/>
    <p:sldId id="350" r:id="rId9"/>
    <p:sldId id="353" r:id="rId10"/>
    <p:sldId id="351" r:id="rId11"/>
    <p:sldId id="352" r:id="rId12"/>
    <p:sldId id="310" r:id="rId13"/>
    <p:sldId id="287" r:id="rId14"/>
    <p:sldId id="311" r:id="rId15"/>
    <p:sldId id="295" r:id="rId16"/>
    <p:sldId id="312" r:id="rId17"/>
    <p:sldId id="354" r:id="rId18"/>
    <p:sldId id="319" r:id="rId19"/>
    <p:sldId id="377" r:id="rId20"/>
    <p:sldId id="378" r:id="rId21"/>
    <p:sldId id="303" r:id="rId22"/>
    <p:sldId id="304" r:id="rId23"/>
    <p:sldId id="306" r:id="rId24"/>
    <p:sldId id="307" r:id="rId25"/>
    <p:sldId id="381" r:id="rId26"/>
    <p:sldId id="383" r:id="rId27"/>
    <p:sldId id="384" r:id="rId28"/>
    <p:sldId id="291" r:id="rId29"/>
    <p:sldId id="376" r:id="rId30"/>
    <p:sldId id="365" r:id="rId31"/>
    <p:sldId id="382" r:id="rId32"/>
    <p:sldId id="380" r:id="rId3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006681-41A4-4F57-B426-F458C0F343AF}">
          <p14:sldIdLst>
            <p14:sldId id="272"/>
            <p14:sldId id="273"/>
            <p14:sldId id="289"/>
            <p14:sldId id="290"/>
            <p14:sldId id="331"/>
            <p14:sldId id="292"/>
            <p14:sldId id="350"/>
            <p14:sldId id="353"/>
            <p14:sldId id="351"/>
            <p14:sldId id="352"/>
            <p14:sldId id="310"/>
            <p14:sldId id="287"/>
            <p14:sldId id="311"/>
            <p14:sldId id="295"/>
            <p14:sldId id="312"/>
            <p14:sldId id="354"/>
            <p14:sldId id="319"/>
            <p14:sldId id="377"/>
            <p14:sldId id="378"/>
            <p14:sldId id="303"/>
            <p14:sldId id="304"/>
            <p14:sldId id="306"/>
            <p14:sldId id="307"/>
            <p14:sldId id="381"/>
            <p14:sldId id="383"/>
            <p14:sldId id="384"/>
            <p14:sldId id="291"/>
            <p14:sldId id="376"/>
            <p14:sldId id="365"/>
            <p14:sldId id="382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B4217-1993-44BE-99F8-B33745056CE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71E1734-A899-4DA5-8F30-08D41B5C8C4F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762F4AAD-6F5C-4B67-B67B-335C5B599FF4}" type="parTrans" cxnId="{75DD47EE-ACAE-4D1E-801A-D6BF23CC92FC}">
      <dgm:prSet/>
      <dgm:spPr/>
      <dgm:t>
        <a:bodyPr/>
        <a:lstStyle/>
        <a:p>
          <a:endParaRPr lang="en-US"/>
        </a:p>
      </dgm:t>
    </dgm:pt>
    <dgm:pt modelId="{F220836B-0988-4104-83EB-20D205518A84}" type="sibTrans" cxnId="{75DD47EE-ACAE-4D1E-801A-D6BF23CC92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46057E-1C1B-489E-8212-C4548953B7F7}">
      <dgm:prSet/>
      <dgm:spPr/>
      <dgm:t>
        <a:bodyPr/>
        <a:lstStyle/>
        <a:p>
          <a:r>
            <a:rPr lang="en-US" dirty="0"/>
            <a:t>Machine Learning Basics</a:t>
          </a:r>
        </a:p>
      </dgm:t>
    </dgm:pt>
    <dgm:pt modelId="{4B3DF856-136C-4285-84CD-84C05B669863}" type="parTrans" cxnId="{F1E33C0B-0270-45F5-A875-13ED5E6E53C5}">
      <dgm:prSet/>
      <dgm:spPr/>
      <dgm:t>
        <a:bodyPr/>
        <a:lstStyle/>
        <a:p>
          <a:endParaRPr lang="en-US"/>
        </a:p>
      </dgm:t>
    </dgm:pt>
    <dgm:pt modelId="{5DADC7BA-577B-47DF-ADB1-7C0537700033}" type="sibTrans" cxnId="{F1E33C0B-0270-45F5-A875-13ED5E6E53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7A3EE35-9CE5-4AF2-9D7F-33B89FF1E1BE}">
      <dgm:prSet/>
      <dgm:spPr/>
      <dgm:t>
        <a:bodyPr/>
        <a:lstStyle/>
        <a:p>
          <a:r>
            <a:rPr lang="en-US" dirty="0"/>
            <a:t>Machine Learning key ideas</a:t>
          </a:r>
        </a:p>
      </dgm:t>
    </dgm:pt>
    <dgm:pt modelId="{2443E157-F139-4CAA-8290-F15970234B06}" type="parTrans" cxnId="{05965183-BE94-4B88-AF03-392AE77CA46C}">
      <dgm:prSet/>
      <dgm:spPr/>
      <dgm:t>
        <a:bodyPr/>
        <a:lstStyle/>
        <a:p>
          <a:endParaRPr lang="en-US"/>
        </a:p>
      </dgm:t>
    </dgm:pt>
    <dgm:pt modelId="{6221A677-7672-4EBB-A758-A1FF1DCF6BCD}" type="sibTrans" cxnId="{05965183-BE94-4B88-AF03-392AE77CA46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A649FB-171B-4216-97DF-D5519EE4B0F0}">
      <dgm:prSet/>
      <dgm:spPr/>
      <dgm:t>
        <a:bodyPr/>
        <a:lstStyle/>
        <a:p>
          <a:r>
            <a:rPr lang="en-US"/>
            <a:t>Machine Learning Case Studies</a:t>
          </a:r>
        </a:p>
      </dgm:t>
    </dgm:pt>
    <dgm:pt modelId="{2CE086B7-1FA1-4AC4-AB73-546CA7053134}" type="parTrans" cxnId="{036C0F8A-110C-41DE-9A96-9F99FC01CB3E}">
      <dgm:prSet/>
      <dgm:spPr/>
      <dgm:t>
        <a:bodyPr/>
        <a:lstStyle/>
        <a:p>
          <a:endParaRPr lang="en-US"/>
        </a:p>
      </dgm:t>
    </dgm:pt>
    <dgm:pt modelId="{A5258624-01F5-40B7-8C4C-DD08CF27E35E}" type="sibTrans" cxnId="{036C0F8A-110C-41DE-9A96-9F99FC01CB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E4B1228-29A4-42CC-9D9D-39FB22B9EF65}">
      <dgm:prSet/>
      <dgm:spPr/>
      <dgm:t>
        <a:bodyPr/>
        <a:lstStyle/>
        <a:p>
          <a:r>
            <a:rPr lang="en-US"/>
            <a:t>Q&amp;A</a:t>
          </a:r>
        </a:p>
      </dgm:t>
    </dgm:pt>
    <dgm:pt modelId="{88BC6A81-5653-42B3-9C1E-79991728A647}" type="parTrans" cxnId="{707C5945-D871-48A1-8F4D-288346C1AF0E}">
      <dgm:prSet/>
      <dgm:spPr/>
      <dgm:t>
        <a:bodyPr/>
        <a:lstStyle/>
        <a:p>
          <a:endParaRPr lang="en-US"/>
        </a:p>
      </dgm:t>
    </dgm:pt>
    <dgm:pt modelId="{5621CF8A-F2CD-46ED-B72D-8A57CF94F7F6}" type="sibTrans" cxnId="{707C5945-D871-48A1-8F4D-288346C1AF0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C788F35-FE94-4756-9DF6-B408982CF404}" type="pres">
      <dgm:prSet presAssocID="{33CB4217-1993-44BE-99F8-B33745056CE5}" presName="rootComposite" presStyleCnt="0"/>
      <dgm:spPr/>
    </dgm:pt>
    <dgm:pt modelId="{722F6082-AC82-4E0E-AA51-B84498DBF842}" type="pres">
      <dgm:prSet presAssocID="{33CB4217-1993-44BE-99F8-B33745056CE5}" presName="Name0" presStyleCnt="0">
        <dgm:presLayoutVars>
          <dgm:animLvl val="lvl"/>
          <dgm:resizeHandles val="exact"/>
        </dgm:presLayoutVars>
      </dgm:prSet>
      <dgm:spPr/>
    </dgm:pt>
    <dgm:pt modelId="{4D5331F4-06AA-48EE-A374-CAD2106A8BB7}" type="pres">
      <dgm:prSet presAssocID="{F71E1734-A899-4DA5-8F30-08D41B5C8C4F}" presName="compositeNode" presStyleCnt="0">
        <dgm:presLayoutVars>
          <dgm:bulletEnabled val="1"/>
        </dgm:presLayoutVars>
      </dgm:prSet>
      <dgm:spPr/>
    </dgm:pt>
    <dgm:pt modelId="{7B0B15B9-C627-4914-A159-45230FE5E63D}" type="pres">
      <dgm:prSet presAssocID="{F71E1734-A899-4DA5-8F30-08D41B5C8C4F}" presName="bgRect" presStyleCnt="0"/>
      <dgm:spPr/>
    </dgm:pt>
    <dgm:pt modelId="{CBF9352F-B319-47AD-8C54-06C7AF40E996}" type="pres">
      <dgm:prSet presAssocID="{F71E1734-A899-4DA5-8F30-08D41B5C8C4F}" presName="lineNode" presStyleLbl="alignAccFollowNode1" presStyleIdx="0" presStyleCnt="14"/>
      <dgm:spPr/>
    </dgm:pt>
    <dgm:pt modelId="{7DB93184-BF7B-4405-9484-4A719EE8B3A4}" type="pres">
      <dgm:prSet presAssocID="{F220836B-0988-4104-83EB-20D205518A84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F52EBF6-37A7-4117-815A-39EB7E840598}" type="pres">
      <dgm:prSet presAssocID="{F220836B-0988-4104-83EB-20D205518A84}" presName="spacerBetweenCircleAndCallout" presStyleCnt="0">
        <dgm:presLayoutVars/>
      </dgm:prSet>
      <dgm:spPr/>
    </dgm:pt>
    <dgm:pt modelId="{5D75E731-848C-4391-8459-5A6AD70ED9B1}" type="pres">
      <dgm:prSet presAssocID="{F71E1734-A899-4DA5-8F30-08D41B5C8C4F}" presName="nodeText" presStyleLbl="alignAccFollowNode1" presStyleIdx="1" presStyleCnt="14">
        <dgm:presLayoutVars>
          <dgm:bulletEnabled val="1"/>
        </dgm:presLayoutVars>
      </dgm:prSet>
      <dgm:spPr/>
    </dgm:pt>
    <dgm:pt modelId="{009C9F81-1727-446F-A664-DBEC4DD7FA04}" type="pres">
      <dgm:prSet presAssocID="{F220836B-0988-4104-83EB-20D205518A84}" presName="sibTransComposite" presStyleCnt="0"/>
      <dgm:spPr/>
    </dgm:pt>
    <dgm:pt modelId="{18B3C908-5084-4A41-B1D7-7AC9EF3EE1A3}" type="pres">
      <dgm:prSet presAssocID="{F220836B-0988-4104-83EB-20D205518A84}" presName="chevronShapeSpacer" presStyleCnt="0"/>
      <dgm:spPr/>
    </dgm:pt>
    <dgm:pt modelId="{620B8908-E898-4B4D-9EF8-A50CACBDCEBC}" type="pres">
      <dgm:prSet presAssocID="{F220836B-0988-4104-83EB-20D205518A84}" presName="realChevronShape" presStyleLbl="alignAccFollowNode1" presStyleIdx="2" presStyleCnt="14"/>
      <dgm:spPr/>
    </dgm:pt>
    <dgm:pt modelId="{D3540EF9-472E-45D4-A6CD-A5D59F2556C6}" type="pres">
      <dgm:prSet presAssocID="{F220836B-0988-4104-83EB-20D205518A84}" presName="sibTransSpacer" presStyleCnt="0"/>
      <dgm:spPr/>
    </dgm:pt>
    <dgm:pt modelId="{FB82468B-E4A0-4F42-82ED-9EFD006190C1}" type="pres">
      <dgm:prSet presAssocID="{F71E1734-A899-4DA5-8F30-08D41B5C8C4F}" presName="nodeSpacer" presStyleLbl="node1" presStyleIdx="0" presStyleCnt="5"/>
      <dgm:spPr/>
    </dgm:pt>
    <dgm:pt modelId="{F48C6390-034E-43E0-A465-F87554987120}" type="pres">
      <dgm:prSet presAssocID="{5046057E-1C1B-489E-8212-C4548953B7F7}" presName="compositeNode" presStyleCnt="0">
        <dgm:presLayoutVars>
          <dgm:bulletEnabled val="1"/>
        </dgm:presLayoutVars>
      </dgm:prSet>
      <dgm:spPr/>
    </dgm:pt>
    <dgm:pt modelId="{D5E52C87-91BB-4BF5-8011-888C09C567A0}" type="pres">
      <dgm:prSet presAssocID="{5046057E-1C1B-489E-8212-C4548953B7F7}" presName="bgRect" presStyleCnt="0"/>
      <dgm:spPr/>
    </dgm:pt>
    <dgm:pt modelId="{10BC1509-919B-4286-9290-E94556061F99}" type="pres">
      <dgm:prSet presAssocID="{5046057E-1C1B-489E-8212-C4548953B7F7}" presName="lineNode" presStyleLbl="alignAccFollowNode1" presStyleIdx="3" presStyleCnt="14"/>
      <dgm:spPr/>
    </dgm:pt>
    <dgm:pt modelId="{4B15E371-06D7-4C7D-8C97-DBE8DFB1AEC6}" type="pres">
      <dgm:prSet presAssocID="{5DADC7BA-577B-47DF-ADB1-7C0537700033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D2FB495B-3D11-475F-9EB4-1171BD1A0469}" type="pres">
      <dgm:prSet presAssocID="{5DADC7BA-577B-47DF-ADB1-7C0537700033}" presName="spacerBetweenCircleAndCallout" presStyleCnt="0">
        <dgm:presLayoutVars/>
      </dgm:prSet>
      <dgm:spPr/>
    </dgm:pt>
    <dgm:pt modelId="{4925A011-13DB-4FBB-A59C-B41843D143A4}" type="pres">
      <dgm:prSet presAssocID="{5046057E-1C1B-489E-8212-C4548953B7F7}" presName="nodeText" presStyleLbl="alignAccFollowNode1" presStyleIdx="4" presStyleCnt="14">
        <dgm:presLayoutVars>
          <dgm:bulletEnabled val="1"/>
        </dgm:presLayoutVars>
      </dgm:prSet>
      <dgm:spPr/>
    </dgm:pt>
    <dgm:pt modelId="{8753BCD5-C79D-41F4-B068-9DDE5AE15DE6}" type="pres">
      <dgm:prSet presAssocID="{5DADC7BA-577B-47DF-ADB1-7C0537700033}" presName="sibTransComposite" presStyleCnt="0"/>
      <dgm:spPr/>
    </dgm:pt>
    <dgm:pt modelId="{47AD8449-8242-4108-8493-C1AA3F94BB3F}" type="pres">
      <dgm:prSet presAssocID="{5DADC7BA-577B-47DF-ADB1-7C0537700033}" presName="chevronShapeSpacer" presStyleCnt="0"/>
      <dgm:spPr/>
    </dgm:pt>
    <dgm:pt modelId="{3D4D9251-5486-4665-BDE3-D22FF9227576}" type="pres">
      <dgm:prSet presAssocID="{5DADC7BA-577B-47DF-ADB1-7C0537700033}" presName="realChevronShape" presStyleLbl="alignAccFollowNode1" presStyleIdx="5" presStyleCnt="14"/>
      <dgm:spPr/>
    </dgm:pt>
    <dgm:pt modelId="{5A175019-0FA4-4DC0-BD99-03CB3AB1B0C6}" type="pres">
      <dgm:prSet presAssocID="{5DADC7BA-577B-47DF-ADB1-7C0537700033}" presName="sibTransSpacer" presStyleCnt="0"/>
      <dgm:spPr/>
    </dgm:pt>
    <dgm:pt modelId="{B73A348A-DF44-4C2E-BD4F-0A561BD42CA2}" type="pres">
      <dgm:prSet presAssocID="{5046057E-1C1B-489E-8212-C4548953B7F7}" presName="nodeSpacer" presStyleLbl="node1" presStyleIdx="1" presStyleCnt="5"/>
      <dgm:spPr/>
    </dgm:pt>
    <dgm:pt modelId="{10B1C50D-B48E-460B-B2DB-BD0AD669844E}" type="pres">
      <dgm:prSet presAssocID="{C7A3EE35-9CE5-4AF2-9D7F-33B89FF1E1BE}" presName="compositeNode" presStyleCnt="0">
        <dgm:presLayoutVars>
          <dgm:bulletEnabled val="1"/>
        </dgm:presLayoutVars>
      </dgm:prSet>
      <dgm:spPr/>
    </dgm:pt>
    <dgm:pt modelId="{F577C9BD-F691-4B0F-8B5B-75643B5216FC}" type="pres">
      <dgm:prSet presAssocID="{C7A3EE35-9CE5-4AF2-9D7F-33B89FF1E1BE}" presName="bgRect" presStyleCnt="0"/>
      <dgm:spPr/>
    </dgm:pt>
    <dgm:pt modelId="{7DF357E7-4BB4-4A14-8A4B-AFCB714791D2}" type="pres">
      <dgm:prSet presAssocID="{C7A3EE35-9CE5-4AF2-9D7F-33B89FF1E1BE}" presName="lineNode" presStyleLbl="alignAccFollowNode1" presStyleIdx="6" presStyleCnt="14"/>
      <dgm:spPr/>
    </dgm:pt>
    <dgm:pt modelId="{BA2B0066-A544-4841-9737-D7C6CE911F2A}" type="pres">
      <dgm:prSet presAssocID="{6221A677-7672-4EBB-A758-A1FF1DCF6BC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D87890C-E506-42B8-BFCE-FF6FC3DFF909}" type="pres">
      <dgm:prSet presAssocID="{6221A677-7672-4EBB-A758-A1FF1DCF6BCD}" presName="spacerBetweenCircleAndCallout" presStyleCnt="0">
        <dgm:presLayoutVars/>
      </dgm:prSet>
      <dgm:spPr/>
    </dgm:pt>
    <dgm:pt modelId="{65A9B4A0-FE23-483E-87FE-3379F20325B2}" type="pres">
      <dgm:prSet presAssocID="{C7A3EE35-9CE5-4AF2-9D7F-33B89FF1E1BE}" presName="nodeText" presStyleLbl="alignAccFollowNode1" presStyleIdx="7" presStyleCnt="14">
        <dgm:presLayoutVars>
          <dgm:bulletEnabled val="1"/>
        </dgm:presLayoutVars>
      </dgm:prSet>
      <dgm:spPr/>
    </dgm:pt>
    <dgm:pt modelId="{CC1365EE-CAEE-48AD-8E12-177DDE715089}" type="pres">
      <dgm:prSet presAssocID="{6221A677-7672-4EBB-A758-A1FF1DCF6BCD}" presName="sibTransComposite" presStyleCnt="0"/>
      <dgm:spPr/>
    </dgm:pt>
    <dgm:pt modelId="{57F67170-1636-4111-A141-11C93BEF31C8}" type="pres">
      <dgm:prSet presAssocID="{6221A677-7672-4EBB-A758-A1FF1DCF6BCD}" presName="chevronShapeSpacer" presStyleCnt="0"/>
      <dgm:spPr/>
    </dgm:pt>
    <dgm:pt modelId="{68FB9CBA-EA06-4A01-B1DA-8D90C808DABD}" type="pres">
      <dgm:prSet presAssocID="{6221A677-7672-4EBB-A758-A1FF1DCF6BCD}" presName="realChevronShape" presStyleLbl="alignAccFollowNode1" presStyleIdx="8" presStyleCnt="14"/>
      <dgm:spPr/>
    </dgm:pt>
    <dgm:pt modelId="{46454632-F627-4CEF-9AAD-1AED9B1C8814}" type="pres">
      <dgm:prSet presAssocID="{6221A677-7672-4EBB-A758-A1FF1DCF6BCD}" presName="sibTransSpacer" presStyleCnt="0"/>
      <dgm:spPr/>
    </dgm:pt>
    <dgm:pt modelId="{83B46B2F-FF37-4715-8092-6C8FBCFEF4FF}" type="pres">
      <dgm:prSet presAssocID="{C7A3EE35-9CE5-4AF2-9D7F-33B89FF1E1BE}" presName="nodeSpacer" presStyleLbl="node1" presStyleIdx="2" presStyleCnt="5"/>
      <dgm:spPr/>
    </dgm:pt>
    <dgm:pt modelId="{3080283B-33C4-4442-A36D-98D2FE22E1AA}" type="pres">
      <dgm:prSet presAssocID="{0FA649FB-171B-4216-97DF-D5519EE4B0F0}" presName="compositeNode" presStyleCnt="0">
        <dgm:presLayoutVars>
          <dgm:bulletEnabled val="1"/>
        </dgm:presLayoutVars>
      </dgm:prSet>
      <dgm:spPr/>
    </dgm:pt>
    <dgm:pt modelId="{E27B8094-3FE0-47C6-BB8A-C2DEDF7A8EC2}" type="pres">
      <dgm:prSet presAssocID="{0FA649FB-171B-4216-97DF-D5519EE4B0F0}" presName="bgRect" presStyleCnt="0"/>
      <dgm:spPr/>
    </dgm:pt>
    <dgm:pt modelId="{D8A68836-4149-42E2-914C-07E572155BC9}" type="pres">
      <dgm:prSet presAssocID="{0FA649FB-171B-4216-97DF-D5519EE4B0F0}" presName="lineNode" presStyleLbl="alignAccFollowNode1" presStyleIdx="9" presStyleCnt="14"/>
      <dgm:spPr/>
    </dgm:pt>
    <dgm:pt modelId="{CD40B5F4-6805-46BE-8E7A-8BDA0CF85C0D}" type="pres">
      <dgm:prSet presAssocID="{A5258624-01F5-40B7-8C4C-DD08CF27E35E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A69A6C98-CABA-4986-AC03-00E01BE8460C}" type="pres">
      <dgm:prSet presAssocID="{A5258624-01F5-40B7-8C4C-DD08CF27E35E}" presName="spacerBetweenCircleAndCallout" presStyleCnt="0">
        <dgm:presLayoutVars/>
      </dgm:prSet>
      <dgm:spPr/>
    </dgm:pt>
    <dgm:pt modelId="{1E166ECE-A68D-464F-A4AF-384E3B62E2D6}" type="pres">
      <dgm:prSet presAssocID="{0FA649FB-171B-4216-97DF-D5519EE4B0F0}" presName="nodeText" presStyleLbl="alignAccFollowNode1" presStyleIdx="10" presStyleCnt="14">
        <dgm:presLayoutVars>
          <dgm:bulletEnabled val="1"/>
        </dgm:presLayoutVars>
      </dgm:prSet>
      <dgm:spPr/>
    </dgm:pt>
    <dgm:pt modelId="{0B34734D-2A88-4CE9-91F8-6DA1C3FA488F}" type="pres">
      <dgm:prSet presAssocID="{A5258624-01F5-40B7-8C4C-DD08CF27E35E}" presName="sibTransComposite" presStyleCnt="0"/>
      <dgm:spPr/>
    </dgm:pt>
    <dgm:pt modelId="{4891AF50-53DD-44DB-B0DC-D31AD22EE705}" type="pres">
      <dgm:prSet presAssocID="{A5258624-01F5-40B7-8C4C-DD08CF27E35E}" presName="chevronShapeSpacer" presStyleCnt="0"/>
      <dgm:spPr/>
    </dgm:pt>
    <dgm:pt modelId="{A5C8A7B3-506B-4FF0-B229-3374C1D89BFE}" type="pres">
      <dgm:prSet presAssocID="{A5258624-01F5-40B7-8C4C-DD08CF27E35E}" presName="realChevronShape" presStyleLbl="alignAccFollowNode1" presStyleIdx="11" presStyleCnt="14"/>
      <dgm:spPr/>
    </dgm:pt>
    <dgm:pt modelId="{8D917773-278D-43CF-92A4-8FE81CE47762}" type="pres">
      <dgm:prSet presAssocID="{A5258624-01F5-40B7-8C4C-DD08CF27E35E}" presName="sibTransSpacer" presStyleCnt="0"/>
      <dgm:spPr/>
    </dgm:pt>
    <dgm:pt modelId="{B266B4F8-F858-488A-A8C7-2470D3512900}" type="pres">
      <dgm:prSet presAssocID="{0FA649FB-171B-4216-97DF-D5519EE4B0F0}" presName="nodeSpacer" presStyleLbl="node1" presStyleIdx="3" presStyleCnt="5"/>
      <dgm:spPr/>
    </dgm:pt>
    <dgm:pt modelId="{0D4E5A4E-97E1-4CCF-B5E7-77C25024B1BD}" type="pres">
      <dgm:prSet presAssocID="{BE4B1228-29A4-42CC-9D9D-39FB22B9EF65}" presName="compositeNode" presStyleCnt="0">
        <dgm:presLayoutVars>
          <dgm:bulletEnabled val="1"/>
        </dgm:presLayoutVars>
      </dgm:prSet>
      <dgm:spPr/>
    </dgm:pt>
    <dgm:pt modelId="{EE9D823B-DCBA-402C-8F68-E3E1739BB120}" type="pres">
      <dgm:prSet presAssocID="{BE4B1228-29A4-42CC-9D9D-39FB22B9EF65}" presName="bgRect" presStyleCnt="0"/>
      <dgm:spPr/>
    </dgm:pt>
    <dgm:pt modelId="{A5564DB8-C5D8-437A-A4D5-563B9A859770}" type="pres">
      <dgm:prSet presAssocID="{BE4B1228-29A4-42CC-9D9D-39FB22B9EF65}" presName="lineNode" presStyleLbl="alignAccFollowNode1" presStyleIdx="12" presStyleCnt="14"/>
      <dgm:spPr/>
    </dgm:pt>
    <dgm:pt modelId="{F37797EF-452A-44E7-BC9E-096A3C4381F2}" type="pres">
      <dgm:prSet presAssocID="{5621CF8A-F2CD-46ED-B72D-8A57CF94F7F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8ED88E5-95DE-462D-BC17-3456E040CE2D}" type="pres">
      <dgm:prSet presAssocID="{5621CF8A-F2CD-46ED-B72D-8A57CF94F7F6}" presName="spacerBetweenCircleAndCallout" presStyleCnt="0">
        <dgm:presLayoutVars/>
      </dgm:prSet>
      <dgm:spPr/>
    </dgm:pt>
    <dgm:pt modelId="{05564689-3E8B-4BE6-AEAF-7DF1444FDF7F}" type="pres">
      <dgm:prSet presAssocID="{BE4B1228-29A4-42CC-9D9D-39FB22B9EF65}" presName="nodeText" presStyleLbl="alignAccFollowNode1" presStyleIdx="13" presStyleCnt="14">
        <dgm:presLayoutVars>
          <dgm:bulletEnabled val="1"/>
        </dgm:presLayoutVars>
      </dgm:prSet>
      <dgm:spPr/>
    </dgm:pt>
    <dgm:pt modelId="{17996AC3-13B2-43C3-AEE3-1300DA442198}" type="pres">
      <dgm:prSet presAssocID="{BE4B1228-29A4-42CC-9D9D-39FB22B9EF65}" presName="nodeSpacer" presStyleLbl="node1" presStyleIdx="4" presStyleCnt="5"/>
      <dgm:spPr/>
    </dgm:pt>
  </dgm:ptLst>
  <dgm:cxnLst>
    <dgm:cxn modelId="{F1E33C0B-0270-45F5-A875-13ED5E6E53C5}" srcId="{33CB4217-1993-44BE-99F8-B33745056CE5}" destId="{5046057E-1C1B-489E-8212-C4548953B7F7}" srcOrd="1" destOrd="0" parTransId="{4B3DF856-136C-4285-84CD-84C05B669863}" sibTransId="{5DADC7BA-577B-47DF-ADB1-7C0537700033}"/>
    <dgm:cxn modelId="{4AFE5818-32BF-4341-B2B3-624A26A0CB1C}" type="presOf" srcId="{5DADC7BA-577B-47DF-ADB1-7C0537700033}" destId="{4B15E371-06D7-4C7D-8C97-DBE8DFB1AEC6}" srcOrd="0" destOrd="0" presId="urn:microsoft.com/office/officeart/2016/7/layout/LinearArrowProcessNumbered"/>
    <dgm:cxn modelId="{26246B1E-D65E-42A1-BEFA-8003A4FD97B3}" type="presOf" srcId="{C7A3EE35-9CE5-4AF2-9D7F-33B89FF1E1BE}" destId="{65A9B4A0-FE23-483E-87FE-3379F20325B2}" srcOrd="0" destOrd="0" presId="urn:microsoft.com/office/officeart/2016/7/layout/LinearArrowProcessNumbered"/>
    <dgm:cxn modelId="{3A32435B-CF70-4557-9F37-BEF4238AD498}" type="presOf" srcId="{F71E1734-A899-4DA5-8F30-08D41B5C8C4F}" destId="{5D75E731-848C-4391-8459-5A6AD70ED9B1}" srcOrd="0" destOrd="0" presId="urn:microsoft.com/office/officeart/2016/7/layout/LinearArrowProcessNumbered"/>
    <dgm:cxn modelId="{F8AD6A62-2E04-49EE-A4C0-02C563CBF5C4}" type="presOf" srcId="{5621CF8A-F2CD-46ED-B72D-8A57CF94F7F6}" destId="{F37797EF-452A-44E7-BC9E-096A3C4381F2}" srcOrd="0" destOrd="0" presId="urn:microsoft.com/office/officeart/2016/7/layout/LinearArrowProcessNumbered"/>
    <dgm:cxn modelId="{707C5945-D871-48A1-8F4D-288346C1AF0E}" srcId="{33CB4217-1993-44BE-99F8-B33745056CE5}" destId="{BE4B1228-29A4-42CC-9D9D-39FB22B9EF65}" srcOrd="4" destOrd="0" parTransId="{88BC6A81-5653-42B3-9C1E-79991728A647}" sibTransId="{5621CF8A-F2CD-46ED-B72D-8A57CF94F7F6}"/>
    <dgm:cxn modelId="{4E2CBC50-2995-4829-B989-502B96367E31}" type="presOf" srcId="{BE4B1228-29A4-42CC-9D9D-39FB22B9EF65}" destId="{05564689-3E8B-4BE6-AEAF-7DF1444FDF7F}" srcOrd="0" destOrd="0" presId="urn:microsoft.com/office/officeart/2016/7/layout/LinearArrowProcessNumbered"/>
    <dgm:cxn modelId="{41860879-8651-4F26-B1DD-A393FD424AB2}" type="presOf" srcId="{0FA649FB-171B-4216-97DF-D5519EE4B0F0}" destId="{1E166ECE-A68D-464F-A4AF-384E3B62E2D6}" srcOrd="0" destOrd="0" presId="urn:microsoft.com/office/officeart/2016/7/layout/LinearArrowProcessNumbered"/>
    <dgm:cxn modelId="{05965183-BE94-4B88-AF03-392AE77CA46C}" srcId="{33CB4217-1993-44BE-99F8-B33745056CE5}" destId="{C7A3EE35-9CE5-4AF2-9D7F-33B89FF1E1BE}" srcOrd="2" destOrd="0" parTransId="{2443E157-F139-4CAA-8290-F15970234B06}" sibTransId="{6221A677-7672-4EBB-A758-A1FF1DCF6BCD}"/>
    <dgm:cxn modelId="{036C0F8A-110C-41DE-9A96-9F99FC01CB3E}" srcId="{33CB4217-1993-44BE-99F8-B33745056CE5}" destId="{0FA649FB-171B-4216-97DF-D5519EE4B0F0}" srcOrd="3" destOrd="0" parTransId="{2CE086B7-1FA1-4AC4-AB73-546CA7053134}" sibTransId="{A5258624-01F5-40B7-8C4C-DD08CF27E35E}"/>
    <dgm:cxn modelId="{EC264DA7-6E6A-4BB9-8B3B-638BEFB46942}" type="presOf" srcId="{33CB4217-1993-44BE-99F8-B33745056CE5}" destId="{CC788F35-FE94-4756-9DF6-B408982CF404}" srcOrd="0" destOrd="0" presId="urn:microsoft.com/office/officeart/2016/7/layout/LinearArrowProcessNumbered"/>
    <dgm:cxn modelId="{F06841B4-9128-4CB5-BF20-CF05AF00A14A}" type="presOf" srcId="{6221A677-7672-4EBB-A758-A1FF1DCF6BCD}" destId="{BA2B0066-A544-4841-9737-D7C6CE911F2A}" srcOrd="0" destOrd="0" presId="urn:microsoft.com/office/officeart/2016/7/layout/LinearArrowProcessNumbered"/>
    <dgm:cxn modelId="{19DA55CB-70F5-41FE-B842-25C5C7C422DC}" type="presOf" srcId="{A5258624-01F5-40B7-8C4C-DD08CF27E35E}" destId="{CD40B5F4-6805-46BE-8E7A-8BDA0CF85C0D}" srcOrd="0" destOrd="0" presId="urn:microsoft.com/office/officeart/2016/7/layout/LinearArrowProcessNumbered"/>
    <dgm:cxn modelId="{24BDF3CD-85D1-4C16-AB1A-E31924413F5E}" type="presOf" srcId="{F220836B-0988-4104-83EB-20D205518A84}" destId="{7DB93184-BF7B-4405-9484-4A719EE8B3A4}" srcOrd="0" destOrd="0" presId="urn:microsoft.com/office/officeart/2016/7/layout/LinearArrowProcessNumbered"/>
    <dgm:cxn modelId="{FBC00FD6-6C04-475A-8A9D-4A7CF36D0B2B}" type="presOf" srcId="{5046057E-1C1B-489E-8212-C4548953B7F7}" destId="{4925A011-13DB-4FBB-A59C-B41843D143A4}" srcOrd="0" destOrd="0" presId="urn:microsoft.com/office/officeart/2016/7/layout/LinearArrowProcessNumbered"/>
    <dgm:cxn modelId="{75DD47EE-ACAE-4D1E-801A-D6BF23CC92FC}" srcId="{33CB4217-1993-44BE-99F8-B33745056CE5}" destId="{F71E1734-A899-4DA5-8F30-08D41B5C8C4F}" srcOrd="0" destOrd="0" parTransId="{762F4AAD-6F5C-4B67-B67B-335C5B599FF4}" sibTransId="{F220836B-0988-4104-83EB-20D205518A84}"/>
    <dgm:cxn modelId="{266531B2-5591-4D95-80E0-157ADC9511DC}" type="presParOf" srcId="{CC788F35-FE94-4756-9DF6-B408982CF404}" destId="{722F6082-AC82-4E0E-AA51-B84498DBF842}" srcOrd="0" destOrd="0" presId="urn:microsoft.com/office/officeart/2016/7/layout/LinearArrowProcessNumbered"/>
    <dgm:cxn modelId="{3AD67EE6-4775-41AD-BFC4-457EFA05551D}" type="presParOf" srcId="{722F6082-AC82-4E0E-AA51-B84498DBF842}" destId="{4D5331F4-06AA-48EE-A374-CAD2106A8BB7}" srcOrd="0" destOrd="0" presId="urn:microsoft.com/office/officeart/2016/7/layout/LinearArrowProcessNumbered"/>
    <dgm:cxn modelId="{6C4B6B3B-926A-4FF5-933C-E9ECFB85D141}" type="presParOf" srcId="{4D5331F4-06AA-48EE-A374-CAD2106A8BB7}" destId="{7B0B15B9-C627-4914-A159-45230FE5E63D}" srcOrd="0" destOrd="0" presId="urn:microsoft.com/office/officeart/2016/7/layout/LinearArrowProcessNumbered"/>
    <dgm:cxn modelId="{44303FD6-17E6-4F23-9CFD-BEA379ABEC8E}" type="presParOf" srcId="{4D5331F4-06AA-48EE-A374-CAD2106A8BB7}" destId="{CBF9352F-B319-47AD-8C54-06C7AF40E996}" srcOrd="1" destOrd="0" presId="urn:microsoft.com/office/officeart/2016/7/layout/LinearArrowProcessNumbered"/>
    <dgm:cxn modelId="{9B555697-59AA-487F-99C9-FF73D2F65D80}" type="presParOf" srcId="{4D5331F4-06AA-48EE-A374-CAD2106A8BB7}" destId="{7DB93184-BF7B-4405-9484-4A719EE8B3A4}" srcOrd="2" destOrd="0" presId="urn:microsoft.com/office/officeart/2016/7/layout/LinearArrowProcessNumbered"/>
    <dgm:cxn modelId="{2077EBB3-F8D3-48B8-8152-B659AFD70051}" type="presParOf" srcId="{4D5331F4-06AA-48EE-A374-CAD2106A8BB7}" destId="{0F52EBF6-37A7-4117-815A-39EB7E840598}" srcOrd="3" destOrd="0" presId="urn:microsoft.com/office/officeart/2016/7/layout/LinearArrowProcessNumbered"/>
    <dgm:cxn modelId="{CBD472B1-9F9C-4D65-A8C9-2F58A0579BAA}" type="presParOf" srcId="{4D5331F4-06AA-48EE-A374-CAD2106A8BB7}" destId="{5D75E731-848C-4391-8459-5A6AD70ED9B1}" srcOrd="4" destOrd="0" presId="urn:microsoft.com/office/officeart/2016/7/layout/LinearArrowProcessNumbered"/>
    <dgm:cxn modelId="{E186E59E-6C0D-4031-962E-3A9E0A07937F}" type="presParOf" srcId="{722F6082-AC82-4E0E-AA51-B84498DBF842}" destId="{009C9F81-1727-446F-A664-DBEC4DD7FA04}" srcOrd="1" destOrd="0" presId="urn:microsoft.com/office/officeart/2016/7/layout/LinearArrowProcessNumbered"/>
    <dgm:cxn modelId="{FB7DE732-B91F-454A-AB1F-9B3C163DAA7F}" type="presParOf" srcId="{009C9F81-1727-446F-A664-DBEC4DD7FA04}" destId="{18B3C908-5084-4A41-B1D7-7AC9EF3EE1A3}" srcOrd="0" destOrd="0" presId="urn:microsoft.com/office/officeart/2016/7/layout/LinearArrowProcessNumbered"/>
    <dgm:cxn modelId="{FBAE3EEB-9F0E-4375-9CD6-D0949FB7CE8F}" type="presParOf" srcId="{009C9F81-1727-446F-A664-DBEC4DD7FA04}" destId="{620B8908-E898-4B4D-9EF8-A50CACBDCEBC}" srcOrd="1" destOrd="0" presId="urn:microsoft.com/office/officeart/2016/7/layout/LinearArrowProcessNumbered"/>
    <dgm:cxn modelId="{F1D2B9AF-7CCA-49F6-99D6-13AF1C227B98}" type="presParOf" srcId="{722F6082-AC82-4E0E-AA51-B84498DBF842}" destId="{D3540EF9-472E-45D4-A6CD-A5D59F2556C6}" srcOrd="2" destOrd="0" presId="urn:microsoft.com/office/officeart/2016/7/layout/LinearArrowProcessNumbered"/>
    <dgm:cxn modelId="{3B720B91-DDCC-4A65-A1EA-8DDAA53932A3}" type="presParOf" srcId="{722F6082-AC82-4E0E-AA51-B84498DBF842}" destId="{FB82468B-E4A0-4F42-82ED-9EFD006190C1}" srcOrd="3" destOrd="0" presId="urn:microsoft.com/office/officeart/2016/7/layout/LinearArrowProcessNumbered"/>
    <dgm:cxn modelId="{8D925356-97D7-48EE-9E94-F71464B992CC}" type="presParOf" srcId="{722F6082-AC82-4E0E-AA51-B84498DBF842}" destId="{F48C6390-034E-43E0-A465-F87554987120}" srcOrd="4" destOrd="0" presId="urn:microsoft.com/office/officeart/2016/7/layout/LinearArrowProcessNumbered"/>
    <dgm:cxn modelId="{7A6A8E80-CDDC-4F9E-89CE-14E4ED746DA6}" type="presParOf" srcId="{F48C6390-034E-43E0-A465-F87554987120}" destId="{D5E52C87-91BB-4BF5-8011-888C09C567A0}" srcOrd="0" destOrd="0" presId="urn:microsoft.com/office/officeart/2016/7/layout/LinearArrowProcessNumbered"/>
    <dgm:cxn modelId="{DA89D630-A8AC-4B83-82B5-44113A16B5CE}" type="presParOf" srcId="{F48C6390-034E-43E0-A465-F87554987120}" destId="{10BC1509-919B-4286-9290-E94556061F99}" srcOrd="1" destOrd="0" presId="urn:microsoft.com/office/officeart/2016/7/layout/LinearArrowProcessNumbered"/>
    <dgm:cxn modelId="{22452D3C-7025-4414-A1BA-DE5DBA24347D}" type="presParOf" srcId="{F48C6390-034E-43E0-A465-F87554987120}" destId="{4B15E371-06D7-4C7D-8C97-DBE8DFB1AEC6}" srcOrd="2" destOrd="0" presId="urn:microsoft.com/office/officeart/2016/7/layout/LinearArrowProcessNumbered"/>
    <dgm:cxn modelId="{76334CBB-0F39-42FD-BAD7-1CE1ABA0D842}" type="presParOf" srcId="{F48C6390-034E-43E0-A465-F87554987120}" destId="{D2FB495B-3D11-475F-9EB4-1171BD1A0469}" srcOrd="3" destOrd="0" presId="urn:microsoft.com/office/officeart/2016/7/layout/LinearArrowProcessNumbered"/>
    <dgm:cxn modelId="{39E7A10D-6F66-410B-9BC3-12FB1CD307F1}" type="presParOf" srcId="{F48C6390-034E-43E0-A465-F87554987120}" destId="{4925A011-13DB-4FBB-A59C-B41843D143A4}" srcOrd="4" destOrd="0" presId="urn:microsoft.com/office/officeart/2016/7/layout/LinearArrowProcessNumbered"/>
    <dgm:cxn modelId="{CF6A38F2-40B1-48B8-BB7A-DC9C156F3ACF}" type="presParOf" srcId="{722F6082-AC82-4E0E-AA51-B84498DBF842}" destId="{8753BCD5-C79D-41F4-B068-9DDE5AE15DE6}" srcOrd="5" destOrd="0" presId="urn:microsoft.com/office/officeart/2016/7/layout/LinearArrowProcessNumbered"/>
    <dgm:cxn modelId="{2F44E24D-62D1-4E5D-AC4A-DF3EEA7A178C}" type="presParOf" srcId="{8753BCD5-C79D-41F4-B068-9DDE5AE15DE6}" destId="{47AD8449-8242-4108-8493-C1AA3F94BB3F}" srcOrd="0" destOrd="0" presId="urn:microsoft.com/office/officeart/2016/7/layout/LinearArrowProcessNumbered"/>
    <dgm:cxn modelId="{86CA3B72-EE19-4BCB-B60C-4851CA172EE5}" type="presParOf" srcId="{8753BCD5-C79D-41F4-B068-9DDE5AE15DE6}" destId="{3D4D9251-5486-4665-BDE3-D22FF9227576}" srcOrd="1" destOrd="0" presId="urn:microsoft.com/office/officeart/2016/7/layout/LinearArrowProcessNumbered"/>
    <dgm:cxn modelId="{309222AB-8407-43C7-BFA7-394674C34E96}" type="presParOf" srcId="{722F6082-AC82-4E0E-AA51-B84498DBF842}" destId="{5A175019-0FA4-4DC0-BD99-03CB3AB1B0C6}" srcOrd="6" destOrd="0" presId="urn:microsoft.com/office/officeart/2016/7/layout/LinearArrowProcessNumbered"/>
    <dgm:cxn modelId="{21C21746-2D8F-4B9A-8403-8F9C1091CED3}" type="presParOf" srcId="{722F6082-AC82-4E0E-AA51-B84498DBF842}" destId="{B73A348A-DF44-4C2E-BD4F-0A561BD42CA2}" srcOrd="7" destOrd="0" presId="urn:microsoft.com/office/officeart/2016/7/layout/LinearArrowProcessNumbered"/>
    <dgm:cxn modelId="{673A3C00-8D76-4690-B8D0-3C8E092C493C}" type="presParOf" srcId="{722F6082-AC82-4E0E-AA51-B84498DBF842}" destId="{10B1C50D-B48E-460B-B2DB-BD0AD669844E}" srcOrd="8" destOrd="0" presId="urn:microsoft.com/office/officeart/2016/7/layout/LinearArrowProcessNumbered"/>
    <dgm:cxn modelId="{7A4C7866-13A2-4BA4-BC92-4FB861FB9B47}" type="presParOf" srcId="{10B1C50D-B48E-460B-B2DB-BD0AD669844E}" destId="{F577C9BD-F691-4B0F-8B5B-75643B5216FC}" srcOrd="0" destOrd="0" presId="urn:microsoft.com/office/officeart/2016/7/layout/LinearArrowProcessNumbered"/>
    <dgm:cxn modelId="{8BF2A6B4-CFA3-48BB-9853-4A6D4FC4291C}" type="presParOf" srcId="{10B1C50D-B48E-460B-B2DB-BD0AD669844E}" destId="{7DF357E7-4BB4-4A14-8A4B-AFCB714791D2}" srcOrd="1" destOrd="0" presId="urn:microsoft.com/office/officeart/2016/7/layout/LinearArrowProcessNumbered"/>
    <dgm:cxn modelId="{911F1ABF-795E-4383-B356-B7FA70BFEE40}" type="presParOf" srcId="{10B1C50D-B48E-460B-B2DB-BD0AD669844E}" destId="{BA2B0066-A544-4841-9737-D7C6CE911F2A}" srcOrd="2" destOrd="0" presId="urn:microsoft.com/office/officeart/2016/7/layout/LinearArrowProcessNumbered"/>
    <dgm:cxn modelId="{32E492F3-B30A-447C-B53C-2DBFA324B995}" type="presParOf" srcId="{10B1C50D-B48E-460B-B2DB-BD0AD669844E}" destId="{DD87890C-E506-42B8-BFCE-FF6FC3DFF909}" srcOrd="3" destOrd="0" presId="urn:microsoft.com/office/officeart/2016/7/layout/LinearArrowProcessNumbered"/>
    <dgm:cxn modelId="{F8715B0F-DFB7-442A-AECA-A3759731DAE0}" type="presParOf" srcId="{10B1C50D-B48E-460B-B2DB-BD0AD669844E}" destId="{65A9B4A0-FE23-483E-87FE-3379F20325B2}" srcOrd="4" destOrd="0" presId="urn:microsoft.com/office/officeart/2016/7/layout/LinearArrowProcessNumbered"/>
    <dgm:cxn modelId="{B222A250-0F6A-4A70-AF26-9229211D77B6}" type="presParOf" srcId="{722F6082-AC82-4E0E-AA51-B84498DBF842}" destId="{CC1365EE-CAEE-48AD-8E12-177DDE715089}" srcOrd="9" destOrd="0" presId="urn:microsoft.com/office/officeart/2016/7/layout/LinearArrowProcessNumbered"/>
    <dgm:cxn modelId="{DBF2D4D0-4867-4E81-86C8-B42AFE5734D8}" type="presParOf" srcId="{CC1365EE-CAEE-48AD-8E12-177DDE715089}" destId="{57F67170-1636-4111-A141-11C93BEF31C8}" srcOrd="0" destOrd="0" presId="urn:microsoft.com/office/officeart/2016/7/layout/LinearArrowProcessNumbered"/>
    <dgm:cxn modelId="{1ADE287E-4408-48D8-923E-72429590768E}" type="presParOf" srcId="{CC1365EE-CAEE-48AD-8E12-177DDE715089}" destId="{68FB9CBA-EA06-4A01-B1DA-8D90C808DABD}" srcOrd="1" destOrd="0" presId="urn:microsoft.com/office/officeart/2016/7/layout/LinearArrowProcessNumbered"/>
    <dgm:cxn modelId="{FEB72D86-2622-4B42-BAAC-9639FA77B8DD}" type="presParOf" srcId="{722F6082-AC82-4E0E-AA51-B84498DBF842}" destId="{46454632-F627-4CEF-9AAD-1AED9B1C8814}" srcOrd="10" destOrd="0" presId="urn:microsoft.com/office/officeart/2016/7/layout/LinearArrowProcessNumbered"/>
    <dgm:cxn modelId="{E4C4C8C2-E6C0-4E17-B315-7E5903D5841A}" type="presParOf" srcId="{722F6082-AC82-4E0E-AA51-B84498DBF842}" destId="{83B46B2F-FF37-4715-8092-6C8FBCFEF4FF}" srcOrd="11" destOrd="0" presId="urn:microsoft.com/office/officeart/2016/7/layout/LinearArrowProcessNumbered"/>
    <dgm:cxn modelId="{E38DB67F-D1D7-4C32-A3FB-A1B515639082}" type="presParOf" srcId="{722F6082-AC82-4E0E-AA51-B84498DBF842}" destId="{3080283B-33C4-4442-A36D-98D2FE22E1AA}" srcOrd="12" destOrd="0" presId="urn:microsoft.com/office/officeart/2016/7/layout/LinearArrowProcessNumbered"/>
    <dgm:cxn modelId="{15F34480-5B59-43D4-8E12-FC187E19A2FF}" type="presParOf" srcId="{3080283B-33C4-4442-A36D-98D2FE22E1AA}" destId="{E27B8094-3FE0-47C6-BB8A-C2DEDF7A8EC2}" srcOrd="0" destOrd="0" presId="urn:microsoft.com/office/officeart/2016/7/layout/LinearArrowProcessNumbered"/>
    <dgm:cxn modelId="{12DD0389-FA6E-4EE4-957E-741D509528CD}" type="presParOf" srcId="{3080283B-33C4-4442-A36D-98D2FE22E1AA}" destId="{D8A68836-4149-42E2-914C-07E572155BC9}" srcOrd="1" destOrd="0" presId="urn:microsoft.com/office/officeart/2016/7/layout/LinearArrowProcessNumbered"/>
    <dgm:cxn modelId="{F3121EDB-BBCD-430D-A11B-7C1C762F9DC8}" type="presParOf" srcId="{3080283B-33C4-4442-A36D-98D2FE22E1AA}" destId="{CD40B5F4-6805-46BE-8E7A-8BDA0CF85C0D}" srcOrd="2" destOrd="0" presId="urn:microsoft.com/office/officeart/2016/7/layout/LinearArrowProcessNumbered"/>
    <dgm:cxn modelId="{B4552429-0572-4F41-A671-D8CE513BAC8C}" type="presParOf" srcId="{3080283B-33C4-4442-A36D-98D2FE22E1AA}" destId="{A69A6C98-CABA-4986-AC03-00E01BE8460C}" srcOrd="3" destOrd="0" presId="urn:microsoft.com/office/officeart/2016/7/layout/LinearArrowProcessNumbered"/>
    <dgm:cxn modelId="{1309B4DA-EAB5-4DB8-8D84-7C9C3C98DAB3}" type="presParOf" srcId="{3080283B-33C4-4442-A36D-98D2FE22E1AA}" destId="{1E166ECE-A68D-464F-A4AF-384E3B62E2D6}" srcOrd="4" destOrd="0" presId="urn:microsoft.com/office/officeart/2016/7/layout/LinearArrowProcessNumbered"/>
    <dgm:cxn modelId="{15D8E99D-0456-4FF6-AA5E-E6007D36A600}" type="presParOf" srcId="{722F6082-AC82-4E0E-AA51-B84498DBF842}" destId="{0B34734D-2A88-4CE9-91F8-6DA1C3FA488F}" srcOrd="13" destOrd="0" presId="urn:microsoft.com/office/officeart/2016/7/layout/LinearArrowProcessNumbered"/>
    <dgm:cxn modelId="{2B000D2F-0E4F-4CD9-A9DE-E9739A20EE41}" type="presParOf" srcId="{0B34734D-2A88-4CE9-91F8-6DA1C3FA488F}" destId="{4891AF50-53DD-44DB-B0DC-D31AD22EE705}" srcOrd="0" destOrd="0" presId="urn:microsoft.com/office/officeart/2016/7/layout/LinearArrowProcessNumbered"/>
    <dgm:cxn modelId="{0CDC39A6-4458-4A26-ADE0-1DCBFDEB1A7B}" type="presParOf" srcId="{0B34734D-2A88-4CE9-91F8-6DA1C3FA488F}" destId="{A5C8A7B3-506B-4FF0-B229-3374C1D89BFE}" srcOrd="1" destOrd="0" presId="urn:microsoft.com/office/officeart/2016/7/layout/LinearArrowProcessNumbered"/>
    <dgm:cxn modelId="{7086F760-A605-4657-A3B5-AE99C97D018A}" type="presParOf" srcId="{722F6082-AC82-4E0E-AA51-B84498DBF842}" destId="{8D917773-278D-43CF-92A4-8FE81CE47762}" srcOrd="14" destOrd="0" presId="urn:microsoft.com/office/officeart/2016/7/layout/LinearArrowProcessNumbered"/>
    <dgm:cxn modelId="{313316B2-B70E-492D-9B52-100D9AC81616}" type="presParOf" srcId="{722F6082-AC82-4E0E-AA51-B84498DBF842}" destId="{B266B4F8-F858-488A-A8C7-2470D3512900}" srcOrd="15" destOrd="0" presId="urn:microsoft.com/office/officeart/2016/7/layout/LinearArrowProcessNumbered"/>
    <dgm:cxn modelId="{058BFE02-EAB4-4932-AE22-6003E8B59CE1}" type="presParOf" srcId="{722F6082-AC82-4E0E-AA51-B84498DBF842}" destId="{0D4E5A4E-97E1-4CCF-B5E7-77C25024B1BD}" srcOrd="16" destOrd="0" presId="urn:microsoft.com/office/officeart/2016/7/layout/LinearArrowProcessNumbered"/>
    <dgm:cxn modelId="{FA03A49E-CA3E-4FE5-A142-3D09690D978A}" type="presParOf" srcId="{0D4E5A4E-97E1-4CCF-B5E7-77C25024B1BD}" destId="{EE9D823B-DCBA-402C-8F68-E3E1739BB120}" srcOrd="0" destOrd="0" presId="urn:microsoft.com/office/officeart/2016/7/layout/LinearArrowProcessNumbered"/>
    <dgm:cxn modelId="{D13E9CC8-F9C2-4521-AC7B-129F7601025D}" type="presParOf" srcId="{0D4E5A4E-97E1-4CCF-B5E7-77C25024B1BD}" destId="{A5564DB8-C5D8-437A-A4D5-563B9A859770}" srcOrd="1" destOrd="0" presId="urn:microsoft.com/office/officeart/2016/7/layout/LinearArrowProcessNumbered"/>
    <dgm:cxn modelId="{903AD9B7-C98A-474E-8098-94BB905D102A}" type="presParOf" srcId="{0D4E5A4E-97E1-4CCF-B5E7-77C25024B1BD}" destId="{F37797EF-452A-44E7-BC9E-096A3C4381F2}" srcOrd="2" destOrd="0" presId="urn:microsoft.com/office/officeart/2016/7/layout/LinearArrowProcessNumbered"/>
    <dgm:cxn modelId="{EAC1760A-5DFE-4883-9203-42DD0A76D017}" type="presParOf" srcId="{0D4E5A4E-97E1-4CCF-B5E7-77C25024B1BD}" destId="{98ED88E5-95DE-462D-BC17-3456E040CE2D}" srcOrd="3" destOrd="0" presId="urn:microsoft.com/office/officeart/2016/7/layout/LinearArrowProcessNumbered"/>
    <dgm:cxn modelId="{E17EB2B2-135C-4D88-AFE0-28C498E5FA62}" type="presParOf" srcId="{0D4E5A4E-97E1-4CCF-B5E7-77C25024B1BD}" destId="{05564689-3E8B-4BE6-AEAF-7DF1444FDF7F}" srcOrd="4" destOrd="0" presId="urn:microsoft.com/office/officeart/2016/7/layout/LinearArrowProcessNumbered"/>
    <dgm:cxn modelId="{5E32CE8F-71C8-4823-AB8F-7D51EE3200C9}" type="presParOf" srcId="{722F6082-AC82-4E0E-AA51-B84498DBF842}" destId="{17996AC3-13B2-43C3-AEE3-1300DA442198}" srcOrd="17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9352F-B319-47AD-8C54-06C7AF40E996}">
      <dsp:nvSpPr>
        <dsp:cNvPr id="0" name=""/>
        <dsp:cNvSpPr/>
      </dsp:nvSpPr>
      <dsp:spPr>
        <a:xfrm>
          <a:off x="934134" y="946506"/>
          <a:ext cx="93069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93184-BF7B-4405-9484-4A719EE8B3A4}">
      <dsp:nvSpPr>
        <dsp:cNvPr id="0" name=""/>
        <dsp:cNvSpPr/>
      </dsp:nvSpPr>
      <dsp:spPr>
        <a:xfrm>
          <a:off x="580469" y="592877"/>
          <a:ext cx="707329" cy="707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8" tIns="27448" rIns="27448" bIns="2744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684055" y="696463"/>
        <a:ext cx="500157" cy="500157"/>
      </dsp:txXfrm>
    </dsp:sp>
    <dsp:sp modelId="{5D75E731-848C-4391-8459-5A6AD70ED9B1}">
      <dsp:nvSpPr>
        <dsp:cNvPr id="0" name=""/>
        <dsp:cNvSpPr/>
      </dsp:nvSpPr>
      <dsp:spPr>
        <a:xfrm>
          <a:off x="3437" y="1465801"/>
          <a:ext cx="1861393" cy="170645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9" tIns="165100" rIns="146829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Introduction</a:t>
          </a:r>
          <a:endParaRPr lang="en-US" sz="1600" kern="1200"/>
        </a:p>
      </dsp:txBody>
      <dsp:txXfrm>
        <a:off x="3437" y="1807091"/>
        <a:ext cx="1861393" cy="1365161"/>
      </dsp:txXfrm>
    </dsp:sp>
    <dsp:sp modelId="{620B8908-E898-4B4D-9EF8-A50CACBDCEBC}">
      <dsp:nvSpPr>
        <dsp:cNvPr id="0" name=""/>
        <dsp:cNvSpPr/>
      </dsp:nvSpPr>
      <dsp:spPr>
        <a:xfrm>
          <a:off x="1903175" y="872086"/>
          <a:ext cx="90835" cy="14891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1509-919B-4286-9290-E94556061F99}">
      <dsp:nvSpPr>
        <dsp:cNvPr id="0" name=""/>
        <dsp:cNvSpPr/>
      </dsp:nvSpPr>
      <dsp:spPr>
        <a:xfrm>
          <a:off x="2050970" y="946506"/>
          <a:ext cx="186139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5E371-06D7-4C7D-8C97-DBE8DFB1AEC6}">
      <dsp:nvSpPr>
        <dsp:cNvPr id="0" name=""/>
        <dsp:cNvSpPr/>
      </dsp:nvSpPr>
      <dsp:spPr>
        <a:xfrm>
          <a:off x="2628002" y="592877"/>
          <a:ext cx="707329" cy="707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8" tIns="27448" rIns="27448" bIns="2744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731588" y="696463"/>
        <a:ext cx="500157" cy="500157"/>
      </dsp:txXfrm>
    </dsp:sp>
    <dsp:sp modelId="{4925A011-13DB-4FBB-A59C-B41843D143A4}">
      <dsp:nvSpPr>
        <dsp:cNvPr id="0" name=""/>
        <dsp:cNvSpPr/>
      </dsp:nvSpPr>
      <dsp:spPr>
        <a:xfrm>
          <a:off x="2050970" y="1465802"/>
          <a:ext cx="1861393" cy="170645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9" tIns="165100" rIns="146829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Basics</a:t>
          </a:r>
        </a:p>
      </dsp:txBody>
      <dsp:txXfrm>
        <a:off x="2050970" y="1807092"/>
        <a:ext cx="1861393" cy="1365161"/>
      </dsp:txXfrm>
    </dsp:sp>
    <dsp:sp modelId="{3D4D9251-5486-4665-BDE3-D22FF9227576}">
      <dsp:nvSpPr>
        <dsp:cNvPr id="0" name=""/>
        <dsp:cNvSpPr/>
      </dsp:nvSpPr>
      <dsp:spPr>
        <a:xfrm>
          <a:off x="3950708" y="872086"/>
          <a:ext cx="90835" cy="14891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357E7-4BB4-4A14-8A4B-AFCB714791D2}">
      <dsp:nvSpPr>
        <dsp:cNvPr id="0" name=""/>
        <dsp:cNvSpPr/>
      </dsp:nvSpPr>
      <dsp:spPr>
        <a:xfrm>
          <a:off x="4098503" y="946506"/>
          <a:ext cx="186139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B0066-A544-4841-9737-D7C6CE911F2A}">
      <dsp:nvSpPr>
        <dsp:cNvPr id="0" name=""/>
        <dsp:cNvSpPr/>
      </dsp:nvSpPr>
      <dsp:spPr>
        <a:xfrm>
          <a:off x="4675535" y="592877"/>
          <a:ext cx="707329" cy="707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8" tIns="27448" rIns="27448" bIns="2744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779121" y="696463"/>
        <a:ext cx="500157" cy="500157"/>
      </dsp:txXfrm>
    </dsp:sp>
    <dsp:sp modelId="{65A9B4A0-FE23-483E-87FE-3379F20325B2}">
      <dsp:nvSpPr>
        <dsp:cNvPr id="0" name=""/>
        <dsp:cNvSpPr/>
      </dsp:nvSpPr>
      <dsp:spPr>
        <a:xfrm>
          <a:off x="4098503" y="1465803"/>
          <a:ext cx="1861393" cy="170645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9" tIns="165100" rIns="146829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key ideas</a:t>
          </a:r>
        </a:p>
      </dsp:txBody>
      <dsp:txXfrm>
        <a:off x="4098503" y="1807093"/>
        <a:ext cx="1861393" cy="1365161"/>
      </dsp:txXfrm>
    </dsp:sp>
    <dsp:sp modelId="{68FB9CBA-EA06-4A01-B1DA-8D90C808DABD}">
      <dsp:nvSpPr>
        <dsp:cNvPr id="0" name=""/>
        <dsp:cNvSpPr/>
      </dsp:nvSpPr>
      <dsp:spPr>
        <a:xfrm>
          <a:off x="5998241" y="872086"/>
          <a:ext cx="90835" cy="14891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68836-4149-42E2-914C-07E572155BC9}">
      <dsp:nvSpPr>
        <dsp:cNvPr id="0" name=""/>
        <dsp:cNvSpPr/>
      </dsp:nvSpPr>
      <dsp:spPr>
        <a:xfrm>
          <a:off x="6146036" y="946506"/>
          <a:ext cx="186139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0B5F4-6805-46BE-8E7A-8BDA0CF85C0D}">
      <dsp:nvSpPr>
        <dsp:cNvPr id="0" name=""/>
        <dsp:cNvSpPr/>
      </dsp:nvSpPr>
      <dsp:spPr>
        <a:xfrm>
          <a:off x="6723067" y="592877"/>
          <a:ext cx="707329" cy="707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8" tIns="27448" rIns="27448" bIns="2744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826653" y="696463"/>
        <a:ext cx="500157" cy="500157"/>
      </dsp:txXfrm>
    </dsp:sp>
    <dsp:sp modelId="{1E166ECE-A68D-464F-A4AF-384E3B62E2D6}">
      <dsp:nvSpPr>
        <dsp:cNvPr id="0" name=""/>
        <dsp:cNvSpPr/>
      </dsp:nvSpPr>
      <dsp:spPr>
        <a:xfrm>
          <a:off x="6146036" y="1465804"/>
          <a:ext cx="1861393" cy="170645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9" tIns="165100" rIns="146829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 Learning Case Studies</a:t>
          </a:r>
        </a:p>
      </dsp:txBody>
      <dsp:txXfrm>
        <a:off x="6146036" y="1807094"/>
        <a:ext cx="1861393" cy="1365161"/>
      </dsp:txXfrm>
    </dsp:sp>
    <dsp:sp modelId="{A5C8A7B3-506B-4FF0-B229-3374C1D89BFE}">
      <dsp:nvSpPr>
        <dsp:cNvPr id="0" name=""/>
        <dsp:cNvSpPr/>
      </dsp:nvSpPr>
      <dsp:spPr>
        <a:xfrm>
          <a:off x="8045774" y="872086"/>
          <a:ext cx="90835" cy="14891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64DB8-C5D8-437A-A4D5-563B9A859770}">
      <dsp:nvSpPr>
        <dsp:cNvPr id="0" name=""/>
        <dsp:cNvSpPr/>
      </dsp:nvSpPr>
      <dsp:spPr>
        <a:xfrm>
          <a:off x="8193568" y="946506"/>
          <a:ext cx="93069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797EF-452A-44E7-BC9E-096A3C4381F2}">
      <dsp:nvSpPr>
        <dsp:cNvPr id="0" name=""/>
        <dsp:cNvSpPr/>
      </dsp:nvSpPr>
      <dsp:spPr>
        <a:xfrm>
          <a:off x="8770600" y="592877"/>
          <a:ext cx="707329" cy="707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8" tIns="27448" rIns="27448" bIns="2744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8874186" y="696463"/>
        <a:ext cx="500157" cy="500157"/>
      </dsp:txXfrm>
    </dsp:sp>
    <dsp:sp modelId="{05564689-3E8B-4BE6-AEAF-7DF1444FDF7F}">
      <dsp:nvSpPr>
        <dsp:cNvPr id="0" name=""/>
        <dsp:cNvSpPr/>
      </dsp:nvSpPr>
      <dsp:spPr>
        <a:xfrm>
          <a:off x="8193568" y="1465805"/>
          <a:ext cx="1861393" cy="170645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9" tIns="165100" rIns="146829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Q&amp;A</a:t>
          </a:r>
        </a:p>
      </dsp:txBody>
      <dsp:txXfrm>
        <a:off x="8193568" y="1807095"/>
        <a:ext cx="1861393" cy="136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rootComposite">
    <dgm:alg type="composite"/>
    <dgm:constrLst/>
    <dgm:layoutNode name="Name0">
      <dgm:varLst>
        <dgm:animLvl val="lvl"/>
        <dgm:resizeHandles val="exact"/>
      </dgm:varLst>
      <dgm:alg type="lin">
        <dgm:param type="linDir" val="fromL"/>
        <dgm:param type="nodeVertAlign" val="t"/>
      </dgm:alg>
      <dgm:shape xmlns:r="http://schemas.openxmlformats.org/officeDocument/2006/relationships" r:blip="">
        <dgm:adjLst/>
      </dgm:shape>
      <dgm:presOf/>
      <dgm:constrLst>
        <dgm:constr type="h" for="ch" forName="compositeNode" refType="h" fact="1.4"/>
        <dgm:constr type="w" for="ch" forName="compositeNode" refType="w"/>
        <dgm:constr type="h" for="des" forName="dummyNode" refType="h" refFor="ch" refForName="compositeNode" fact="0.25"/>
        <dgm:constr type="w" for="ch" forName="sibTransComposite" refType="w" refFor="ch" refForName="compositeNode" fact="0.1"/>
        <dgm:constr type="h" for="ch" forName="sibTransComposite" refType="h" refFor="ch" refForName="compositeNode" op="equ"/>
        <dgm:constr type="w" for="ch" forName="nodeSpacer"/>
        <dgm:constr type="primFontSz" for="des" forName="sibTransNodeCircle" op="equ"/>
        <dgm:constr type="primFontSz" for="des" forName="nodeText" op="equ"/>
        <dgm:constr type="h" for="des" forName="sibTransNodeCircle" op="equ"/>
        <dgm:constr type="w" for="des" forName="sibTransNodeCircle" op="equ"/>
        <dgm:constr type="h" for="des" forName="nodeText" op="equ"/>
      </dgm:constrLst>
      <dgm:ruleLst/>
      <dgm:forEach name="Name4" axis="ch" ptType="node">
        <dgm:layoutNode name="compositeNode">
          <dgm:varLst>
            <dgm:bulletEnabled val="1"/>
          </dgm:varLst>
          <dgm:alg type="composite"/>
          <dgm:shape xmlns:r="http://schemas.openxmlformats.org/officeDocument/2006/relationships" r:blip="">
            <dgm:adjLst/>
          </dgm:shape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refType="h" refFor="ch" refForName="bgRect" fact="0"/>
                    <dgm:constr type="w" for="ch" forName="lineNode" refType="w" refFor="ch" refForName="bgRect" fact="0"/>
                    <dgm:constr type="l" for="ch" forName="lineNode" refType="w" refFor="ch" refForName="bgRect" fact="0"/>
                    <dgm:constr type="ctrY" for="ch" forName="lineNode" refType="ctrY" refFor="ch" refForName="sibTransNodeCircle"/>
                    <dgm:constr type="h" for="ch" forName="sibTransNodeCircle" refType="w" refFor="ch" refForName="bgRect" fact="0.15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if name="ifOnlyTwoNode" axis="followSib" ptType="node" func="cnt" op="equ" val="1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l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else name="ifMoreThanOneNode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l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8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else>
              </dgm:choose>
            </dgm:if>
            <dgm:if name="ifLastNode" axis="self" ptType="node" func="revPos" op="equ" val="1">
              <dgm:choose name="ifOnly2Nodes">
                <dgm:if name="if2ndIsLastNode" axis="precedSib" ptType="node" func="cnt" op="equ" val="1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else name="if2ndNodeIsNotLastNode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8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else>
              </dgm:choose>
            </dgm:if>
            <dgm:else name="allOtherNodes">
              <dgm:constrLst>
                <dgm:constr type="w" for="ch" forName="bgRect" refType="w"/>
                <dgm:constr type="h" for="ch" forName="bgRect" refType="h"/>
                <dgm:constr type="t" for="ch" forName="bgRect"/>
                <dgm:constr type="l" for="ch" forName="bgRect"/>
                <dgm:constr type="r" for="ch" forName="bgRect"/>
                <dgm:constr type="h" for="ch" forName="lineNode" val="0.002"/>
                <dgm:constr type="w" for="ch" forName="lineNode" refType="w" refFor="ch" refForName="bgRect"/>
                <dgm:constr type="ctrY" for="ch" forName="lineNode" refType="ctrY" refFor="ch" refForName="sibTransNodeCircle"/>
                <dgm:constr type="h" for="ch" forName="sibTransNodeCircle" refType="w" refFor="ch" refForName="bgRect" fact="0.38"/>
                <dgm:constr type="w" for="ch" forName="sibTransNodeCircle" refType="h" refFor="ch" refForName="sibTransNodeCircle"/>
                <dgm:constr type="ctrX" for="ch" forName="sibTransNodeCircle" refType="w" fact="0.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  <dgm:constr type="r" for="ch" forName="nodeText" refType="r" refFor="ch" refForName="bgRect"/>
                <dgm:constr type="h" for="ch" forName="nodeText" refType="h" refFor="ch" refForName="bgRect" fact="0.65"/>
                <dgm:constr type="t" for="ch" forName="nodeText" refType="b" refFor="ch" refForName="spacerBetweenCircleAndCallout"/>
                <dgm:constr type="l" for="ch" forName="nodeText" refType="l" refFor="ch" refForName="bgRect"/>
              </dgm:constrLst>
            </dgm:else>
          </dgm:choose>
          <dgm:ruleLst/>
          <dgm:layoutNode name="bgRect" styleLbl="node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lte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layoutNode name="nodeText" styleLbl="alignAccFollowNode1">
            <dgm:varLst>
              <dgm:bulletEnabled val="1"/>
            </dgm:varLst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upArrowCallout" r:blip="" zOrderOff="-1">
              <dgm:adjLst>
                <dgm:adj idx="1" val="0.5"/>
                <dgm:adj idx="2" val="0.2"/>
                <dgm:adj idx="3" val="0.2"/>
                <dgm:adj idx="4" val="1"/>
              </dgm:adjLst>
            </dgm:shape>
            <dgm:presOf axis="desOrSelf" ptType="node"/>
            <dgm:constrLst>
              <dgm:constr type="primFontSz" val="26"/>
              <dgm:constr type="tMarg" val="13"/>
              <dgm:constr type="lMarg" refType="w" fact="0.2236"/>
              <dgm:constr type="rMarg" refType="w" fact="0.2236"/>
              <dgm:constr type="bMarg" val="13"/>
            </dgm:constrLst>
            <dgm:ruleLst>
              <dgm:rule type="primFontSz" val="11" fact="NaN" max="NaN"/>
              <dgm:rule type="h" val="NaN" fact="1.5" max="NaN"/>
              <dgm:rule type="h" val="INF" fact="NaN" max="NaN"/>
            </dgm:ruleLst>
          </dgm:layoutNode>
        </dgm:layoutNode>
        <dgm:forEach name="Name14" axis="followSib" ptType="sibTrans" cnt="1">
          <dgm:layoutNode name="sibTransComposite">
            <dgm:alg type="composite"/>
            <dgm:shape xmlns:r="http://schemas.openxmlformats.org/officeDocument/2006/relationships" r:blip="">
              <dgm:adjLst/>
            </dgm:shape>
            <dgm:constrLst>
              <dgm:constr type="h" for="ch" forName="chevronShapeSpacer" refType="h" fact="0.08"/>
              <dgm:constr type="w" for="ch" forName="chevronShapeSpacer" refType="w"/>
              <dgm:constr type="ctrX" for="ch" forName="realChevronShape" refType="w" fact="0.45"/>
              <dgm:constr type="ctrY" for="ch" forName="realChevronShape" refType="h" fact="0.25"/>
              <dgm:constr type="h" for="ch" forName="realChevronShape" refType="w" refFor="ch" refForName="chevronShapeSpacer" fact="0.8"/>
              <dgm:constr type="w" for="ch" forName="realChevronShape" refType="h" refFor="ch" refForName="realChevronShape" fact="0.61"/>
            </dgm:constrLst>
            <dgm:layoutNode name="chevronShapeSpacer" styleLbl="bgAccFollowNode1">
              <dgm:alg type="sp"/>
              <dgm:shape xmlns:r="http://schemas.openxmlformats.org/officeDocument/2006/relationships" r:blip="">
                <dgm:adjLst/>
              </dgm:shape>
              <dgm:ruleLst/>
            </dgm:layoutNode>
            <dgm:layoutNode name="realChevronShape" styleLbl="alignAccFollowNode1">
              <dgm:alg type="sp"/>
              <dgm:shape xmlns:r="http://schemas.openxmlformats.org/officeDocument/2006/relationships" type="chevron" r:blip="">
                <dgm:adjLst>
                  <dgm:adj idx="1" val="0.9"/>
                </dgm:adjLst>
              </dgm:shape>
              <dgm:presOf/>
              <dgm:ruleLst/>
            </dgm:layoutNode>
          </dgm:layoutNode>
          <dgm:layoutNode name="sibTransSpac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layoutNode name="nodeSpacer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</dgm:forEach>
    </dgm:layoutNode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04456-23D6-484D-8672-A8CABE8AF096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B472-0CFD-4C72-9142-F9F47ADB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9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Obama campaign in 2012 invested $100 million in data analytics.  Several hundred staffers for 18 months plus lots of digital technology, new data gathering tools.</a:t>
            </a:r>
          </a:p>
        </p:txBody>
      </p:sp>
    </p:spTree>
    <p:extLst>
      <p:ext uri="{BB962C8B-B14F-4D97-AF65-F5344CB8AC3E}">
        <p14:creationId xmlns:p14="http://schemas.microsoft.com/office/powerpoint/2010/main" val="195945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84D-944C-4EC8-805C-AC31BE12F495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2D55-A5CC-437A-AD25-51EECA004FF7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4C8-B420-474D-9B72-26D0E29BF2CE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1B4-8E5C-4C8A-994D-72F6D47068EE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8B39-87BC-4296-AAF8-74ECBF219B8C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072-FF29-4EC7-A4A6-2284233D8905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403-985E-45F0-9B28-52F769131B18}" type="datetime1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C835-67D3-4F6E-BC8D-7803D5FE126B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DD83-86B6-42D9-AF8B-832512469142}" type="datetime1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Machine Learning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4E0CB-EFD5-46A8-B929-FC569B20A192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B65-2417-437E-8E89-672A65F05477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FBAB1-04C1-42EB-BDD1-C1FA904B72F9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4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linear_model/plot_ols.html#sphx-glr-auto-examples-linear-model-plot-ols-py" TargetMode="External"/><Relationship Id="rId2" Type="http://schemas.openxmlformats.org/officeDocument/2006/relationships/hyperlink" Target="http://scikit-learn.org/stable/auto_examples/linear_model/plot_logistic_multinomial.html#sphx-glr-auto-examples-linear-model-plot-logistic-multinomial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auto_examples/cluster/plot_kmeans_digits.html#sphx-glr-auto-examples-cluster-plot-kmeans-digits-p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A2C1469EA777F9A" TargetMode="External"/><Relationship Id="rId2" Type="http://schemas.openxmlformats.org/officeDocument/2006/relationships/hyperlink" Target="https://www.youtube.com/playlist?list=PLA89DCFA6ADACE5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nnel9.msdn.com/Events/Machine-Learning-and-Data-Sciences-Conference/Data-Science-Summit-2016/MSDSS0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" TargetMode="External"/><Relationship Id="rId2" Type="http://schemas.openxmlformats.org/officeDocument/2006/relationships/hyperlink" Target="http://stats.stackexchang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51593" y="5789120"/>
            <a:ext cx="1804087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Adwait Bhave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again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2151" y="1955107"/>
            <a:ext cx="99513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Machine learning is programming to 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optimize a performance objective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using representative data samples.</a:t>
            </a:r>
          </a:p>
          <a:p>
            <a:endParaRPr lang="en-IN" dirty="0"/>
          </a:p>
          <a:p>
            <a:r>
              <a:rPr lang="en-IN" b="1" dirty="0"/>
              <a:t>Three ingredients of machine learning problem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is a task which you want to get better at/optimized.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is an objective which can be defined and measured.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are representative examples a.k.a. training data.</a:t>
            </a: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95633" y="1729948"/>
            <a:ext cx="10117712" cy="487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marL="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Task : Categorize email messages as spam or normal.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Objective : Minimize percentage of email messages incorrectly classified.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Training data : Database of emails human-given labels.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Task : Recognizing hand-written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Objective : Minimize wrongly classified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/>
              <a:t>Training data : Database of human-labeled images of handwritten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: Playing go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: Minimize percentage of games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 : Practice games data (Moves -&gt; Result)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Task: Driving on highways using vision sensors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: Maximize distance traveled before a human-judged error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 : A sequence of images and steering commands recorded on a human driver.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71420" y="739684"/>
            <a:ext cx="10058400" cy="932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More Examples…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85103" y="1672281"/>
            <a:ext cx="9934832" cy="8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640305"/>
            <a:ext cx="5451627" cy="32573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br>
              <a:rPr lang="en-IN" sz="4400" dirty="0"/>
            </a:br>
            <a:r>
              <a:rPr lang="en-IN" sz="4400" dirty="0"/>
              <a:t>ML use case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IN" dirty="0"/>
              <a:t>We </a:t>
            </a:r>
            <a:r>
              <a:rPr lang="en-US" dirty="0"/>
              <a:t>believe that there is a process explaining the data. We don’t know the details about the process but we suspect that it’s not random. [hidden process]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have collected the input-output data of that process. Example Data (Input -&gt; Output) is available, cheap and abundant.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are ok with the useful approximation of the hidden process.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There are many possible characteristics of the Example data.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expect to find new examples in future and like to get result for the same.</a:t>
            </a:r>
          </a:p>
          <a:p>
            <a:pPr marL="201168" lvl="1" indent="0">
              <a:lnSpc>
                <a:spcPct val="80000"/>
              </a:lnSpc>
              <a:buNone/>
            </a:pPr>
            <a:endParaRPr lang="en-US" dirty="0"/>
          </a:p>
          <a:p>
            <a:pPr marL="201168" lvl="1" indent="0">
              <a:lnSpc>
                <a:spcPct val="80000"/>
              </a:lnSpc>
              <a:buNone/>
            </a:pPr>
            <a:endParaRPr lang="en-US" dirty="0"/>
          </a:p>
          <a:p>
            <a:pPr marL="201168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403654"/>
            <a:ext cx="3084844" cy="6030097"/>
          </a:xfrm>
        </p:spPr>
        <p:txBody>
          <a:bodyPr>
            <a:normAutofit lnSpcReduction="10000"/>
          </a:bodyPr>
          <a:lstStyle/>
          <a:p>
            <a:r>
              <a:rPr lang="en-IN" sz="1500" dirty="0">
                <a:solidFill>
                  <a:srgbClr val="FFFFFF"/>
                </a:solidFill>
              </a:rPr>
              <a:t>1. Understand domain, available data, and goals. formulating problem in terms of data (features and target) and objective to optimize.</a:t>
            </a:r>
          </a:p>
          <a:p>
            <a:r>
              <a:rPr lang="en-IN" sz="1500" dirty="0">
                <a:solidFill>
                  <a:srgbClr val="FFFFFF"/>
                </a:solidFill>
              </a:rPr>
              <a:t>2. Data engineering (integration/cleaning/processing)</a:t>
            </a:r>
          </a:p>
          <a:p>
            <a:r>
              <a:rPr lang="en-IN" sz="1500" dirty="0">
                <a:solidFill>
                  <a:srgbClr val="FFFFFF"/>
                </a:solidFill>
              </a:rPr>
              <a:t>3. Statistical exploration of data - building ideas (features)</a:t>
            </a:r>
          </a:p>
          <a:p>
            <a:r>
              <a:rPr lang="en-IN" sz="1500" dirty="0">
                <a:solidFill>
                  <a:srgbClr val="FFFFFF"/>
                </a:solidFill>
              </a:rPr>
              <a:t>4. Feature engineering - representing data in different way may help the optimization objective. (square/roots/ many weird heuristics, encoding)</a:t>
            </a:r>
          </a:p>
          <a:p>
            <a:r>
              <a:rPr lang="en-IN" sz="1500" dirty="0">
                <a:solidFill>
                  <a:srgbClr val="FFFFFF"/>
                </a:solidFill>
              </a:rPr>
              <a:t>5. Develop idea about which family of algorithms suitable for the problem </a:t>
            </a:r>
          </a:p>
          <a:p>
            <a:r>
              <a:rPr lang="en-IN" sz="1500" dirty="0">
                <a:solidFill>
                  <a:srgbClr val="FFFFFF"/>
                </a:solidFill>
              </a:rPr>
              <a:t>6. Trial and error (fit model, evaluate)</a:t>
            </a:r>
          </a:p>
          <a:p>
            <a:r>
              <a:rPr lang="en-IN" sz="1500" dirty="0">
                <a:solidFill>
                  <a:srgbClr val="FFFFFF"/>
                </a:solidFill>
              </a:rPr>
              <a:t>7. Find where you can improve - features/ math transformation/ valid assumptions/ efficiency</a:t>
            </a:r>
          </a:p>
          <a:p>
            <a:r>
              <a:rPr lang="en-IN" sz="1500" dirty="0">
                <a:solidFill>
                  <a:srgbClr val="FFFFFF"/>
                </a:solidFill>
              </a:rPr>
              <a:t>8. loop till </a:t>
            </a:r>
            <a:r>
              <a:rPr lang="en-IN" sz="1500" strike="sngStrike" dirty="0">
                <a:solidFill>
                  <a:srgbClr val="FFFFFF"/>
                </a:solidFill>
              </a:rPr>
              <a:t>you solve the problem</a:t>
            </a:r>
            <a:r>
              <a:rPr lang="en-IN" sz="1500" dirty="0">
                <a:solidFill>
                  <a:srgbClr val="FFFFFF"/>
                </a:solidFill>
              </a:rPr>
              <a:t> useful approximation.</a:t>
            </a:r>
          </a:p>
          <a:p>
            <a:r>
              <a:rPr lang="en-IN" sz="1500" dirty="0">
                <a:solidFill>
                  <a:srgbClr val="FFFFFF"/>
                </a:solidFill>
              </a:rPr>
              <a:t>9. Visualizing the results/ building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65" y="2526663"/>
            <a:ext cx="5751170" cy="241303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934464" y="286603"/>
            <a:ext cx="6221215" cy="1450757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ML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Algorithms*</a:t>
            </a:r>
          </a:p>
        </p:txBody>
      </p:sp>
      <p:pic>
        <p:nvPicPr>
          <p:cNvPr id="15362" name="Picture 2" descr="https://cuteprogramming.files.wordpress.com/2015/05/machine-learning-supervised-vs-unsupervised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39" y="2094470"/>
            <a:ext cx="72771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Examples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194486" y="2240693"/>
            <a:ext cx="9969431" cy="34059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Predict the type of crime likely to occur given neighborhood , location and date/time information. </a:t>
            </a:r>
            <a:r>
              <a:rPr lang="en-US" sz="2400" i="1" dirty="0">
                <a:solidFill>
                  <a:srgbClr val="0000FF"/>
                </a:solidFill>
              </a:rPr>
              <a:t>{assault, homicide, robbery, dui, warrant}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Target a set of customers likely to buy a new product. {Buy, don’t buy}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Target a set of voters likely to vote for a party.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Character Recognition {Language characters}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Detect duplicate advertisements/ questions / posts.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Classify plants, animal species, galaxies.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1058028" y="1720334"/>
            <a:ext cx="5955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  <a:r>
              <a:rPr lang="en-IN" sz="2400" dirty="0"/>
              <a:t>Classify examples into </a:t>
            </a:r>
            <a:r>
              <a:rPr lang="en-IN" sz="2400" u="sng" dirty="0"/>
              <a:t>given set of categories</a:t>
            </a:r>
            <a:r>
              <a:rPr lang="en-IN" sz="24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8767" y="1223482"/>
            <a:ext cx="402830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c0: safe 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c1: texting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c2: talking on the phone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c3: texting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c4: talking on the phone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c5: operating the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c6: drinking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c7: reaching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c8: hair and makeup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c9: talking to passenger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3" y="1372397"/>
            <a:ext cx="5783604" cy="11127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6820" y="2784390"/>
            <a:ext cx="5857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You are given driver images, each taken in a car with a driver doing something in the car (texting, eating, talking on the phone, makeup, reaching behind). </a:t>
            </a:r>
            <a:r>
              <a:rPr lang="en-IN" b="1" dirty="0"/>
              <a:t>Your goal is to predict the likelihood of what the driver is doing in each picture.</a:t>
            </a:r>
            <a:r>
              <a:rPr lang="en-IN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9745" y="87183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State Farm Distracted Driver Detection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examples</a:t>
            </a:r>
          </a:p>
        </p:txBody>
      </p:sp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685223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record also has a </a:t>
            </a:r>
            <a:r>
              <a:rPr lang="en-US" sz="2400" u="sng" dirty="0"/>
              <a:t>continuous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response variable</a:t>
            </a:r>
            <a:r>
              <a:rPr lang="en-US" sz="2400" dirty="0"/>
              <a:t>. {price, vote share, sales, rainfall, stock price}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Estimate market value of homes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Predict voting patterns in elections.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Predict sales volume of new product based</a:t>
            </a:r>
            <a:br>
              <a:rPr lang="en-US" altLang="en-US" sz="2400" dirty="0"/>
            </a:br>
            <a:r>
              <a:rPr lang="en-US" altLang="en-US" sz="2400" dirty="0"/>
              <a:t>on advertising expenditure.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Predict weather patterns as a function of</a:t>
            </a:r>
            <a:br>
              <a:rPr lang="en-US" altLang="en-US" sz="2400" dirty="0"/>
            </a:br>
            <a:r>
              <a:rPr lang="en-US" altLang="en-US" sz="2400" dirty="0"/>
              <a:t>temperature, humidity, air pressure,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Prediction of stock movements.</a:t>
            </a:r>
            <a:endParaRPr lang="en-US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6" y="2011463"/>
            <a:ext cx="2685449" cy="1772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99" y="4085771"/>
            <a:ext cx="2532873" cy="191654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Given only </a:t>
            </a:r>
            <a:r>
              <a:rPr lang="en-US" sz="2600" i="1" dirty="0"/>
              <a:t>unlabeled</a:t>
            </a:r>
            <a:r>
              <a:rPr lang="en-US" sz="2600" dirty="0"/>
              <a:t> data as input, learn some sort of structure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 is often vague or subjective than in supervised learning. This is more of an exploratory/descriptive data analysis</a:t>
            </a:r>
          </a:p>
          <a:p>
            <a:r>
              <a:rPr lang="en-US" b="1" dirty="0"/>
              <a:t>Clustering</a:t>
            </a:r>
          </a:p>
          <a:p>
            <a:pPr lvl="1"/>
            <a:r>
              <a:rPr lang="en-US" dirty="0"/>
              <a:t>Discover groups of ‘similar’ data points</a:t>
            </a:r>
          </a:p>
          <a:p>
            <a:r>
              <a:rPr lang="en-US" b="1" dirty="0"/>
              <a:t>Quantization</a:t>
            </a:r>
          </a:p>
          <a:p>
            <a:pPr lvl="1"/>
            <a:r>
              <a:rPr lang="en-US" dirty="0"/>
              <a:t>Map a continuous input to a discrete (more compact) output</a:t>
            </a:r>
          </a:p>
          <a:p>
            <a:r>
              <a:rPr lang="en-US" b="1" dirty="0"/>
              <a:t>Density estimation</a:t>
            </a:r>
          </a:p>
          <a:p>
            <a:pPr lvl="1"/>
            <a:r>
              <a:rPr lang="en-US" dirty="0"/>
              <a:t>Find a function that approximates the probability density of the data (i.e., value of the function is high for “typical” points and low for “atypical” points)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3010" name="Picture 2" descr="http://www.mathworks.com/matlabcentral/fx_files/24616/6/untitle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1006" y="1913241"/>
            <a:ext cx="2759676" cy="206606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828800"/>
            <a:ext cx="487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Clustering is: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Grouping a similar objects based on a definition of similarity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That is, intra vs. inter cluster similarity, e.g. distance from center of the cluster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 when: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Class labels are not available, but  you have a desired number of clusters in mind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Variations: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Different similarity measures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Automatic detection of number of clusters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Streaming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1534" y="4176583"/>
            <a:ext cx="2916144" cy="2042739"/>
            <a:chOff x="1161534" y="4176583"/>
            <a:chExt cx="2916144" cy="2042739"/>
          </a:xfrm>
        </p:grpSpPr>
        <p:grpSp>
          <p:nvGrpSpPr>
            <p:cNvPr id="19" name="Group 4"/>
            <p:cNvGrpSpPr>
              <a:grpSpLocks/>
            </p:cNvGrpSpPr>
            <p:nvPr/>
          </p:nvGrpSpPr>
          <p:grpSpPr bwMode="auto">
            <a:xfrm>
              <a:off x="2265405" y="4267201"/>
              <a:ext cx="1812273" cy="1845276"/>
              <a:chOff x="2160" y="2544"/>
              <a:chExt cx="1894" cy="1687"/>
            </a:xfrm>
          </p:grpSpPr>
          <p:sp>
            <p:nvSpPr>
              <p:cNvPr id="20" name="Line 5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6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18" cy="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10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11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14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15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16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21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22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5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6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27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28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30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31"/>
            <p:cNvGrpSpPr>
              <a:grpSpLocks/>
            </p:cNvGrpSpPr>
            <p:nvPr/>
          </p:nvGrpSpPr>
          <p:grpSpPr bwMode="auto">
            <a:xfrm>
              <a:off x="1252455" y="4949609"/>
              <a:ext cx="2471046" cy="1269713"/>
              <a:chOff x="45" y="2748"/>
              <a:chExt cx="1966" cy="1257"/>
            </a:xfrm>
          </p:grpSpPr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 flipH="1" flipV="1">
                <a:off x="1867" y="2748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8" name="AutoShape 33"/>
              <p:cNvSpPr>
                <a:spLocks noChangeArrowheads="1"/>
              </p:cNvSpPr>
              <p:nvPr/>
            </p:nvSpPr>
            <p:spPr bwMode="auto">
              <a:xfrm>
                <a:off x="45" y="3501"/>
                <a:ext cx="742" cy="504"/>
              </a:xfrm>
              <a:prstGeom prst="wedgeRectCallout">
                <a:avLst>
                  <a:gd name="adj1" fmla="val 185835"/>
                  <a:gd name="adj2" fmla="val -132678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dirty="0">
                    <a:latin typeface="Tahoma" charset="0"/>
                  </a:rPr>
                  <a:t>Inter-cluster distances are maximized</a:t>
                </a:r>
              </a:p>
            </p:txBody>
          </p:sp>
        </p:grpSp>
        <p:grpSp>
          <p:nvGrpSpPr>
            <p:cNvPr id="49" name="Group 34"/>
            <p:cNvGrpSpPr>
              <a:grpSpLocks/>
            </p:cNvGrpSpPr>
            <p:nvPr/>
          </p:nvGrpSpPr>
          <p:grpSpPr bwMode="auto">
            <a:xfrm>
              <a:off x="2133557" y="4299680"/>
              <a:ext cx="1878270" cy="1531938"/>
              <a:chOff x="2195" y="2353"/>
              <a:chExt cx="1620" cy="965"/>
            </a:xfrm>
          </p:grpSpPr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>
                <a:off x="2195" y="2685"/>
                <a:ext cx="540" cy="45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Oval 36"/>
              <p:cNvSpPr>
                <a:spLocks noChangeArrowheads="1"/>
              </p:cNvSpPr>
              <p:nvPr/>
            </p:nvSpPr>
            <p:spPr bwMode="auto">
              <a:xfrm>
                <a:off x="3041" y="2353"/>
                <a:ext cx="607" cy="47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3352" y="2976"/>
                <a:ext cx="463" cy="34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1161534" y="4176583"/>
              <a:ext cx="1367177" cy="823595"/>
              <a:chOff x="816" y="1776"/>
              <a:chExt cx="1847" cy="1031"/>
            </a:xfrm>
          </p:grpSpPr>
          <p:sp>
            <p:nvSpPr>
              <p:cNvPr id="54" name="Line 39"/>
              <p:cNvSpPr>
                <a:spLocks noChangeShapeType="1"/>
              </p:cNvSpPr>
              <p:nvPr/>
            </p:nvSpPr>
            <p:spPr bwMode="auto">
              <a:xfrm flipV="1">
                <a:off x="2318" y="2653"/>
                <a:ext cx="345" cy="154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 dirty="0"/>
              </a:p>
            </p:txBody>
          </p:sp>
          <p:sp>
            <p:nvSpPr>
              <p:cNvPr id="55" name="AutoShape 4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dirty="0">
                    <a:latin typeface="Tahoma" charset="0"/>
                  </a:rPr>
                  <a:t>Intra-cluster distances are minimized</a:t>
                </a:r>
              </a:p>
            </p:txBody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008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1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431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06930"/>
            <a:ext cx="6275667" cy="544414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Document Classification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Unusual Activity / Anomaly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2" y="1894250"/>
            <a:ext cx="7931021" cy="43784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5795" y="2611395"/>
            <a:ext cx="490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Q&amp;A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5795" y="2611395"/>
            <a:ext cx="490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and references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Show me some code (Python):</a:t>
            </a:r>
            <a:r>
              <a:rPr lang="en-IN" dirty="0"/>
              <a:t> </a:t>
            </a:r>
          </a:p>
          <a:p>
            <a:r>
              <a:rPr lang="en-IN" dirty="0"/>
              <a:t>1) Classification : </a:t>
            </a:r>
            <a:r>
              <a:rPr lang="en-IN" dirty="0">
                <a:hlinkClick r:id="rId2"/>
              </a:rPr>
              <a:t>http://scikit-learn.org/stable/auto_examples/linear_model/plot_logistic_multinomial.html#sphx-glr-auto-examples-linear-model-plot-logistic-multinomial-py</a:t>
            </a:r>
            <a:endParaRPr lang="en-IN" dirty="0"/>
          </a:p>
          <a:p>
            <a:r>
              <a:rPr lang="en-IN" dirty="0"/>
              <a:t>2) Regression : </a:t>
            </a:r>
            <a:r>
              <a:rPr lang="en-IN" dirty="0">
                <a:hlinkClick r:id="rId3"/>
              </a:rPr>
              <a:t>http://scikit-learn.org/stable/auto_examples/linear_model/plot_ols.html#sphx-glr-auto-examples-linear-model-plot-ols-py</a:t>
            </a:r>
            <a:endParaRPr lang="en-IN" dirty="0"/>
          </a:p>
          <a:p>
            <a:r>
              <a:rPr lang="en-IN" dirty="0"/>
              <a:t>3) Clustering : </a:t>
            </a:r>
            <a:r>
              <a:rPr lang="en-IN" dirty="0">
                <a:hlinkClick r:id="rId4"/>
              </a:rPr>
              <a:t>http://scikit-learn.org/stable/auto_examples/cluster/plot_kmeans_digits.html#sphx-glr-auto-examples-cluster-plot-kmeans-digits-py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and references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Videos </a:t>
            </a:r>
            <a:endParaRPr lang="en-IN" dirty="0"/>
          </a:p>
          <a:p>
            <a:r>
              <a:rPr lang="en-IN" dirty="0"/>
              <a:t>1) Theory + hands on : </a:t>
            </a:r>
            <a:r>
              <a:rPr lang="en-IN" dirty="0">
                <a:hlinkClick r:id="rId2"/>
              </a:rPr>
              <a:t>https://www.youtube.com/playlist?list=PLA89DCFA6ADACE599</a:t>
            </a:r>
            <a:endParaRPr lang="en-IN" dirty="0"/>
          </a:p>
          <a:p>
            <a:r>
              <a:rPr lang="en-IN" dirty="0"/>
              <a:t>2) Maths + Stats : </a:t>
            </a:r>
            <a:r>
              <a:rPr lang="en-IN" dirty="0">
                <a:hlinkClick r:id="rId3"/>
              </a:rPr>
              <a:t>https://www.youtube.com/playlist?list=PLCA2C1469EA777F9A</a:t>
            </a:r>
            <a:endParaRPr lang="en-IN" dirty="0"/>
          </a:p>
          <a:p>
            <a:r>
              <a:rPr lang="en-IN" dirty="0"/>
              <a:t>3) 1 hour overview : </a:t>
            </a:r>
            <a:r>
              <a:rPr lang="en-IN" dirty="0">
                <a:hlinkClick r:id="rId4"/>
              </a:rPr>
              <a:t>https://channel9.msdn.com/Events/Machine-Learning-and-Data-Sciences-Conference/Data-Science-Summit-2016/MSDSS02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and references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Keep me updated :</a:t>
            </a:r>
          </a:p>
          <a:p>
            <a:r>
              <a:rPr lang="en-IN" dirty="0"/>
              <a:t>Important practical issues : </a:t>
            </a:r>
            <a:r>
              <a:rPr lang="en-IN" dirty="0">
                <a:hlinkClick r:id="rId2"/>
              </a:rPr>
              <a:t>http://stats.stackexchange.com/</a:t>
            </a:r>
            <a:endParaRPr lang="en-IN" dirty="0"/>
          </a:p>
          <a:p>
            <a:r>
              <a:rPr lang="en-IN" dirty="0"/>
              <a:t>General awareness and discussion : </a:t>
            </a:r>
            <a:r>
              <a:rPr lang="en-IN" dirty="0">
                <a:hlinkClick r:id="rId3"/>
              </a:rPr>
              <a:t>https://www.reddit.com/r/MachineLearning</a:t>
            </a:r>
            <a:endParaRPr lang="en-IN" dirty="0"/>
          </a:p>
          <a:p>
            <a:r>
              <a:rPr lang="en-IN" dirty="0"/>
              <a:t>Technical Insights : </a:t>
            </a:r>
            <a:r>
              <a:rPr lang="en-IN" dirty="0">
                <a:hlinkClick r:id="rId4"/>
              </a:rPr>
              <a:t>https://www.r-bloggers.com/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Relevant disciplines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7025228" cy="4023360"/>
          </a:xfrm>
        </p:spPr>
        <p:txBody>
          <a:bodyPr/>
          <a:lstStyle/>
          <a:p>
            <a:r>
              <a:rPr lang="en-IN" b="1" dirty="0"/>
              <a:t>Data Mining</a:t>
            </a:r>
            <a:r>
              <a:rPr lang="en-IN" dirty="0"/>
              <a:t> : Data algorithms, data processing.</a:t>
            </a:r>
          </a:p>
          <a:p>
            <a:r>
              <a:rPr lang="en-IN" b="1" dirty="0"/>
              <a:t>Statistics</a:t>
            </a:r>
            <a:r>
              <a:rPr lang="en-IN" dirty="0"/>
              <a:t>: Inference from sample, variable distribution, limitation and choice of algorithm, validation.</a:t>
            </a:r>
          </a:p>
          <a:p>
            <a:r>
              <a:rPr lang="en-IN" b="1" dirty="0"/>
              <a:t>Mathematics</a:t>
            </a:r>
            <a:r>
              <a:rPr lang="en-IN" dirty="0"/>
              <a:t>: Optimization, dimensionality reduction, tricks to speed up learning, deep learning.</a:t>
            </a:r>
          </a:p>
          <a:p>
            <a:r>
              <a:rPr lang="en-IN" b="1" dirty="0"/>
              <a:t>Computer science</a:t>
            </a:r>
            <a:r>
              <a:rPr lang="en-IN" dirty="0"/>
              <a:t>: Building efficient algorithms, programming, graph / information theory.</a:t>
            </a:r>
          </a:p>
          <a:p>
            <a:r>
              <a:rPr lang="en-IN" dirty="0"/>
              <a:t>Biology/Psychology/Neuroscience: Inspiration.</a:t>
            </a:r>
          </a:p>
        </p:txBody>
      </p:sp>
      <p:sp>
        <p:nvSpPr>
          <p:cNvPr id="6" name="Oval 5"/>
          <p:cNvSpPr/>
          <p:nvPr/>
        </p:nvSpPr>
        <p:spPr>
          <a:xfrm>
            <a:off x="8435546" y="2339545"/>
            <a:ext cx="1383957" cy="134276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Mining</a:t>
            </a:r>
          </a:p>
        </p:txBody>
      </p:sp>
      <p:sp>
        <p:nvSpPr>
          <p:cNvPr id="7" name="Oval 6"/>
          <p:cNvSpPr/>
          <p:nvPr/>
        </p:nvSpPr>
        <p:spPr>
          <a:xfrm>
            <a:off x="9588843" y="2290118"/>
            <a:ext cx="1383957" cy="134276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Maths</a:t>
            </a:r>
          </a:p>
        </p:txBody>
      </p:sp>
      <p:sp>
        <p:nvSpPr>
          <p:cNvPr id="8" name="Oval 7"/>
          <p:cNvSpPr/>
          <p:nvPr/>
        </p:nvSpPr>
        <p:spPr>
          <a:xfrm>
            <a:off x="8468497" y="3393988"/>
            <a:ext cx="1383957" cy="134276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Stats</a:t>
            </a:r>
          </a:p>
        </p:txBody>
      </p:sp>
      <p:sp>
        <p:nvSpPr>
          <p:cNvPr id="9" name="Oval 8"/>
          <p:cNvSpPr/>
          <p:nvPr/>
        </p:nvSpPr>
        <p:spPr>
          <a:xfrm>
            <a:off x="9588843" y="3402225"/>
            <a:ext cx="1383957" cy="13427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Computer Science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I - Learning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sources of uncertainty with which learning algorithms must cope: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Variability of the data</a:t>
            </a:r>
          </a:p>
          <a:p>
            <a:pPr lvl="1"/>
            <a:r>
              <a:rPr lang="en-US" dirty="0">
                <a:ea typeface="+mn-ea"/>
                <a:cs typeface="+mn-cs"/>
              </a:rPr>
              <a:t>Dataset collection errors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noise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Labeling errors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and statistics provide an appropriate framework to deal with uncertainty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statistical assumptions: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data is sampled from the “true” underlying data distribution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test data will be sampled from the same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29C-2971-4F8F-B981-19D22BD6BE5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Appendix II - Important Issues in Machine Learning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ea typeface="SimSun" pitchFamily="2" charset="-122"/>
              </a:rPr>
              <a:t>Obtaining experience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to obtain experience?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>
                <a:ea typeface="SimSun" pitchFamily="2" charset="-122"/>
              </a:rPr>
              <a:t>Supervised learning vs. Unsupervised learning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many examples are enough?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SimSun" pitchFamily="2" charset="-122"/>
              </a:rPr>
              <a:t>Learning algorithms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What algorithm can approximate the hidden function well?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does the complexity of learning algorithms impact the learning?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Whether the designed target function is learnable?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Avoiding memorization and facilitate learning.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SimSun" pitchFamily="2" charset="-122"/>
              </a:rPr>
              <a:t>Representing inputs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to represent the inputs?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to remove the irrelevant information from the input representation?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SimSun" pitchFamily="2" charset="-122"/>
              </a:rPr>
              <a:t>How to reduce the redundancy of the input representation?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54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IN" sz="1500" dirty="0">
                <a:solidFill>
                  <a:srgbClr val="FFFFFF"/>
                </a:solidFill>
              </a:rPr>
              <a:t>Computer Program : A computer program is a collection of instructions that performs a specific task.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Machine Learning : Create a computer program by </a:t>
            </a:r>
            <a:r>
              <a:rPr lang="en-IN" sz="1600" b="1" dirty="0">
                <a:solidFill>
                  <a:srgbClr val="FFFFFF"/>
                </a:solidFill>
              </a:rPr>
              <a:t>learning from examples</a:t>
            </a:r>
            <a:r>
              <a:rPr lang="en-IN" sz="1600" dirty="0">
                <a:solidFill>
                  <a:srgbClr val="FFFFFF"/>
                </a:solidFill>
              </a:rPr>
              <a:t> of input/output combinations.*</a:t>
            </a:r>
          </a:p>
          <a:p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33" y="547034"/>
            <a:ext cx="6801799" cy="1991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22" y="2831203"/>
            <a:ext cx="6800000" cy="34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III - Appendix III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read/write 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67" y="2085589"/>
            <a:ext cx="3362325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92" y="4146722"/>
            <a:ext cx="2628900" cy="1752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63" y="2011039"/>
            <a:ext cx="3402470" cy="193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52" y="4066213"/>
            <a:ext cx="3393538" cy="19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interesting ML start ups</a:t>
            </a:r>
          </a:p>
        </p:txBody>
      </p:sp>
      <p:pic>
        <p:nvPicPr>
          <p:cNvPr id="14338" name="Picture 2" descr="gp-logo-dkblue-s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63" y="1981717"/>
            <a:ext cx="1800808" cy="6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0971" y="2771192"/>
            <a:ext cx="1688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Uses data from any Git based code  repository to help engineering leaders optimize work pattern.</a:t>
            </a:r>
          </a:p>
        </p:txBody>
      </p:sp>
      <p:pic>
        <p:nvPicPr>
          <p:cNvPr id="14340" name="Picture 4" descr="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34" y="2090251"/>
            <a:ext cx="16573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08844" y="2771192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Building high performance sales teams</a:t>
            </a:r>
          </a:p>
        </p:txBody>
      </p:sp>
      <p:pic>
        <p:nvPicPr>
          <p:cNvPr id="14348" name="Picture 12" descr="https://pbs.twimg.com/profile_images/804883598268506113/JBNTYAH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18" y="1828800"/>
            <a:ext cx="1416698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1148" y="3359021"/>
            <a:ext cx="138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Fast punch tracking</a:t>
            </a:r>
          </a:p>
        </p:txBody>
      </p:sp>
      <p:pic>
        <p:nvPicPr>
          <p:cNvPr id="14350" name="Picture 14" descr="http://www.fenoxvc.com/wp-content/uploads/DeepGram-1-e146343344999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461" y="1886338"/>
            <a:ext cx="1291901" cy="129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686800" y="3349691"/>
            <a:ext cx="138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Mine audio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1640" y="5458410"/>
            <a:ext cx="13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Human Resource </a:t>
            </a:r>
          </a:p>
          <a:p>
            <a:r>
              <a:rPr lang="en-IN" sz="1200" dirty="0"/>
              <a:t>Management</a:t>
            </a:r>
          </a:p>
        </p:txBody>
      </p:sp>
      <p:pic>
        <p:nvPicPr>
          <p:cNvPr id="14354" name="Picture 18" descr="https://pbs.twimg.com/profile_images/492177474738847744/oB9mu9Bo_400x4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3" y="3939072"/>
            <a:ext cx="1432249" cy="1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SigTup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8" y="4101187"/>
            <a:ext cx="2310882" cy="7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49689" y="5010540"/>
            <a:ext cx="201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Building affordable medical diagnosis solutions using a microscope slides</a:t>
            </a:r>
          </a:p>
        </p:txBody>
      </p:sp>
      <p:pic>
        <p:nvPicPr>
          <p:cNvPr id="14358" name="Picture 22" descr="http://www.heckyl.com/Content/images/h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75" y="4183322"/>
            <a:ext cx="1485900" cy="6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20043" y="4991879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News analytics for trading</a:t>
            </a:r>
          </a:p>
        </p:txBody>
      </p:sp>
      <p:pic>
        <p:nvPicPr>
          <p:cNvPr id="14360" name="Picture 24" descr="http://cultiviansbx.com/wp-content/uploads/2015/10/descarte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26" y="3685591"/>
            <a:ext cx="1657156" cy="17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64404" y="5233015"/>
            <a:ext cx="189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Earth observation imagery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b="1" dirty="0"/>
              <a:t>When to use machine learning?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9084"/>
            <a:ext cx="2997200" cy="1370489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7471720" y="1845734"/>
            <a:ext cx="27184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71720" y="1845734"/>
            <a:ext cx="27184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671297"/>
            <a:ext cx="2997200" cy="17821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7280" y="5609968"/>
            <a:ext cx="2997200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We don’t know how we do it, but we do it all the time.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46" y="2019084"/>
            <a:ext cx="2761735" cy="22563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3902" y="4654378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Experts know how to do it, but the expertise is very costly.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280380" y="1845734"/>
            <a:ext cx="1648" cy="434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7471720" y="1845733"/>
            <a:ext cx="1648" cy="434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07" y="2077137"/>
            <a:ext cx="3209925" cy="1943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818532" y="4100708"/>
            <a:ext cx="31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Netflix 1M$ problem</a:t>
            </a:r>
          </a:p>
          <a:p>
            <a:r>
              <a:rPr lang="en-US" sz="1200" dirty="0"/>
              <a:t>Number of users  (Anonymous) = 480,189</a:t>
            </a:r>
          </a:p>
          <a:p>
            <a:r>
              <a:rPr lang="en-US" sz="1200" dirty="0"/>
              <a:t>Number of movies rated by them = 17,770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2768" y="482751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We can learn how to do it, but there is just too much of data and many hidden patterns.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Machine Learning</a:t>
            </a:r>
          </a:p>
        </p:txBody>
      </p:sp>
      <p:pic>
        <p:nvPicPr>
          <p:cNvPr id="2050" name="Picture 2" descr="https://lh4.ggpht.com/aFpvPYgpZahnZgA4HDLhnx5b1jUfdaOqZSbVpnTX2auyfg1sEnc8tNXd-1L8S0puqq0HU-8=w300-h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58" y="1851196"/>
            <a:ext cx="2487564" cy="207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ru-cdn.zipcar.com/sites/default/files/styles/content-portal-slideshow-slide/public/1_fi_GoogleDriverlessCar.jpg?itok=Lf3O025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95" y="1845128"/>
            <a:ext cx="2789854" cy="209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etvero.com/wp-content/uploads/2013/02/amazon-recommendations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37" y="1856793"/>
            <a:ext cx="4304536" cy="20993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technobuffalo.com/wp-content/uploads/2012/05/Apple-Sir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99" y="4077478"/>
            <a:ext cx="3160889" cy="21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.dailymail.co.uk/i/pix/2015/02/18/25CCD2F400000578-2958597-image-a-27_142427010315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84" y="4075289"/>
            <a:ext cx="3240372" cy="21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i.ytimg.com/vi/5fEwN7u_HS8/maxresdefaul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55" y="4096139"/>
            <a:ext cx="3302000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see the buzz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Business need for smarter, human level communication. Demand for self-customization.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availability and improved data capture (New sensor devices).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Faster computers, specialized processors for fast math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Many researchers from physics, astronomy, biology and economics bringing algorithms from their domains formulating it as a prediction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Increased media coverage. Increased research and start-up funding.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Evolution of easy to use software – R and Python libraries for many popular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Massive unstructured datasets.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Mango problem</a:t>
            </a:r>
          </a:p>
        </p:txBody>
      </p:sp>
      <p:pic>
        <p:nvPicPr>
          <p:cNvPr id="4" name="Picture 2" descr="J:\summer school talk\mango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658" y="2209278"/>
            <a:ext cx="2168279" cy="1643074"/>
          </a:xfrm>
          <a:prstGeom prst="rect">
            <a:avLst/>
          </a:prstGeom>
          <a:noFill/>
        </p:spPr>
      </p:pic>
      <p:pic>
        <p:nvPicPr>
          <p:cNvPr id="5" name="Picture 3" descr="J:\summer school talk\raw man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0049" y="3171568"/>
            <a:ext cx="1104459" cy="797128"/>
          </a:xfrm>
          <a:prstGeom prst="rect">
            <a:avLst/>
          </a:prstGeom>
          <a:noFill/>
        </p:spPr>
      </p:pic>
      <p:pic>
        <p:nvPicPr>
          <p:cNvPr id="6" name="Picture 4" descr="J:\summer school talk\rippen man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8875" y="2011620"/>
            <a:ext cx="1089870" cy="86524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3484605" y="2734962"/>
            <a:ext cx="42013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501081" y="3138616"/>
            <a:ext cx="395416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11371"/>
              </p:ext>
            </p:extLst>
          </p:nvPr>
        </p:nvGraphicFramePr>
        <p:xfrm>
          <a:off x="5659393" y="1971817"/>
          <a:ext cx="349543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632787172"/>
                    </a:ext>
                  </a:extLst>
                </a:gridCol>
                <a:gridCol w="1067623">
                  <a:extLst>
                    <a:ext uri="{9D8B030D-6E8A-4147-A177-3AD203B41FA5}">
                      <a16:colId xmlns:a16="http://schemas.microsoft.com/office/drawing/2014/main" val="1468001631"/>
                    </a:ext>
                  </a:extLst>
                </a:gridCol>
                <a:gridCol w="698569">
                  <a:extLst>
                    <a:ext uri="{9D8B030D-6E8A-4147-A177-3AD203B41FA5}">
                      <a16:colId xmlns:a16="http://schemas.microsoft.com/office/drawing/2014/main" val="1894876659"/>
                    </a:ext>
                  </a:extLst>
                </a:gridCol>
                <a:gridCol w="698569">
                  <a:extLst>
                    <a:ext uri="{9D8B030D-6E8A-4147-A177-3AD203B41FA5}">
                      <a16:colId xmlns:a16="http://schemas.microsoft.com/office/drawing/2014/main" val="1371017871"/>
                    </a:ext>
                  </a:extLst>
                </a:gridCol>
                <a:gridCol w="698569">
                  <a:extLst>
                    <a:ext uri="{9D8B030D-6E8A-4147-A177-3AD203B41FA5}">
                      <a16:colId xmlns:a16="http://schemas.microsoft.com/office/drawing/2014/main" val="272972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Image (16*16)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[[0.78,0.89..],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9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[[0.18,0.08..],</a:t>
                      </a:r>
                    </a:p>
                    <a:p>
                      <a:r>
                        <a:rPr lang="en-IN" sz="1050" dirty="0"/>
                        <a:t>[0.1…..]]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[[0.22,0.11..],</a:t>
                      </a:r>
                    </a:p>
                    <a:p>
                      <a:r>
                        <a:rPr lang="en-IN" sz="1050" dirty="0"/>
                        <a:t>[0.9…..]]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[[0.88,0.49..],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3004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70555"/>
              </p:ext>
            </p:extLst>
          </p:nvPr>
        </p:nvGraphicFramePr>
        <p:xfrm>
          <a:off x="5679987" y="4043634"/>
          <a:ext cx="346401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59">
                  <a:extLst>
                    <a:ext uri="{9D8B030D-6E8A-4147-A177-3AD203B41FA5}">
                      <a16:colId xmlns:a16="http://schemas.microsoft.com/office/drawing/2014/main" val="632787172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1468001631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1894876659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1371017871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272972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Image (16*16)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Weight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Size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Label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[[0.12,0.11..],</a:t>
                      </a:r>
                    </a:p>
                    <a:p>
                      <a:r>
                        <a:rPr lang="en-IN" sz="1050" dirty="0"/>
                        <a:t>[0.001…..]]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9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[[0.1221,0.18..],</a:t>
                      </a:r>
                    </a:p>
                    <a:p>
                      <a:r>
                        <a:rPr lang="en-IN" sz="1050" dirty="0"/>
                        <a:t>[0.1…..]]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170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[[0.22,0.01..],</a:t>
                      </a:r>
                    </a:p>
                    <a:p>
                      <a:r>
                        <a:rPr lang="en-IN" sz="1050" dirty="0"/>
                        <a:t>[0.23…..]]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2.65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[[0.28,0.29..],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300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308757" y="1977080"/>
            <a:ext cx="12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41708" y="4044777"/>
            <a:ext cx="12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88252"/>
              </p:ext>
            </p:extLst>
          </p:nvPr>
        </p:nvGraphicFramePr>
        <p:xfrm>
          <a:off x="469556" y="826758"/>
          <a:ext cx="279686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632787172"/>
                    </a:ext>
                  </a:extLst>
                </a:gridCol>
                <a:gridCol w="1067623">
                  <a:extLst>
                    <a:ext uri="{9D8B030D-6E8A-4147-A177-3AD203B41FA5}">
                      <a16:colId xmlns:a16="http://schemas.microsoft.com/office/drawing/2014/main" val="1468001631"/>
                    </a:ext>
                  </a:extLst>
                </a:gridCol>
                <a:gridCol w="698569">
                  <a:extLst>
                    <a:ext uri="{9D8B030D-6E8A-4147-A177-3AD203B41FA5}">
                      <a16:colId xmlns:a16="http://schemas.microsoft.com/office/drawing/2014/main" val="1894876659"/>
                    </a:ext>
                  </a:extLst>
                </a:gridCol>
                <a:gridCol w="698569">
                  <a:extLst>
                    <a:ext uri="{9D8B030D-6E8A-4147-A177-3AD203B41FA5}">
                      <a16:colId xmlns:a16="http://schemas.microsoft.com/office/drawing/2014/main" val="137101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Image (16*16)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[[0.78,0.89..],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9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[[0.18,0.08..],</a:t>
                      </a:r>
                    </a:p>
                    <a:p>
                      <a:r>
                        <a:rPr lang="en-IN" sz="1050" dirty="0"/>
                        <a:t>[0.1…..]]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[[0.22,0.11..],</a:t>
                      </a:r>
                    </a:p>
                    <a:p>
                      <a:r>
                        <a:rPr lang="en-IN" sz="1050" dirty="0"/>
                        <a:t>[0.9…..]]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[[0.88,0.49..],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3004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37681"/>
              </p:ext>
            </p:extLst>
          </p:nvPr>
        </p:nvGraphicFramePr>
        <p:xfrm>
          <a:off x="6709717" y="517839"/>
          <a:ext cx="2771212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59">
                  <a:extLst>
                    <a:ext uri="{9D8B030D-6E8A-4147-A177-3AD203B41FA5}">
                      <a16:colId xmlns:a16="http://schemas.microsoft.com/office/drawing/2014/main" val="632787172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1468001631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1894876659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137101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ID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Image (16*16)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Weight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Size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[[0.12,0.11..],</a:t>
                      </a:r>
                    </a:p>
                    <a:p>
                      <a:r>
                        <a:rPr lang="en-IN" sz="1050" dirty="0"/>
                        <a:t>[0.001…..]]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300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9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[[0.1221,0.18..],</a:t>
                      </a:r>
                    </a:p>
                    <a:p>
                      <a:r>
                        <a:rPr lang="en-IN" sz="1050" dirty="0"/>
                        <a:t>[0.1…..]]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170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[[0.22,0.01..],</a:t>
                      </a:r>
                    </a:p>
                    <a:p>
                      <a:r>
                        <a:rPr lang="en-IN" sz="1050" dirty="0"/>
                        <a:t>[0.23…..]]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2.65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[[0.28,0.29..],</a:t>
                      </a:r>
                    </a:p>
                    <a:p>
                      <a:r>
                        <a:rPr lang="en-IN" sz="1050" dirty="0"/>
                        <a:t>[0.2…..]]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150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3004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59743"/>
              </p:ext>
            </p:extLst>
          </p:nvPr>
        </p:nvGraphicFramePr>
        <p:xfrm>
          <a:off x="3658931" y="981290"/>
          <a:ext cx="6985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69">
                  <a:extLst>
                    <a:ext uri="{9D8B030D-6E8A-4147-A177-3AD203B41FA5}">
                      <a16:colId xmlns:a16="http://schemas.microsoft.com/office/drawing/2014/main" val="422587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2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58400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1540476" y="3336324"/>
            <a:ext cx="2051221" cy="716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Algorithm (Classifier)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2324" y="2883243"/>
            <a:ext cx="461319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3130379" y="2891481"/>
            <a:ext cx="1861751" cy="3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61968" y="4143632"/>
            <a:ext cx="0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2108886" y="4777946"/>
            <a:ext cx="914400" cy="5436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702378" y="3097427"/>
            <a:ext cx="914400" cy="5436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155459" y="2594919"/>
            <a:ext cx="0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13457"/>
              </p:ext>
            </p:extLst>
          </p:nvPr>
        </p:nvGraphicFramePr>
        <p:xfrm>
          <a:off x="9750813" y="4033409"/>
          <a:ext cx="760668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68">
                  <a:extLst>
                    <a:ext uri="{9D8B030D-6E8A-4147-A177-3AD203B41FA5}">
                      <a16:colId xmlns:a16="http://schemas.microsoft.com/office/drawing/2014/main" val="422587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Predicted</a:t>
                      </a:r>
                    </a:p>
                    <a:p>
                      <a:r>
                        <a:rPr lang="en-IN" sz="105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2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584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171936" y="3715266"/>
            <a:ext cx="8237" cy="32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34616"/>
              </p:ext>
            </p:extLst>
          </p:nvPr>
        </p:nvGraphicFramePr>
        <p:xfrm>
          <a:off x="7257536" y="4045766"/>
          <a:ext cx="124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422587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Probability of 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2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584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24359"/>
              </p:ext>
            </p:extLst>
          </p:nvPr>
        </p:nvGraphicFramePr>
        <p:xfrm>
          <a:off x="4746326" y="981290"/>
          <a:ext cx="6985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69">
                  <a:extLst>
                    <a:ext uri="{9D8B030D-6E8A-4147-A177-3AD203B41FA5}">
                      <a16:colId xmlns:a16="http://schemas.microsoft.com/office/drawing/2014/main" val="422587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2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584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8674443" y="4992130"/>
            <a:ext cx="823784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15632" y="5239265"/>
            <a:ext cx="79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&gt; 0.5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021859" y="313038"/>
            <a:ext cx="65903" cy="549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Model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74818" y="2001796"/>
            <a:ext cx="4243387" cy="2031325"/>
            <a:chOff x="1374818" y="2001796"/>
            <a:chExt cx="4243387" cy="20313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4818" y="2451273"/>
              <a:ext cx="2390775" cy="571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69492" y="2001796"/>
              <a:ext cx="15487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Differentiate in raw and ripe mangoes using weight.</a:t>
              </a:r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53016" y="3797643"/>
            <a:ext cx="167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Size and Weight</a:t>
            </a: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07" y="2075945"/>
            <a:ext cx="2294825" cy="13492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3708" y="4168346"/>
            <a:ext cx="4423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Combination of these three can create a good classifier – image being the ‘golden’ feature.</a:t>
            </a:r>
          </a:p>
          <a:p>
            <a:r>
              <a:rPr lang="en-IN" dirty="0"/>
              <a:t>Model is the best fit approximation of the three parameters.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half" idx="2"/>
          </p:nvPr>
        </p:nvSpPr>
        <p:spPr>
          <a:xfrm>
            <a:off x="8781536" y="2109346"/>
            <a:ext cx="2769560" cy="1194027"/>
          </a:xfrm>
        </p:spPr>
        <p:txBody>
          <a:bodyPr>
            <a:normAutofit/>
          </a:bodyPr>
          <a:lstStyle/>
          <a:p>
            <a:r>
              <a:rPr lang="en-IN" dirty="0"/>
              <a:t>Use intensity histograms of images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3" y="3420077"/>
            <a:ext cx="2869758" cy="22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build="p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1931</Words>
  <Application>Microsoft Office PowerPoint</Application>
  <PresentationFormat>Widescreen</PresentationFormat>
  <Paragraphs>409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宋体</vt:lpstr>
      <vt:lpstr>宋体</vt:lpstr>
      <vt:lpstr>Arial</vt:lpstr>
      <vt:lpstr>Calibri</vt:lpstr>
      <vt:lpstr>Calibri Light</vt:lpstr>
      <vt:lpstr>Tahoma</vt:lpstr>
      <vt:lpstr>Wingdings</vt:lpstr>
      <vt:lpstr>Retrospect</vt:lpstr>
      <vt:lpstr>Machine Learning</vt:lpstr>
      <vt:lpstr>Agenda</vt:lpstr>
      <vt:lpstr>What is machine learning?</vt:lpstr>
      <vt:lpstr> When to use machine learning?</vt:lpstr>
      <vt:lpstr>Popular Machine Learning</vt:lpstr>
      <vt:lpstr>Why we see the buzz now?</vt:lpstr>
      <vt:lpstr>Mango problem</vt:lpstr>
      <vt:lpstr>PowerPoint Presentation</vt:lpstr>
      <vt:lpstr>Features and Model</vt:lpstr>
      <vt:lpstr>Definition again</vt:lpstr>
      <vt:lpstr>PowerPoint Presentation</vt:lpstr>
      <vt:lpstr> ML use case characteristics</vt:lpstr>
      <vt:lpstr> ML Process</vt:lpstr>
      <vt:lpstr>Machine Learning Algorithms*</vt:lpstr>
      <vt:lpstr>Classification Examples</vt:lpstr>
      <vt:lpstr>PowerPoint Presentation</vt:lpstr>
      <vt:lpstr>Regression examples</vt:lpstr>
      <vt:lpstr>Unsupervised Learning</vt:lpstr>
      <vt:lpstr>Clustering</vt:lpstr>
      <vt:lpstr>Document Classification</vt:lpstr>
      <vt:lpstr>Unusual Activity / Anomaly</vt:lpstr>
      <vt:lpstr>PowerPoint Presentation</vt:lpstr>
      <vt:lpstr>PowerPoint Presentation</vt:lpstr>
      <vt:lpstr>Links and references - 1</vt:lpstr>
      <vt:lpstr>Links and references - 2</vt:lpstr>
      <vt:lpstr>Links and references - 3</vt:lpstr>
      <vt:lpstr> Relevant disciplines</vt:lpstr>
      <vt:lpstr>Appendix I - Learning and Probability</vt:lpstr>
      <vt:lpstr>Appendix II - Important Issues in Machine Learning</vt:lpstr>
      <vt:lpstr>Appendix III - Appendix III - Database read/write prediction</vt:lpstr>
      <vt:lpstr>Some interesting ML start 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2017-02-20T06:46:17Z</dcterms:created>
  <dcterms:modified xsi:type="dcterms:W3CDTF">2017-03-22T15:08:21Z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