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753266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1"/>
          <p:cNvGrpSpPr/>
          <p:nvPr/>
        </p:nvGrpSpPr>
        <p:grpSpPr>
          <a:xfrm>
            <a:off x="3444361" y="600238"/>
            <a:ext cx="1109167" cy="517363"/>
            <a:chOff x="0" y="0"/>
            <a:chExt cx="1109166" cy="517361"/>
          </a:xfrm>
        </p:grpSpPr>
        <p:sp>
          <p:nvSpPr>
            <p:cNvPr id="49" name="Shape 49"/>
            <p:cNvSpPr/>
            <p:nvPr/>
          </p:nvSpPr>
          <p:spPr>
            <a:xfrm>
              <a:off x="0" y="0"/>
              <a:ext cx="1109167" cy="517362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5254" y="79610"/>
              <a:ext cx="105865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/>
              </a:lvl1pPr>
            </a:lstStyle>
            <a:p>
              <a:pPr lvl="0">
                <a:defRPr b="0"/>
              </a:pPr>
              <a:r>
                <a:rPr b="1"/>
                <a:t>Bob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5730361" y="3238317"/>
            <a:ext cx="1072222" cy="476352"/>
            <a:chOff x="0" y="0"/>
            <a:chExt cx="1072220" cy="476351"/>
          </a:xfrm>
        </p:grpSpPr>
        <p:sp>
          <p:nvSpPr>
            <p:cNvPr id="52" name="Shape 52"/>
            <p:cNvSpPr/>
            <p:nvPr/>
          </p:nvSpPr>
          <p:spPr>
            <a:xfrm>
              <a:off x="0" y="0"/>
              <a:ext cx="1072221" cy="476352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000" b="1">
                  <a:solidFill>
                    <a:srgbClr val="D9D9D9"/>
                  </a:solidFill>
                </a:defRPr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254" y="46405"/>
              <a:ext cx="1025713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 b="1">
                  <a:solidFill>
                    <a:srgbClr val="D9D9D9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000" b="1">
                  <a:solidFill>
                    <a:srgbClr val="D9D9D9"/>
                  </a:solidFill>
                </a:rPr>
                <a:t>Eve</a:t>
              </a:r>
            </a:p>
          </p:txBody>
        </p:sp>
      </p:grpSp>
      <p:sp>
        <p:nvSpPr>
          <p:cNvPr id="55" name="Shape 55"/>
          <p:cNvSpPr/>
          <p:nvPr/>
        </p:nvSpPr>
        <p:spPr>
          <a:xfrm flipV="1">
            <a:off x="2310063" y="1117599"/>
            <a:ext cx="1208993" cy="1312780"/>
          </a:xfrm>
          <a:prstGeom prst="line">
            <a:avLst/>
          </a:prstGeom>
          <a:ln w="34925"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2261936" y="2538663"/>
            <a:ext cx="3468426" cy="937830"/>
          </a:xfrm>
          <a:prstGeom prst="line">
            <a:avLst/>
          </a:prstGeom>
          <a:ln w="34925">
            <a:solidFill>
              <a:srgbClr val="C0000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6787925" y="2033336"/>
            <a:ext cx="443055" cy="1238986"/>
          </a:xfrm>
          <a:prstGeom prst="line">
            <a:avLst/>
          </a:prstGeom>
          <a:ln w="34925">
            <a:solidFill>
              <a:srgbClr val="C0000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 flipH="1" flipV="1">
            <a:off x="4562764" y="1108364"/>
            <a:ext cx="2521528" cy="757382"/>
          </a:xfrm>
          <a:prstGeom prst="line">
            <a:avLst/>
          </a:prstGeom>
          <a:ln w="34925"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 flipV="1">
            <a:off x="3116178" y="1154545"/>
            <a:ext cx="873931" cy="2442898"/>
          </a:xfrm>
          <a:prstGeom prst="line">
            <a:avLst/>
          </a:prstGeom>
          <a:ln w="34925">
            <a:solidFill>
              <a:srgbClr val="4F6228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62" name="Group 62"/>
          <p:cNvGrpSpPr/>
          <p:nvPr/>
        </p:nvGrpSpPr>
        <p:grpSpPr>
          <a:xfrm>
            <a:off x="6917234" y="1611745"/>
            <a:ext cx="1557132" cy="476353"/>
            <a:chOff x="0" y="0"/>
            <a:chExt cx="1557130" cy="476352"/>
          </a:xfrm>
        </p:grpSpPr>
        <p:sp>
          <p:nvSpPr>
            <p:cNvPr id="60" name="Shape 60"/>
            <p:cNvSpPr/>
            <p:nvPr/>
          </p:nvSpPr>
          <p:spPr>
            <a:xfrm>
              <a:off x="0" y="0"/>
              <a:ext cx="1557130" cy="476352"/>
            </a:xfrm>
            <a:prstGeom prst="roundRect">
              <a:avLst>
                <a:gd name="adj" fmla="val 16667"/>
              </a:avLst>
            </a:prstGeom>
            <a:solidFill>
              <a:srgbClr val="FF8585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000" b="1"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253" y="84287"/>
              <a:ext cx="1510624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lang="en-US" altLang="zh-CN" sz="2000" b="1" dirty="0" smtClean="0"/>
                <a:t>Helper</a:t>
              </a:r>
              <a:r>
                <a:rPr sz="2000" b="1" dirty="0" smtClean="0"/>
                <a:t> </a:t>
              </a:r>
              <a:r>
                <a:rPr sz="2000" b="1" i="1" dirty="0">
                  <a:latin typeface="Adobe Caslon Pro Bold" pitchFamily="18" charset="0"/>
                  <a:cs typeface="Adobe Hebrew" pitchFamily="18" charset="-79"/>
                </a:rPr>
                <a:t>N</a:t>
              </a:r>
            </a:p>
          </p:txBody>
        </p:sp>
      </p:grpSp>
      <p:sp>
        <p:nvSpPr>
          <p:cNvPr id="66" name="Shape 66"/>
          <p:cNvSpPr/>
          <p:nvPr/>
        </p:nvSpPr>
        <p:spPr>
          <a:xfrm flipV="1">
            <a:off x="3268579" y="3633538"/>
            <a:ext cx="2458454" cy="116306"/>
          </a:xfrm>
          <a:prstGeom prst="line">
            <a:avLst/>
          </a:prstGeom>
          <a:ln w="34925">
            <a:solidFill>
              <a:srgbClr val="4F6228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69" name="Group 69"/>
          <p:cNvGrpSpPr/>
          <p:nvPr/>
        </p:nvGrpSpPr>
        <p:grpSpPr>
          <a:xfrm>
            <a:off x="2443552" y="3474453"/>
            <a:ext cx="1072221" cy="476352"/>
            <a:chOff x="0" y="0"/>
            <a:chExt cx="1072220" cy="476351"/>
          </a:xfrm>
        </p:grpSpPr>
        <p:sp>
          <p:nvSpPr>
            <p:cNvPr id="67" name="Shape 67"/>
            <p:cNvSpPr/>
            <p:nvPr/>
          </p:nvSpPr>
          <p:spPr>
            <a:xfrm>
              <a:off x="0" y="0"/>
              <a:ext cx="1072221" cy="476352"/>
            </a:xfrm>
            <a:prstGeom prst="roundRect">
              <a:avLst>
                <a:gd name="adj" fmla="val 16667"/>
              </a:avLst>
            </a:prstGeom>
            <a:solidFill>
              <a:srgbClr val="C3D69B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000" b="1"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3254" y="46405"/>
              <a:ext cx="1025713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 b="1"/>
              </a:lvl1pPr>
            </a:lstStyle>
            <a:p>
              <a:pPr lvl="0">
                <a:defRPr sz="1800" b="0"/>
              </a:pPr>
              <a:r>
                <a:rPr sz="2000" b="1" dirty="0"/>
                <a:t>Alice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2213810" y="1215189"/>
            <a:ext cx="1227223" cy="461665"/>
            <a:chOff x="0" y="0"/>
            <a:chExt cx="1227221" cy="461664"/>
          </a:xfrm>
        </p:grpSpPr>
        <p:sp>
          <p:nvSpPr>
            <p:cNvPr id="70" name="Shape 70"/>
            <p:cNvSpPr/>
            <p:nvPr/>
          </p:nvSpPr>
          <p:spPr>
            <a:xfrm>
              <a:off x="-1" y="0"/>
              <a:ext cx="1227223" cy="461665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-1" y="0"/>
              <a:ext cx="122722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5193631" y="994610"/>
            <a:ext cx="1227222" cy="461666"/>
            <a:chOff x="0" y="0"/>
            <a:chExt cx="1227221" cy="461664"/>
          </a:xfrm>
        </p:grpSpPr>
        <p:sp>
          <p:nvSpPr>
            <p:cNvPr id="73" name="Shape 73"/>
            <p:cNvSpPr/>
            <p:nvPr/>
          </p:nvSpPr>
          <p:spPr>
            <a:xfrm>
              <a:off x="-1" y="0"/>
              <a:ext cx="1227223" cy="461665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0"/>
              <a:ext cx="122722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3408946" y="1688431"/>
            <a:ext cx="1227222" cy="461666"/>
            <a:chOff x="0" y="0"/>
            <a:chExt cx="1227221" cy="461664"/>
          </a:xfrm>
        </p:grpSpPr>
        <p:sp>
          <p:nvSpPr>
            <p:cNvPr id="76" name="Shape 76"/>
            <p:cNvSpPr/>
            <p:nvPr/>
          </p:nvSpPr>
          <p:spPr>
            <a:xfrm>
              <a:off x="-1" y="0"/>
              <a:ext cx="1227223" cy="461665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-1" y="0"/>
              <a:ext cx="122722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6007768" y="2638925"/>
            <a:ext cx="1227222" cy="461666"/>
            <a:chOff x="0" y="0"/>
            <a:chExt cx="1227221" cy="461664"/>
          </a:xfrm>
        </p:grpSpPr>
        <p:sp>
          <p:nvSpPr>
            <p:cNvPr id="79" name="Shape 79"/>
            <p:cNvSpPr/>
            <p:nvPr/>
          </p:nvSpPr>
          <p:spPr>
            <a:xfrm>
              <a:off x="-1" y="0"/>
              <a:ext cx="1227223" cy="461665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-1" y="0"/>
              <a:ext cx="122722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grpSp>
        <p:nvGrpSpPr>
          <p:cNvPr id="84" name="Group 84"/>
          <p:cNvGrpSpPr/>
          <p:nvPr/>
        </p:nvGrpSpPr>
        <p:grpSpPr>
          <a:xfrm>
            <a:off x="4656220" y="2779293"/>
            <a:ext cx="1227222" cy="461666"/>
            <a:chOff x="0" y="0"/>
            <a:chExt cx="1227221" cy="461664"/>
          </a:xfrm>
        </p:grpSpPr>
        <p:sp>
          <p:nvSpPr>
            <p:cNvPr id="82" name="Shape 82"/>
            <p:cNvSpPr/>
            <p:nvPr/>
          </p:nvSpPr>
          <p:spPr>
            <a:xfrm>
              <a:off x="-1" y="0"/>
              <a:ext cx="1227223" cy="461665"/>
            </a:xfrm>
            <a:prstGeom prst="rect">
              <a:avLst/>
            </a:prstGeom>
            <a:blipFill rotWithShape="1">
              <a:blip r:embed="rId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-1" y="0"/>
              <a:ext cx="122722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grpSp>
        <p:nvGrpSpPr>
          <p:cNvPr id="87" name="Group 87"/>
          <p:cNvGrpSpPr/>
          <p:nvPr/>
        </p:nvGrpSpPr>
        <p:grpSpPr>
          <a:xfrm>
            <a:off x="4676273" y="3581399"/>
            <a:ext cx="1227222" cy="461666"/>
            <a:chOff x="0" y="0"/>
            <a:chExt cx="1227221" cy="461664"/>
          </a:xfrm>
        </p:grpSpPr>
        <p:sp>
          <p:nvSpPr>
            <p:cNvPr id="85" name="Shape 85"/>
            <p:cNvSpPr/>
            <p:nvPr/>
          </p:nvSpPr>
          <p:spPr>
            <a:xfrm>
              <a:off x="-1" y="0"/>
              <a:ext cx="1227223" cy="461665"/>
            </a:xfrm>
            <a:prstGeom prst="rect">
              <a:avLst/>
            </a:prstGeom>
            <a:blipFill rotWithShape="1">
              <a:blip r:embed="rId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-1" y="0"/>
              <a:ext cx="122722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grpSp>
        <p:nvGrpSpPr>
          <p:cNvPr id="44" name="Group 62"/>
          <p:cNvGrpSpPr/>
          <p:nvPr/>
        </p:nvGrpSpPr>
        <p:grpSpPr>
          <a:xfrm>
            <a:off x="1066800" y="2300486"/>
            <a:ext cx="1557132" cy="476353"/>
            <a:chOff x="0" y="0"/>
            <a:chExt cx="1557130" cy="476352"/>
          </a:xfrm>
        </p:grpSpPr>
        <p:sp>
          <p:nvSpPr>
            <p:cNvPr id="45" name="Shape 60"/>
            <p:cNvSpPr/>
            <p:nvPr/>
          </p:nvSpPr>
          <p:spPr>
            <a:xfrm>
              <a:off x="0" y="0"/>
              <a:ext cx="1557130" cy="476352"/>
            </a:xfrm>
            <a:prstGeom prst="roundRect">
              <a:avLst>
                <a:gd name="adj" fmla="val 16667"/>
              </a:avLst>
            </a:prstGeom>
            <a:solidFill>
              <a:srgbClr val="FF8585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000" b="1"/>
              </a:pPr>
              <a:endParaRPr/>
            </a:p>
          </p:txBody>
        </p:sp>
        <p:sp>
          <p:nvSpPr>
            <p:cNvPr id="46" name="Shape 61"/>
            <p:cNvSpPr/>
            <p:nvPr/>
          </p:nvSpPr>
          <p:spPr>
            <a:xfrm>
              <a:off x="23253" y="84287"/>
              <a:ext cx="1510624" cy="30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lang="en-US" altLang="zh-CN" sz="2000" b="1" dirty="0"/>
                <a:t>Helper</a:t>
              </a:r>
              <a:r>
                <a:rPr sz="2000" b="1" dirty="0" smtClean="0"/>
                <a:t> </a:t>
              </a:r>
              <a:r>
                <a:rPr lang="en-US" sz="2000" i="1" dirty="0" err="1" smtClean="0">
                  <a:latin typeface="Adobe Caslon Pro Bold" pitchFamily="18" charset="0"/>
                  <a:cs typeface="Adobe Hebrew" pitchFamily="18" charset="-79"/>
                </a:rPr>
                <a:t>i</a:t>
              </a:r>
              <a:endParaRPr sz="2000" i="1" dirty="0">
                <a:latin typeface="Adobe Caslon Pro Bold" pitchFamily="18" charset="0"/>
                <a:cs typeface="Adobe Hebrew" pitchFamily="18" charset="-79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2719556" y="2999601"/>
            <a:ext cx="1474493" cy="11823"/>
          </a:xfrm>
          <a:prstGeom prst="line">
            <a:avLst/>
          </a:prstGeom>
          <a:ln w="34925">
            <a:solidFill>
              <a:srgbClr val="80808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92" name="Group 92"/>
          <p:cNvGrpSpPr/>
          <p:nvPr/>
        </p:nvGrpSpPr>
        <p:grpSpPr>
          <a:xfrm>
            <a:off x="1543250" y="2068628"/>
            <a:ext cx="1227222" cy="461666"/>
            <a:chOff x="0" y="0"/>
            <a:chExt cx="1227221" cy="461664"/>
          </a:xfrm>
        </p:grpSpPr>
        <p:sp>
          <p:nvSpPr>
            <p:cNvPr id="90" name="Shape 90"/>
            <p:cNvSpPr/>
            <p:nvPr/>
          </p:nvSpPr>
          <p:spPr>
            <a:xfrm>
              <a:off x="-1" y="0"/>
              <a:ext cx="1227223" cy="461665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-1" y="0"/>
              <a:ext cx="122722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6498175" y="1748989"/>
            <a:ext cx="1227222" cy="461666"/>
            <a:chOff x="0" y="0"/>
            <a:chExt cx="1227221" cy="461664"/>
          </a:xfrm>
        </p:grpSpPr>
        <p:sp>
          <p:nvSpPr>
            <p:cNvPr id="93" name="Shape 93"/>
            <p:cNvSpPr/>
            <p:nvPr/>
          </p:nvSpPr>
          <p:spPr>
            <a:xfrm>
              <a:off x="-1" y="0"/>
              <a:ext cx="1227223" cy="461665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-1" y="0"/>
              <a:ext cx="122722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914521" y="2674003"/>
            <a:ext cx="2736983" cy="624841"/>
            <a:chOff x="0" y="0"/>
            <a:chExt cx="2736982" cy="624840"/>
          </a:xfrm>
        </p:grpSpPr>
        <p:sp>
          <p:nvSpPr>
            <p:cNvPr id="96" name="Shape 96"/>
            <p:cNvSpPr/>
            <p:nvPr/>
          </p:nvSpPr>
          <p:spPr>
            <a:xfrm>
              <a:off x="0" y="53739"/>
              <a:ext cx="2736983" cy="517363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25254" y="0"/>
              <a:ext cx="2686475" cy="624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/>
              </a:lvl1pPr>
            </a:lstStyle>
            <a:p>
              <a:pPr lvl="0">
                <a:defRPr b="0"/>
              </a:pPr>
              <a:r>
                <a:rPr b="1"/>
                <a:t>Random Noise Generator</a:t>
              </a:r>
            </a:p>
          </p:txBody>
        </p:sp>
      </p:grpSp>
      <p:sp>
        <p:nvSpPr>
          <p:cNvPr id="99" name="Shape 99"/>
          <p:cNvSpPr/>
          <p:nvPr/>
        </p:nvSpPr>
        <p:spPr>
          <a:xfrm>
            <a:off x="2713459" y="1603618"/>
            <a:ext cx="1474493" cy="11823"/>
          </a:xfrm>
          <a:prstGeom prst="line">
            <a:avLst/>
          </a:prstGeom>
          <a:ln w="34925">
            <a:solidFill>
              <a:srgbClr val="80808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2725652" y="908673"/>
            <a:ext cx="1474493" cy="11823"/>
          </a:xfrm>
          <a:prstGeom prst="line">
            <a:avLst/>
          </a:prstGeom>
          <a:ln w="34925">
            <a:solidFill>
              <a:srgbClr val="80808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103" name="Group 103"/>
          <p:cNvGrpSpPr/>
          <p:nvPr/>
        </p:nvGrpSpPr>
        <p:grpSpPr>
          <a:xfrm>
            <a:off x="871849" y="570883"/>
            <a:ext cx="2736983" cy="624841"/>
            <a:chOff x="0" y="0"/>
            <a:chExt cx="2736982" cy="624840"/>
          </a:xfrm>
        </p:grpSpPr>
        <p:sp>
          <p:nvSpPr>
            <p:cNvPr id="101" name="Shape 101"/>
            <p:cNvSpPr/>
            <p:nvPr/>
          </p:nvSpPr>
          <p:spPr>
            <a:xfrm>
              <a:off x="0" y="53739"/>
              <a:ext cx="2736983" cy="517363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5254" y="0"/>
              <a:ext cx="2686475" cy="624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/>
              </a:lvl1pPr>
            </a:lstStyle>
            <a:p>
              <a:pPr lvl="0">
                <a:defRPr b="0"/>
              </a:pPr>
              <a:r>
                <a:rPr b="1"/>
                <a:t>Random Noise Generator</a:t>
              </a:r>
            </a:p>
          </p:txBody>
        </p:sp>
      </p:grpSp>
      <p:grpSp>
        <p:nvGrpSpPr>
          <p:cNvPr id="106" name="Group 106"/>
          <p:cNvGrpSpPr/>
          <p:nvPr/>
        </p:nvGrpSpPr>
        <p:grpSpPr>
          <a:xfrm>
            <a:off x="884041" y="1326787"/>
            <a:ext cx="2736983" cy="624841"/>
            <a:chOff x="0" y="0"/>
            <a:chExt cx="2736982" cy="624840"/>
          </a:xfrm>
        </p:grpSpPr>
        <p:sp>
          <p:nvSpPr>
            <p:cNvPr id="104" name="Shape 104"/>
            <p:cNvSpPr/>
            <p:nvPr/>
          </p:nvSpPr>
          <p:spPr>
            <a:xfrm>
              <a:off x="0" y="53739"/>
              <a:ext cx="2736983" cy="517363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25254" y="0"/>
              <a:ext cx="2686475" cy="624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/>
              </a:lvl1pPr>
            </a:lstStyle>
            <a:p>
              <a:pPr lvl="0">
                <a:defRPr b="0"/>
              </a:pPr>
              <a:r>
                <a:rPr b="1"/>
                <a:t>Random Noise Generator</a:t>
              </a:r>
            </a:p>
          </p:txBody>
        </p:sp>
      </p:grpSp>
      <p:pic>
        <p:nvPicPr>
          <p:cNvPr id="107" name="image1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72793" y="621680"/>
            <a:ext cx="604076" cy="5979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image1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71459" y="1320340"/>
            <a:ext cx="604076" cy="597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image1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7553" y="2734897"/>
            <a:ext cx="604076" cy="59799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2" name="Group 112"/>
          <p:cNvGrpSpPr/>
          <p:nvPr/>
        </p:nvGrpSpPr>
        <p:grpSpPr>
          <a:xfrm>
            <a:off x="4206361" y="524255"/>
            <a:ext cx="1389768" cy="2938273"/>
            <a:chOff x="0" y="0"/>
            <a:chExt cx="1389767" cy="2938272"/>
          </a:xfrm>
        </p:grpSpPr>
        <p:sp>
          <p:nvSpPr>
            <p:cNvPr id="110" name="Shape 110"/>
            <p:cNvSpPr/>
            <p:nvPr/>
          </p:nvSpPr>
          <p:spPr>
            <a:xfrm>
              <a:off x="0" y="0"/>
              <a:ext cx="1389768" cy="2938273"/>
            </a:xfrm>
            <a:prstGeom prst="roundRect">
              <a:avLst>
                <a:gd name="adj" fmla="val 16667"/>
              </a:avLst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7842" y="67842"/>
              <a:ext cx="125408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sp>
        <p:nvSpPr>
          <p:cNvPr id="113" name="Shape 113"/>
          <p:cNvSpPr/>
          <p:nvPr/>
        </p:nvSpPr>
        <p:spPr>
          <a:xfrm>
            <a:off x="6486144" y="573023"/>
            <a:ext cx="304801" cy="2804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88"/>
                  <a:pt x="10800" y="196"/>
                </a:cubicBezTo>
                <a:lnTo>
                  <a:pt x="10800" y="10698"/>
                </a:lnTo>
                <a:cubicBezTo>
                  <a:pt x="10800" y="10806"/>
                  <a:pt x="15635" y="10894"/>
                  <a:pt x="21600" y="10894"/>
                </a:cubicBezTo>
                <a:cubicBezTo>
                  <a:pt x="15635" y="10894"/>
                  <a:pt x="10800" y="10982"/>
                  <a:pt x="10800" y="11090"/>
                </a:cubicBezTo>
                <a:lnTo>
                  <a:pt x="10800" y="21404"/>
                </a:lnTo>
                <a:cubicBezTo>
                  <a:pt x="10800" y="21512"/>
                  <a:pt x="5965" y="21600"/>
                  <a:pt x="0" y="21600"/>
                </a:cubicBezTo>
              </a:path>
            </a:pathLst>
          </a:custGeom>
          <a:ln w="25400">
            <a:solidFill>
              <a:srgbClr val="4A7EBB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grpSp>
        <p:nvGrpSpPr>
          <p:cNvPr id="116" name="Group 116"/>
          <p:cNvGrpSpPr/>
          <p:nvPr/>
        </p:nvGrpSpPr>
        <p:grpSpPr>
          <a:xfrm>
            <a:off x="5267907" y="2062533"/>
            <a:ext cx="1227222" cy="461666"/>
            <a:chOff x="0" y="0"/>
            <a:chExt cx="1227221" cy="461664"/>
          </a:xfrm>
        </p:grpSpPr>
        <p:sp>
          <p:nvSpPr>
            <p:cNvPr id="114" name="Shape 114"/>
            <p:cNvSpPr/>
            <p:nvPr/>
          </p:nvSpPr>
          <p:spPr>
            <a:xfrm>
              <a:off x="-1" y="0"/>
              <a:ext cx="1227223" cy="461665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-1" y="0"/>
              <a:ext cx="122722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2415539" y="1844040"/>
            <a:ext cx="708661" cy="925832"/>
          </a:xfrm>
          <a:prstGeom prst="line">
            <a:avLst/>
          </a:prstGeom>
          <a:ln w="25400">
            <a:solidFill>
              <a:srgbClr val="4A7EBB"/>
            </a:solidFill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121" name="Group 121"/>
          <p:cNvGrpSpPr/>
          <p:nvPr/>
        </p:nvGrpSpPr>
        <p:grpSpPr>
          <a:xfrm>
            <a:off x="800100" y="1386838"/>
            <a:ext cx="2689861" cy="636143"/>
            <a:chOff x="0" y="0"/>
            <a:chExt cx="2689860" cy="636141"/>
          </a:xfrm>
        </p:grpSpPr>
        <p:sp>
          <p:nvSpPr>
            <p:cNvPr id="119" name="Shape 119"/>
            <p:cNvSpPr/>
            <p:nvPr/>
          </p:nvSpPr>
          <p:spPr>
            <a:xfrm>
              <a:off x="0" y="0"/>
              <a:ext cx="2689861" cy="636142"/>
            </a:xfrm>
            <a:prstGeom prst="roundRect">
              <a:avLst>
                <a:gd name="adj" fmla="val 16667"/>
              </a:avLst>
            </a:prstGeom>
            <a:solidFill>
              <a:srgbClr val="DCE6F2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000" b="1"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31053" y="126300"/>
              <a:ext cx="2627754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 b="1"/>
              </a:lvl1pPr>
            </a:lstStyle>
            <a:p>
              <a:pPr lvl="0">
                <a:defRPr sz="1800" b="0"/>
              </a:pPr>
              <a:r>
                <a:rPr sz="2000" b="1"/>
                <a:t> </a:t>
              </a:r>
            </a:p>
          </p:txBody>
        </p:sp>
      </p:grpSp>
      <p:grpSp>
        <p:nvGrpSpPr>
          <p:cNvPr id="124" name="Group 124"/>
          <p:cNvGrpSpPr/>
          <p:nvPr/>
        </p:nvGrpSpPr>
        <p:grpSpPr>
          <a:xfrm>
            <a:off x="800100" y="1451810"/>
            <a:ext cx="2772156" cy="481927"/>
            <a:chOff x="0" y="0"/>
            <a:chExt cx="2772155" cy="481926"/>
          </a:xfrm>
        </p:grpSpPr>
        <p:sp>
          <p:nvSpPr>
            <p:cNvPr id="122" name="Shape 122"/>
            <p:cNvSpPr/>
            <p:nvPr/>
          </p:nvSpPr>
          <p:spPr>
            <a:xfrm>
              <a:off x="0" y="-1"/>
              <a:ext cx="2772156" cy="481928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-1"/>
              <a:ext cx="277215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sp>
        <p:nvSpPr>
          <p:cNvPr id="125" name="Shape 125"/>
          <p:cNvSpPr/>
          <p:nvPr/>
        </p:nvSpPr>
        <p:spPr>
          <a:xfrm rot="19553401">
            <a:off x="1847228" y="2662202"/>
            <a:ext cx="3487397" cy="1679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98000">
                <a:srgbClr val="558ED5"/>
              </a:gs>
              <a:gs pos="100000">
                <a:srgbClr val="E0E7F5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 flipH="1" flipV="1">
            <a:off x="3584447" y="816863"/>
            <a:ext cx="12193" cy="4181857"/>
          </a:xfrm>
          <a:prstGeom prst="line">
            <a:avLst/>
          </a:prstGeom>
          <a:ln w="25400">
            <a:solidFill>
              <a:srgbClr val="80808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 flipV="1">
            <a:off x="1828800" y="3560064"/>
            <a:ext cx="3962401" cy="12193"/>
          </a:xfrm>
          <a:prstGeom prst="line">
            <a:avLst/>
          </a:prstGeom>
          <a:ln w="25400">
            <a:solidFill>
              <a:srgbClr val="80808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 rot="2111994">
            <a:off x="3936804" y="1253708"/>
            <a:ext cx="2038845" cy="10867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Shape 129"/>
          <p:cNvSpPr/>
          <p:nvPr/>
        </p:nvSpPr>
        <p:spPr>
          <a:xfrm rot="2111994">
            <a:off x="4883726" y="1732432"/>
            <a:ext cx="115107" cy="111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98000">
                <a:srgbClr val="000000"/>
              </a:gs>
              <a:gs pos="100000">
                <a:srgbClr val="E0E7F5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 flipV="1">
            <a:off x="3572255" y="1780032"/>
            <a:ext cx="1377697" cy="1804417"/>
          </a:xfrm>
          <a:prstGeom prst="line">
            <a:avLst/>
          </a:prstGeom>
          <a:ln w="34925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133" name="Group 133"/>
          <p:cNvGrpSpPr/>
          <p:nvPr/>
        </p:nvGrpSpPr>
        <p:grpSpPr>
          <a:xfrm>
            <a:off x="4261103" y="1692773"/>
            <a:ext cx="717965" cy="461666"/>
            <a:chOff x="0" y="0"/>
            <a:chExt cx="717963" cy="461664"/>
          </a:xfrm>
        </p:grpSpPr>
        <p:sp>
          <p:nvSpPr>
            <p:cNvPr id="131" name="Shape 131"/>
            <p:cNvSpPr/>
            <p:nvPr/>
          </p:nvSpPr>
          <p:spPr>
            <a:xfrm>
              <a:off x="0" y="0"/>
              <a:ext cx="717964" cy="461665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0" y="0"/>
              <a:ext cx="71796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grpSp>
        <p:nvGrpSpPr>
          <p:cNvPr id="136" name="Group 136"/>
          <p:cNvGrpSpPr/>
          <p:nvPr/>
        </p:nvGrpSpPr>
        <p:grpSpPr>
          <a:xfrm>
            <a:off x="5337955" y="1785647"/>
            <a:ext cx="717965" cy="461666"/>
            <a:chOff x="0" y="0"/>
            <a:chExt cx="717963" cy="461664"/>
          </a:xfrm>
        </p:grpSpPr>
        <p:sp>
          <p:nvSpPr>
            <p:cNvPr id="134" name="Shape 134"/>
            <p:cNvSpPr/>
            <p:nvPr/>
          </p:nvSpPr>
          <p:spPr>
            <a:xfrm>
              <a:off x="0" y="0"/>
              <a:ext cx="717964" cy="461665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0" y="0"/>
              <a:ext cx="71796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sp>
        <p:nvSpPr>
          <p:cNvPr id="137" name="Shape 137"/>
          <p:cNvSpPr/>
          <p:nvPr/>
        </p:nvSpPr>
        <p:spPr>
          <a:xfrm>
            <a:off x="4941277" y="1821179"/>
            <a:ext cx="895544" cy="583697"/>
          </a:xfrm>
          <a:prstGeom prst="line">
            <a:avLst/>
          </a:prstGeom>
          <a:ln w="34925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 flipV="1">
            <a:off x="3590543" y="2404876"/>
            <a:ext cx="2246279" cy="1167382"/>
          </a:xfrm>
          <a:prstGeom prst="line">
            <a:avLst/>
          </a:prstGeom>
          <a:ln w="34925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141" name="Group 141"/>
          <p:cNvGrpSpPr/>
          <p:nvPr/>
        </p:nvGrpSpPr>
        <p:grpSpPr>
          <a:xfrm>
            <a:off x="5149435" y="2590800"/>
            <a:ext cx="717965" cy="461666"/>
            <a:chOff x="0" y="0"/>
            <a:chExt cx="717963" cy="461664"/>
          </a:xfrm>
        </p:grpSpPr>
        <p:sp>
          <p:nvSpPr>
            <p:cNvPr id="139" name="Shape 139"/>
            <p:cNvSpPr/>
            <p:nvPr/>
          </p:nvSpPr>
          <p:spPr>
            <a:xfrm>
              <a:off x="0" y="0"/>
              <a:ext cx="717964" cy="461665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0" y="0"/>
              <a:ext cx="71796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963608" y="3130056"/>
            <a:ext cx="4953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18382" y="1202173"/>
            <a:ext cx="4953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Adobe Caslon Pro Bold</vt:lpstr>
      <vt:lpstr>Adobe Hebrew</vt:lpstr>
      <vt:lpstr>Avenir Roman</vt:lpstr>
      <vt:lpstr>Arial</vt:lpstr>
      <vt:lpstr>Calibri</vt:lpstr>
      <vt:lpstr>Helvetica</vt:lpstr>
      <vt:lpstr>Default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Yanqing Liu</cp:lastModifiedBy>
  <cp:revision>5</cp:revision>
  <dcterms:modified xsi:type="dcterms:W3CDTF">2015-12-03T11:46:55Z</dcterms:modified>
</cp:coreProperties>
</file>