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CFC93-307F-4D89-BDF3-182EE94972D8}" v="5" dt="2025-02-28T15:47:07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ugonda Karthik naidu" userId="55d1e8060cb1dd37" providerId="LiveId" clId="{335CFC93-307F-4D89-BDF3-182EE94972D8}"/>
    <pc:docChg chg="undo redo custSel modSld">
      <pc:chgData name="Yanugonda Karthik naidu" userId="55d1e8060cb1dd37" providerId="LiveId" clId="{335CFC93-307F-4D89-BDF3-182EE94972D8}" dt="2025-02-28T15:50:15.677" v="250" actId="12"/>
      <pc:docMkLst>
        <pc:docMk/>
      </pc:docMkLst>
      <pc:sldChg chg="addSp delSp modSp mod modClrScheme chgLayout">
        <pc:chgData name="Yanugonda Karthik naidu" userId="55d1e8060cb1dd37" providerId="LiveId" clId="{335CFC93-307F-4D89-BDF3-182EE94972D8}" dt="2025-02-28T15:50:08.726" v="238" actId="120"/>
        <pc:sldMkLst>
          <pc:docMk/>
          <pc:sldMk cId="437304527" sldId="256"/>
        </pc:sldMkLst>
        <pc:spChg chg="mod ord">
          <ac:chgData name="Yanugonda Karthik naidu" userId="55d1e8060cb1dd37" providerId="LiveId" clId="{335CFC93-307F-4D89-BDF3-182EE94972D8}" dt="2025-02-28T15:43:24.765" v="83" actId="14100"/>
          <ac:spMkLst>
            <pc:docMk/>
            <pc:sldMk cId="437304527" sldId="256"/>
            <ac:spMk id="2" creationId="{606CA1E3-123D-A71F-209A-89EC6070D1B1}"/>
          </ac:spMkLst>
        </pc:spChg>
        <pc:spChg chg="mod ord">
          <ac:chgData name="Yanugonda Karthik naidu" userId="55d1e8060cb1dd37" providerId="LiveId" clId="{335CFC93-307F-4D89-BDF3-182EE94972D8}" dt="2025-02-28T15:50:08.726" v="238" actId="120"/>
          <ac:spMkLst>
            <pc:docMk/>
            <pc:sldMk cId="437304527" sldId="256"/>
            <ac:spMk id="3" creationId="{B4792CA7-4D82-2A41-3283-100A312CAE48}"/>
          </ac:spMkLst>
        </pc:spChg>
        <pc:spChg chg="add del mod ord">
          <ac:chgData name="Yanugonda Karthik naidu" userId="55d1e8060cb1dd37" providerId="LiveId" clId="{335CFC93-307F-4D89-BDF3-182EE94972D8}" dt="2025-02-28T15:43:17.670" v="82" actId="700"/>
          <ac:spMkLst>
            <pc:docMk/>
            <pc:sldMk cId="437304527" sldId="256"/>
            <ac:spMk id="4" creationId="{29079505-6D6F-50D8-B5AB-827B4A18D60C}"/>
          </ac:spMkLst>
        </pc:spChg>
      </pc:sldChg>
      <pc:sldChg chg="addSp delSp modSp mod">
        <pc:chgData name="Yanugonda Karthik naidu" userId="55d1e8060cb1dd37" providerId="LiveId" clId="{335CFC93-307F-4D89-BDF3-182EE94972D8}" dt="2025-02-28T15:42:40.373" v="80" actId="14100"/>
        <pc:sldMkLst>
          <pc:docMk/>
          <pc:sldMk cId="1080119044" sldId="257"/>
        </pc:sldMkLst>
        <pc:picChg chg="add mod">
          <ac:chgData name="Yanugonda Karthik naidu" userId="55d1e8060cb1dd37" providerId="LiveId" clId="{335CFC93-307F-4D89-BDF3-182EE94972D8}" dt="2025-02-28T15:42:40.373" v="80" actId="14100"/>
          <ac:picMkLst>
            <pc:docMk/>
            <pc:sldMk cId="1080119044" sldId="257"/>
            <ac:picMk id="3" creationId="{FA297027-BE80-DFFF-A4E7-DCCBAD21CF03}"/>
          </ac:picMkLst>
        </pc:picChg>
        <pc:picChg chg="del">
          <ac:chgData name="Yanugonda Karthik naidu" userId="55d1e8060cb1dd37" providerId="LiveId" clId="{335CFC93-307F-4D89-BDF3-182EE94972D8}" dt="2025-02-28T15:42:03.929" v="74" actId="478"/>
          <ac:picMkLst>
            <pc:docMk/>
            <pc:sldMk cId="1080119044" sldId="257"/>
            <ac:picMk id="4" creationId="{11379D99-DF99-A70D-F073-B80149F63FEA}"/>
          </ac:picMkLst>
        </pc:picChg>
      </pc:sldChg>
      <pc:sldChg chg="modSp mod">
        <pc:chgData name="Yanugonda Karthik naidu" userId="55d1e8060cb1dd37" providerId="LiveId" clId="{335CFC93-307F-4D89-BDF3-182EE94972D8}" dt="2025-02-28T15:50:15.677" v="250" actId="12"/>
        <pc:sldMkLst>
          <pc:docMk/>
          <pc:sldMk cId="3758578505" sldId="258"/>
        </pc:sldMkLst>
        <pc:spChg chg="mod">
          <ac:chgData name="Yanugonda Karthik naidu" userId="55d1e8060cb1dd37" providerId="LiveId" clId="{335CFC93-307F-4D89-BDF3-182EE94972D8}" dt="2025-02-28T15:50:15.677" v="250" actId="12"/>
          <ac:spMkLst>
            <pc:docMk/>
            <pc:sldMk cId="3758578505" sldId="258"/>
            <ac:spMk id="2" creationId="{BC9ED0E3-A013-C506-2500-5F0257D54D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80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0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915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61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40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45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6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9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61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22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7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2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8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75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22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9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lucidchart/2548460e-1b08-4287-91ba-e62b6a78b126/view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A1E3-123D-A71F-209A-89EC6070D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388806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/>
              <a:t>TASK-11</a:t>
            </a:r>
            <a:endParaRPr lang="en-IN" sz="72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92CA7-4D82-2A41-3283-100A312CA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24749"/>
            <a:ext cx="8915399" cy="20789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doni MT" panose="02070603080606020203" pitchFamily="18" charset="0"/>
              </a:rPr>
              <a:t>EMPATHY PROCESS FLOW CHAT</a:t>
            </a:r>
          </a:p>
          <a:p>
            <a:pPr algn="ctr"/>
            <a:endParaRPr lang="en-US" sz="4000" b="1" dirty="0">
              <a:latin typeface="Bodoni MT" panose="020706030806060202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 SemiConden" panose="020B0502040204020203" pitchFamily="34" charset="0"/>
              </a:rPr>
              <a:t>BELOW IS THE LUCID CHART </a:t>
            </a:r>
            <a:endParaRPr lang="en-IN" b="1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0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97027-BE80-DFFF-A4E7-DCCBAD21C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94" y="176981"/>
            <a:ext cx="7736777" cy="64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D0E3-A013-C506-2500-5F0257D5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2" y="1720645"/>
            <a:ext cx="7541342" cy="409021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below link to open lucid chart related to EMPATHY PROCESS FLOW CHART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LUCID CHART OF EMPATHY PROCESS FLOW CHAT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585785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37</TotalTime>
  <Words>32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SemiBold SemiConden</vt:lpstr>
      <vt:lpstr>Bodoni MT</vt:lpstr>
      <vt:lpstr>Century Gothic</vt:lpstr>
      <vt:lpstr>Wingdings 3</vt:lpstr>
      <vt:lpstr>Wisp</vt:lpstr>
      <vt:lpstr>TASK-11</vt:lpstr>
      <vt:lpstr>PowerPoint Presentation</vt:lpstr>
      <vt:lpstr>The below link to open lucid chart related to EMPATHY PROCESS FLOW CHART  LUCID CHART OF EMPATHY PROCESS FLOW 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Yanugonda Karthik naidu</dc:creator>
  <cp:lastModifiedBy>Yanugonda Karthik naidu</cp:lastModifiedBy>
  <cp:revision>1</cp:revision>
  <dcterms:created xsi:type="dcterms:W3CDTF">2025-02-28T15:10:31Z</dcterms:created>
  <dcterms:modified xsi:type="dcterms:W3CDTF">2025-02-28T15:50:20Z</dcterms:modified>
</cp:coreProperties>
</file>