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 Yarraiahgari" userId="10bbf204480666f8" providerId="LiveId" clId="{0D5A6E70-4255-48A2-B9E3-53C9FB75BCC2}"/>
    <pc:docChg chg="custSel modSld">
      <pc:chgData name="Vamsi krishna Yarraiahgari" userId="10bbf204480666f8" providerId="LiveId" clId="{0D5A6E70-4255-48A2-B9E3-53C9FB75BCC2}" dt="2025-02-13T06:19:22.824" v="1" actId="27636"/>
      <pc:docMkLst>
        <pc:docMk/>
      </pc:docMkLst>
      <pc:sldChg chg="modSp mod">
        <pc:chgData name="Vamsi krishna Yarraiahgari" userId="10bbf204480666f8" providerId="LiveId" clId="{0D5A6E70-4255-48A2-B9E3-53C9FB75BCC2}" dt="2025-02-13T06:19:22.824" v="1" actId="27636"/>
        <pc:sldMkLst>
          <pc:docMk/>
          <pc:sldMk cId="3061242323" sldId="266"/>
        </pc:sldMkLst>
        <pc:spChg chg="mod">
          <ac:chgData name="Vamsi krishna Yarraiahgari" userId="10bbf204480666f8" providerId="LiveId" clId="{0D5A6E70-4255-48A2-B9E3-53C9FB75BCC2}" dt="2025-02-13T06:19:22.824" v="1" actId="27636"/>
          <ac:spMkLst>
            <pc:docMk/>
            <pc:sldMk cId="3061242323" sldId="266"/>
            <ac:spMk id="3" creationId="{C31204A6-36F4-11D2-AEB2-5AD398B72F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4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42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57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7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6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2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5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8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0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3DDE-8A50-4877-BE1B-EBC04F0026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B9E249-CD26-448E-8A87-D72B8A0F7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0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73B-C096-C4F4-EF98-0E24EF310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of IT in Modern Transportation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2EFD5-E42F-430E-6E84-76050717A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Automobile, Metro Rail, and Avionics</a:t>
            </a:r>
          </a:p>
          <a:p>
            <a:r>
              <a:rPr lang="en-IN" dirty="0"/>
              <a:t>By Y.VAMSI KRISHNA </a:t>
            </a:r>
          </a:p>
        </p:txBody>
      </p:sp>
    </p:spTree>
    <p:extLst>
      <p:ext uri="{BB962C8B-B14F-4D97-AF65-F5344CB8AC3E}">
        <p14:creationId xmlns:p14="http://schemas.microsoft.com/office/powerpoint/2010/main" val="255095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D90B-4A66-F65B-3346-BAA099BB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9C31-0805-A654-5A3C-5BCDCC5B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*IT Impact Across Sectors*:</a:t>
            </a:r>
          </a:p>
          <a:p>
            <a:r>
              <a:rPr lang="en-IN" dirty="0"/>
              <a:t> *Automobile*: User-centric tech (e.g., infotainment). </a:t>
            </a:r>
          </a:p>
          <a:p>
            <a:r>
              <a:rPr lang="en-IN" dirty="0"/>
              <a:t> *Metro Rail*: Scalability for mass transit.   </a:t>
            </a:r>
          </a:p>
          <a:p>
            <a:r>
              <a:rPr lang="en-IN" dirty="0"/>
              <a:t>*Avionics*: Mission-critical precision.</a:t>
            </a:r>
          </a:p>
          <a:p>
            <a:r>
              <a:rPr lang="en-IN" dirty="0"/>
              <a:t>*Visual*: Venn diagram showing overlaps (e.g., IoT, cybersecurity). </a:t>
            </a:r>
          </a:p>
        </p:txBody>
      </p:sp>
    </p:spTree>
    <p:extLst>
      <p:ext uri="{BB962C8B-B14F-4D97-AF65-F5344CB8AC3E}">
        <p14:creationId xmlns:p14="http://schemas.microsoft.com/office/powerpoint/2010/main" val="334441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ED3E-8D5B-893F-767A-D535C722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2E9-EA9A-D1AE-D37A-EE3ED5FE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*Summary*: IT reshapes safety, efficiency, and sustainability.</a:t>
            </a:r>
          </a:p>
          <a:p>
            <a:r>
              <a:rPr lang="en-US" dirty="0"/>
              <a:t>*Call to Action*: Embrace innovation while addressing security and costs.</a:t>
            </a:r>
          </a:p>
          <a:p>
            <a:r>
              <a:rPr lang="en-US" dirty="0"/>
              <a:t>*Visual*: Futuristic transportation collage.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49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ED93-7F35-5394-836D-38F336A8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34065"/>
            <a:ext cx="8596668" cy="3593383"/>
          </a:xfrm>
        </p:spPr>
        <p:txBody>
          <a:bodyPr/>
          <a:lstStyle/>
          <a:p>
            <a:pPr algn="ctr"/>
            <a:r>
              <a:rPr lang="en-IN" sz="9600" dirty="0"/>
              <a:t>THANK          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04A6-36F4-11D2-AEB2-5AD398B7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9274002" y="5342128"/>
            <a:ext cx="2829507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2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F3F4-2033-C22C-727E-2B9D798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7C30-2AC4-C7F4-E484-ADBD9081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23781A05G4-Y.VAMSI KRISHNA</a:t>
            </a:r>
          </a:p>
          <a:p>
            <a:r>
              <a:rPr lang="en-IN" dirty="0"/>
              <a:t>                         23781A05E8-T.RAVINDRANATH</a:t>
            </a:r>
          </a:p>
          <a:p>
            <a:r>
              <a:rPr lang="en-IN" dirty="0"/>
              <a:t>                         23781A05G3-Y.KARTHIK NAIDU</a:t>
            </a:r>
          </a:p>
          <a:p>
            <a:r>
              <a:rPr lang="en-IN" dirty="0"/>
              <a:t>                         23781A05G1-Y.BHUVANESH</a:t>
            </a:r>
          </a:p>
          <a:p>
            <a:r>
              <a:rPr lang="en-IN" dirty="0"/>
              <a:t>                         23781A05F2-U.MAHESH</a:t>
            </a:r>
          </a:p>
          <a:p>
            <a:r>
              <a:rPr lang="en-IN" dirty="0"/>
              <a:t>                         23781A05K6-M.MOHAN</a:t>
            </a:r>
          </a:p>
          <a:p>
            <a:r>
              <a:rPr lang="en-IN" dirty="0"/>
              <a:t>                         24785A0520-Y.VINAY</a:t>
            </a:r>
          </a:p>
          <a:p>
            <a:r>
              <a:rPr lang="en-IN" dirty="0"/>
              <a:t>                         24785A0505-D.SUBBARAYUDU</a:t>
            </a:r>
          </a:p>
        </p:txBody>
      </p:sp>
    </p:spTree>
    <p:extLst>
      <p:ext uri="{BB962C8B-B14F-4D97-AF65-F5344CB8AC3E}">
        <p14:creationId xmlns:p14="http://schemas.microsoft.com/office/powerpoint/2010/main" val="22245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1276-41F3-729B-861A-AD496B41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IT in Transportation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E6DD-659D-B3E2-2485-6BBADC3A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*Key Point*: IT drives innovation, safety, and efficiency.</a:t>
            </a:r>
          </a:p>
          <a:p>
            <a:r>
              <a:rPr lang="en-US" dirty="0"/>
              <a:t>  - *Topics Covered*:  </a:t>
            </a:r>
          </a:p>
          <a:p>
            <a:r>
              <a:rPr lang="en-US" dirty="0"/>
              <a:t>  - Automobile: Connectivity and autonomy.  </a:t>
            </a:r>
          </a:p>
          <a:p>
            <a:r>
              <a:rPr lang="en-US" dirty="0"/>
              <a:t>  - Metro Rail: Smart systems and passenger management.  </a:t>
            </a:r>
          </a:p>
          <a:p>
            <a:r>
              <a:rPr lang="en-US" dirty="0"/>
              <a:t>  - Avionics: Precision and in-flight systems. </a:t>
            </a:r>
          </a:p>
          <a:p>
            <a:r>
              <a:rPr lang="en-US" dirty="0"/>
              <a:t> - *Visual*: Infographic showing IT integration across sectors.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78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70AC-E39F-BA4C-D69A-84A0EAF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IT in Automobile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D645-0F88-7E27-FE09-3A390AB6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*Header*: "Transforming Mobility"  </a:t>
            </a:r>
          </a:p>
          <a:p>
            <a:r>
              <a:rPr lang="en-IN" dirty="0"/>
              <a:t> *Key Technologies*:  </a:t>
            </a:r>
          </a:p>
          <a:p>
            <a:r>
              <a:rPr lang="en-IN" dirty="0"/>
              <a:t>  - ADAS (Collision avoidance, lane-keeping).   </a:t>
            </a:r>
          </a:p>
          <a:p>
            <a:r>
              <a:rPr lang="en-IN" dirty="0"/>
              <a:t> - Telematics (GPS, remote diagnostics).  </a:t>
            </a:r>
          </a:p>
          <a:p>
            <a:r>
              <a:rPr lang="en-IN" dirty="0"/>
              <a:t>  - EV Battery Management Systems.</a:t>
            </a:r>
          </a:p>
          <a:p>
            <a:r>
              <a:rPr lang="en-IN" dirty="0"/>
              <a:t>  *Benefits*: Safer roads, personalized user experience. </a:t>
            </a:r>
          </a:p>
          <a:p>
            <a:r>
              <a:rPr lang="en-IN" dirty="0"/>
              <a:t>  *Visual*: Tesla Autopilot or connected car diagram. </a:t>
            </a:r>
          </a:p>
        </p:txBody>
      </p:sp>
    </p:spTree>
    <p:extLst>
      <p:ext uri="{BB962C8B-B14F-4D97-AF65-F5344CB8AC3E}">
        <p14:creationId xmlns:p14="http://schemas.microsoft.com/office/powerpoint/2010/main" val="103559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5E77-8B80-833A-2024-2FE84C35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of IT in Automobiles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318D-0D7C-0A51-A1DE-CD104AA7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*Challenges*:   </a:t>
            </a:r>
          </a:p>
          <a:p>
            <a:r>
              <a:rPr lang="en-IN" dirty="0"/>
              <a:t> - Cybersecurity risks (e.g., hacking).  </a:t>
            </a:r>
          </a:p>
          <a:p>
            <a:r>
              <a:rPr lang="en-IN" dirty="0"/>
              <a:t>  - High implementation costs.</a:t>
            </a:r>
          </a:p>
          <a:p>
            <a:r>
              <a:rPr lang="en-IN" dirty="0"/>
              <a:t>*Future Trends*:  </a:t>
            </a:r>
          </a:p>
          <a:p>
            <a:r>
              <a:rPr lang="en-IN" dirty="0"/>
              <a:t>   - Autonomous vehicles (Level 5 automation). </a:t>
            </a:r>
          </a:p>
          <a:p>
            <a:r>
              <a:rPr lang="en-IN" dirty="0"/>
              <a:t>   - Vehicle-to-Everything (V2X) communication. </a:t>
            </a:r>
          </a:p>
          <a:p>
            <a:r>
              <a:rPr lang="en-IN" dirty="0"/>
              <a:t>*Visual*: Timeline of autonomous vehicle evolution. </a:t>
            </a:r>
          </a:p>
        </p:txBody>
      </p:sp>
    </p:spTree>
    <p:extLst>
      <p:ext uri="{BB962C8B-B14F-4D97-AF65-F5344CB8AC3E}">
        <p14:creationId xmlns:p14="http://schemas.microsoft.com/office/powerpoint/2010/main" val="2246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3573-5559-82AC-CC75-FE49B4D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IT in Metro 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470-0588-E612-17F1-EEF75A91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*Header*: "Smart Urban Mobility" </a:t>
            </a:r>
          </a:p>
          <a:p>
            <a:r>
              <a:rPr lang="en-IN" dirty="0"/>
              <a:t>*Key Technologies*:   </a:t>
            </a:r>
          </a:p>
          <a:p>
            <a:r>
              <a:rPr lang="en-IN" dirty="0"/>
              <a:t> - Automated Fare Collection (e.g., RFID cards).  </a:t>
            </a:r>
          </a:p>
          <a:p>
            <a:r>
              <a:rPr lang="en-IN" dirty="0"/>
              <a:t>  - IoT for predictive maintenance. </a:t>
            </a:r>
          </a:p>
          <a:p>
            <a:r>
              <a:rPr lang="en-IN" dirty="0"/>
              <a:t>   - Real-time passenger info systems. </a:t>
            </a:r>
          </a:p>
          <a:p>
            <a:r>
              <a:rPr lang="en-IN" dirty="0"/>
              <a:t> *Benefits*: Reduced delays, energy efficiency.</a:t>
            </a:r>
          </a:p>
          <a:p>
            <a:r>
              <a:rPr lang="en-IN" dirty="0"/>
              <a:t> *Visual*: Delhi Metro/Singapore MRT case study image. </a:t>
            </a:r>
          </a:p>
        </p:txBody>
      </p:sp>
    </p:spTree>
    <p:extLst>
      <p:ext uri="{BB962C8B-B14F-4D97-AF65-F5344CB8AC3E}">
        <p14:creationId xmlns:p14="http://schemas.microsoft.com/office/powerpoint/2010/main" val="353269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6423-A66B-7980-420C-13FED72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of IT in Metro Rail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2D9A-53DC-28A9-8CA8-D35B2E8C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*Challenges*:   </a:t>
            </a:r>
          </a:p>
          <a:p>
            <a:endParaRPr lang="en-US" dirty="0"/>
          </a:p>
          <a:p>
            <a:r>
              <a:rPr lang="en-US" dirty="0"/>
              <a:t>  - High infrastructure costs.  </a:t>
            </a:r>
          </a:p>
          <a:p>
            <a:r>
              <a:rPr lang="en-US" dirty="0"/>
              <a:t>  - Integration with legacy systems. </a:t>
            </a:r>
          </a:p>
          <a:p>
            <a:r>
              <a:rPr lang="en-US" dirty="0"/>
              <a:t>*Future Trends*: </a:t>
            </a:r>
          </a:p>
          <a:p>
            <a:r>
              <a:rPr lang="en-US" dirty="0"/>
              <a:t>   - AI-driven crowd management. </a:t>
            </a:r>
          </a:p>
          <a:p>
            <a:r>
              <a:rPr lang="en-US" dirty="0"/>
              <a:t>   - Solar-powered smart stations. </a:t>
            </a:r>
          </a:p>
          <a:p>
            <a:r>
              <a:rPr lang="en-US" dirty="0"/>
              <a:t>*Visual*: Mock-up of AI-controlled metro dashboard.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90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0C4F-2A69-CD10-0CB3-7542928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IT in Avionics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F35E-995A-2E87-EEA6-5A6C3683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*Header*: "Sky-High Innovation" </a:t>
            </a:r>
          </a:p>
          <a:p>
            <a:r>
              <a:rPr lang="en-IN" dirty="0"/>
              <a:t>*Key Technologies*:    </a:t>
            </a:r>
          </a:p>
          <a:p>
            <a:r>
              <a:rPr lang="en-IN" dirty="0"/>
              <a:t>  - Fly-by-Wire systems (electronic flight controls).  </a:t>
            </a:r>
          </a:p>
          <a:p>
            <a:r>
              <a:rPr lang="en-IN" dirty="0"/>
              <a:t>  - SATCOM for global connectivity. </a:t>
            </a:r>
          </a:p>
          <a:p>
            <a:r>
              <a:rPr lang="en-IN" dirty="0"/>
              <a:t>  - Aircraft Health Monitoring (e.g., Boeing’s AHM). </a:t>
            </a:r>
          </a:p>
          <a:p>
            <a:r>
              <a:rPr lang="en-IN" dirty="0"/>
              <a:t>*Benefits*: Safer flights, fuel efficiency.</a:t>
            </a:r>
          </a:p>
          <a:p>
            <a:r>
              <a:rPr lang="en-IN" dirty="0"/>
              <a:t> *Visual*: Fly-by-wire system schematic. </a:t>
            </a:r>
          </a:p>
        </p:txBody>
      </p:sp>
    </p:spTree>
    <p:extLst>
      <p:ext uri="{BB962C8B-B14F-4D97-AF65-F5344CB8AC3E}">
        <p14:creationId xmlns:p14="http://schemas.microsoft.com/office/powerpoint/2010/main" val="18613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0A9A-3F70-0D66-BC7A-FFD699C2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of IT in Avionics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9E8A-BCF9-C2B8-4A53-22A93A3C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*Challenges*:  </a:t>
            </a:r>
          </a:p>
          <a:p>
            <a:r>
              <a:rPr lang="en-US" dirty="0"/>
              <a:t>   - Cybersecurity in flight systems.    </a:t>
            </a:r>
          </a:p>
          <a:p>
            <a:r>
              <a:rPr lang="en-US" dirty="0"/>
              <a:t>   - Regulatory hurdles. </a:t>
            </a:r>
          </a:p>
          <a:p>
            <a:r>
              <a:rPr lang="en-US" dirty="0"/>
              <a:t> *Future Trends*:   </a:t>
            </a:r>
          </a:p>
          <a:p>
            <a:r>
              <a:rPr lang="en-US" dirty="0"/>
              <a:t>    - AI-based air traffic control.  </a:t>
            </a:r>
          </a:p>
          <a:p>
            <a:r>
              <a:rPr lang="en-US" dirty="0"/>
              <a:t>    - Electric/hybrid aircraft. </a:t>
            </a:r>
          </a:p>
          <a:p>
            <a:r>
              <a:rPr lang="en-US" dirty="0"/>
              <a:t>*Visual*: Concept image of electric aircraft.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91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560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Role of IT in Modern Transportation</vt:lpstr>
      <vt:lpstr>              GROUP MEMBERS</vt:lpstr>
      <vt:lpstr>Introduction to IT in Transportation</vt:lpstr>
      <vt:lpstr>             IT in Automobile</vt:lpstr>
      <vt:lpstr>Challenges &amp; Future of IT in Automobiles</vt:lpstr>
      <vt:lpstr>                 IT in Metro Rail</vt:lpstr>
      <vt:lpstr>Challenges &amp; Future of IT in Metro Rail</vt:lpstr>
      <vt:lpstr>                 IT in Avionics</vt:lpstr>
      <vt:lpstr>Challenges &amp; Future of IT in Avionics</vt:lpstr>
      <vt:lpstr>            Comparative Analysis</vt:lpstr>
      <vt:lpstr>                     Conclusion</vt:lpstr>
      <vt:lpstr>THANK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Yarraiahgari</dc:creator>
  <cp:lastModifiedBy>Vamsi krishna Yarraiahgari</cp:lastModifiedBy>
  <cp:revision>1</cp:revision>
  <dcterms:created xsi:type="dcterms:W3CDTF">2025-02-13T05:36:48Z</dcterms:created>
  <dcterms:modified xsi:type="dcterms:W3CDTF">2025-02-13T06:19:31Z</dcterms:modified>
</cp:coreProperties>
</file>