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3C5-666E-08D0-0E57-0C56D971B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8DBB1-C943-BED9-EFF8-AD6235E47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9D01-5E7B-991D-9F45-AC9ED4CA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EC90-66BA-F6FA-2AC1-2E68B13C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B302-7736-2F5F-3B3E-09492E09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0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3A41-B258-2302-C842-15D86DE8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2225B-53B8-93D9-FD0B-000EDD5E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3D53-E3C6-BE4E-9E09-FEFF675F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ACAA-8AB8-5938-DF09-FC03B4F1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902-8265-2E6F-8DA5-A4390A27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0DB7D-6E6F-E95A-9326-9D531F2AE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3E13A-8CDF-88C2-D2A8-FE8FBCA78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CAF0-12BC-5C14-D246-EC4ED8C5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F33C-EA97-8530-9137-40D31F09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E5A42-2867-ADA9-9E76-59EC6672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9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1F72-E1A1-3E90-F671-977B2FDB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E922-B73B-37C1-2720-BB7C29EA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A745-176E-4388-751E-D2DFB3BD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AA7E-85DD-41E3-E73A-2AAF5B1E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16D5E-82F6-9155-6351-71AA2AF1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2093-2C55-58A4-FA8D-58F7E497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8CE8-AEB8-5B07-6923-6C38A4A8B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ABDF-0E7D-AA1E-31FF-1D4D159F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0FA9-72A6-F4C1-61C2-9CE5FA7E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38A0-EE24-7225-1E9A-85FB11A0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3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97AA-1183-653A-FF7F-A261003A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6B21-965A-E180-FCFC-69DB9A8EC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CC4D-98B3-268C-3C7F-9D50C17BC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26B8-59D7-66E5-754E-DC58EFAF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BF5F3-54CC-F65D-B12A-0D36A522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1ADE3-6259-3CA7-B04F-81679F37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8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940D-79AD-8431-926F-0DE585E5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E4153-FF9D-427D-328F-DDFB74A0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4B2B5-FB05-0C22-FA17-94AA0C880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E654D-3679-DE86-2649-31B89A977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7D807-BA28-B6A1-3378-9F53FACDD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EE6E-5C7C-3632-1EA6-418701EE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FDF01-E190-C83B-6B2F-EDA3F98F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0FEC6-7F70-ED19-72F8-BD13E7C3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43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E970-D432-CEC9-D551-98A30E9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37BBC-3BAE-D8AE-93EF-F89F276B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F8F47-E455-684C-29D5-624BF0FE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0B2F4-31FF-9296-6ED5-AEFF240B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3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D48DF-DB7C-FFDF-007C-D6961A60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E09C2-AE1D-D7D0-1FAB-B4182E55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001D3-5089-0D9D-8FE5-0A8A11E1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BFE9-CC97-4C5A-B58D-79F13443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B2EC-C99C-CEA8-614C-9ACEF816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A2AEF-D85B-4EDB-1DEC-6A1C8C68A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0E0C5-C533-8824-F760-D8D87B4A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A98A0-311F-4956-01CF-1A89034B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6690E-4A89-779A-E187-9360725C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6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12DD-5163-89F1-B227-832FDE5B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38A63-0D91-57A6-00E8-A12FF1B09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898C7-B91A-5A35-DC7D-72D663816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A68D2-3083-2910-118A-47E6BA9A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82743-F302-F65A-75C5-2F048185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8E149-8262-82AC-487E-DFF4778A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7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A4460-282F-DEBD-68D7-6F7F1C30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9EC33-114A-7700-A0B2-DFA370F4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A28A-EAD6-8D65-FA74-E5DEB5D71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125B-CCA8-4D80-94E3-C6BE3EB2501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84E3-B8A0-5446-38DC-F8D3B9DEE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7C87-5D35-6D34-A694-C0F9EFAAE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4258-66AB-4101-A883-77D360397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9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E18F1-C0BE-BFEF-78ED-83F8010C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17" y="0"/>
            <a:ext cx="1230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4103F-965B-BF7C-7D86-722A997B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" y="58199"/>
            <a:ext cx="12158412" cy="67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4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6F6CB-6B8B-4B1C-CEBA-4DB18A80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" y="0"/>
            <a:ext cx="1217751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E776B-3A08-6D25-8CA6-9C843375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069" y="0"/>
            <a:ext cx="12343526" cy="69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5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24DA6-9C2A-DDA3-D1FF-F4EB86BA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0" y="4864"/>
            <a:ext cx="12200659" cy="6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068E5-5362-22E3-57E7-6F1111548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64" y="0"/>
            <a:ext cx="1225366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B009-4BA7-2B2B-145C-335D0318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374"/>
            <a:ext cx="10515600" cy="443435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THANK YOU</a:t>
            </a:r>
            <a:endParaRPr lang="en-IN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5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Yanugonda Karthik naidu</dc:creator>
  <cp:lastModifiedBy>Yanugonda Karthik naidu</cp:lastModifiedBy>
  <cp:revision>1</cp:revision>
  <dcterms:created xsi:type="dcterms:W3CDTF">2025-02-28T16:18:06Z</dcterms:created>
  <dcterms:modified xsi:type="dcterms:W3CDTF">2025-02-28T16:18:07Z</dcterms:modified>
</cp:coreProperties>
</file>