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5CFC93-307F-4D89-BDF3-182EE94972D8}" v="5" dt="2025-02-28T15:47:07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6022ABE-1945-4E3E-B55B-2ED8895148D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F027477-32B2-4451-A1EC-A2C7D4EE511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70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2ABE-1945-4E3E-B55B-2ED8895148D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7477-32B2-4451-A1EC-A2C7D4EE5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02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2ABE-1945-4E3E-B55B-2ED8895148D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7477-32B2-4451-A1EC-A2C7D4EE511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526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2ABE-1945-4E3E-B55B-2ED8895148D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7477-32B2-4451-A1EC-A2C7D4EE511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825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2ABE-1945-4E3E-B55B-2ED8895148D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7477-32B2-4451-A1EC-A2C7D4EE5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642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2ABE-1945-4E3E-B55B-2ED8895148D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7477-32B2-4451-A1EC-A2C7D4EE511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100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2ABE-1945-4E3E-B55B-2ED8895148D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7477-32B2-4451-A1EC-A2C7D4EE511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091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2ABE-1945-4E3E-B55B-2ED8895148D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7477-32B2-4451-A1EC-A2C7D4EE511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594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2ABE-1945-4E3E-B55B-2ED8895148D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7477-32B2-4451-A1EC-A2C7D4EE511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2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2ABE-1945-4E3E-B55B-2ED8895148D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7477-32B2-4451-A1EC-A2C7D4EE5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60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2ABE-1945-4E3E-B55B-2ED8895148D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7477-32B2-4451-A1EC-A2C7D4EE511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94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2ABE-1945-4E3E-B55B-2ED8895148D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7477-32B2-4451-A1EC-A2C7D4EE5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66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2ABE-1945-4E3E-B55B-2ED8895148D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7477-32B2-4451-A1EC-A2C7D4EE5117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26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2ABE-1945-4E3E-B55B-2ED8895148D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7477-32B2-4451-A1EC-A2C7D4EE511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7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2ABE-1945-4E3E-B55B-2ED8895148D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7477-32B2-4451-A1EC-A2C7D4EE5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69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2ABE-1945-4E3E-B55B-2ED8895148D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7477-32B2-4451-A1EC-A2C7D4EE511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37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2ABE-1945-4E3E-B55B-2ED8895148D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27477-32B2-4451-A1EC-A2C7D4EE5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29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022ABE-1945-4E3E-B55B-2ED8895148D6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027477-32B2-4451-A1EC-A2C7D4EE5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14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ucid.app/lucidchart/03b3b64e-1d06-41c9-a3cc-a32065e94ec5/edit?viewport_loc=-526%2C-572%2C3067%2C1448%2C0_0&amp;invitationId=inv_3ee6c8fb-5dc1-4ffc-9efb-38fadc329d34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A1E3-123D-A71F-209A-89EC6070D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212258"/>
            <a:ext cx="8915399" cy="1415845"/>
          </a:xfrm>
        </p:spPr>
        <p:txBody>
          <a:bodyPr>
            <a:normAutofit/>
          </a:bodyPr>
          <a:lstStyle/>
          <a:p>
            <a:pPr algn="ctr"/>
            <a:r>
              <a:rPr lang="en-US" sz="7200" b="1" u="sng" dirty="0"/>
              <a:t>TASK-9</a:t>
            </a:r>
            <a:endParaRPr lang="en-IN" sz="72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92CA7-4D82-2A41-3283-100A312CA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824749"/>
            <a:ext cx="8915399" cy="2078914"/>
          </a:xfrm>
        </p:spPr>
        <p:txBody>
          <a:bodyPr>
            <a:normAutofit/>
          </a:bodyPr>
          <a:lstStyle/>
          <a:p>
            <a:pPr algn="l"/>
            <a:r>
              <a:rPr lang="en-IN" sz="4000" dirty="0">
                <a:latin typeface="Britannic Bold" panose="020B0903060703020204" pitchFamily="34" charset="0"/>
              </a:rPr>
              <a:t>STAKEHOLDER MAPPING </a:t>
            </a:r>
            <a:endParaRPr lang="en-US" sz="4000" b="1" dirty="0">
              <a:latin typeface="Britannic Bold" panose="020B0903060703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 SemiBold SemiConden" panose="020B0502040204020203" pitchFamily="34" charset="0"/>
              </a:rPr>
              <a:t>BELOW IS THE LUCID CHART </a:t>
            </a:r>
            <a:endParaRPr lang="en-IN" b="1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30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F39F44-DAB6-4C11-B81E-A1F45BC40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525127"/>
            <a:ext cx="7010401" cy="58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1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D0E3-A013-C506-2500-5F0257D5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872" y="1720645"/>
            <a:ext cx="7541342" cy="409021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below link to open lucid chart related to STACKHOLDER MAPPING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STACKHOLDER MAPPING LUCID CHART :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58578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</TotalTime>
  <Words>26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 SemiBold SemiConden</vt:lpstr>
      <vt:lpstr>Britannic Bold</vt:lpstr>
      <vt:lpstr>Garamond</vt:lpstr>
      <vt:lpstr>Organic</vt:lpstr>
      <vt:lpstr>TASK-9</vt:lpstr>
      <vt:lpstr>PowerPoint Presentation</vt:lpstr>
      <vt:lpstr>The below link to open lucid chart related to STACKHOLDER MAPPING  STACKHOLDER MAPPING LUCID CHART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Yanugonda Karthik naidu</dc:creator>
  <cp:lastModifiedBy>Yanugonda Karthik naidu</cp:lastModifiedBy>
  <cp:revision>2</cp:revision>
  <dcterms:created xsi:type="dcterms:W3CDTF">2025-02-28T15:10:31Z</dcterms:created>
  <dcterms:modified xsi:type="dcterms:W3CDTF">2025-02-28T16:02:06Z</dcterms:modified>
</cp:coreProperties>
</file>