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8"/>
  </p:notesMasterIdLst>
  <p:sldIdLst>
    <p:sldId id="256" r:id="rId2"/>
    <p:sldId id="258" r:id="rId3"/>
    <p:sldId id="271" r:id="rId4"/>
    <p:sldId id="257" r:id="rId5"/>
    <p:sldId id="282" r:id="rId6"/>
    <p:sldId id="280" r:id="rId7"/>
    <p:sldId id="272" r:id="rId8"/>
    <p:sldId id="281" r:id="rId9"/>
    <p:sldId id="274" r:id="rId10"/>
    <p:sldId id="296" r:id="rId11"/>
    <p:sldId id="284" r:id="rId12"/>
    <p:sldId id="283" r:id="rId13"/>
    <p:sldId id="285" r:id="rId14"/>
    <p:sldId id="275" r:id="rId15"/>
    <p:sldId id="288" r:id="rId16"/>
    <p:sldId id="292" r:id="rId17"/>
    <p:sldId id="290" r:id="rId18"/>
    <p:sldId id="291" r:id="rId19"/>
    <p:sldId id="276" r:id="rId20"/>
    <p:sldId id="286" r:id="rId21"/>
    <p:sldId id="287" r:id="rId22"/>
    <p:sldId id="297" r:id="rId23"/>
    <p:sldId id="277" r:id="rId24"/>
    <p:sldId id="289" r:id="rId25"/>
    <p:sldId id="27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A5A"/>
    <a:srgbClr val="106038"/>
    <a:srgbClr val="147645"/>
    <a:srgbClr val="B2E1F8"/>
    <a:srgbClr val="A3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5" autoAdjust="0"/>
    <p:restoredTop sz="96314" autoAdjust="0"/>
  </p:normalViewPr>
  <p:slideViewPr>
    <p:cSldViewPr snapToGrid="0">
      <p:cViewPr varScale="1">
        <p:scale>
          <a:sx n="90" d="100"/>
          <a:sy n="90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0999-2EC4-45F0-AEE5-19398AC694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135-9AB7-4E8B-9590-5EB828BF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data.montgomerycountymd.gov/browse?q=Police%20Dispatched%20Incidents&amp;sortBy=relev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nsusviewer.com/cities/M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6A9-3ED9-40F8-9D65-05B5F5E0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328" y="3388601"/>
            <a:ext cx="6405753" cy="1155526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82BE-081F-4BE4-9836-CB5DB67A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328" y="1300450"/>
            <a:ext cx="4167376" cy="115552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DATA 205</a:t>
            </a:r>
          </a:p>
          <a:p>
            <a:pPr algn="l"/>
            <a:r>
              <a:rPr lang="en-US" sz="19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Date: 05/13/2020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5B95D4-D957-4832-9B80-F06CDEA66F2D}"/>
              </a:ext>
            </a:extLst>
          </p:cNvPr>
          <p:cNvSpPr txBox="1">
            <a:spLocks/>
          </p:cNvSpPr>
          <p:nvPr/>
        </p:nvSpPr>
        <p:spPr>
          <a:xfrm>
            <a:off x="2332777" y="4379520"/>
            <a:ext cx="8612298" cy="55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rgbClr val="FFFF00"/>
                </a:solidFill>
                <a:cs typeface="Times New Roman" panose="02020603050405020304" pitchFamily="18" charset="0"/>
              </a:rPr>
              <a:t>Title: </a:t>
            </a:r>
            <a:r>
              <a:rPr lang="en-US" sz="3000" dirty="0">
                <a:solidFill>
                  <a:srgbClr val="FFFF00"/>
                </a:solidFill>
              </a:rPr>
              <a:t>Crime Density by City in Montgomery County, MD</a:t>
            </a:r>
            <a:endParaRPr lang="en-US" sz="3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1710569" y="1238889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3526662" y="215683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3506914" y="32686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3506913" y="4380522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4860456" y="21258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4860455" y="32312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4831065" y="43488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6194865" y="209058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6194865" y="3213071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6187434" y="433266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7540975" y="209440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7540975" y="32031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7540975" y="431197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8863068" y="2071744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8863069" y="317837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8870501" y="430322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3790654" y="169862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2034540" y="437067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2071559" y="326375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2071922" y="215683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5117633" y="1676607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6473318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7766299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9059280" y="1647978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6130F39-8C25-4EEE-82F5-6B0201DB579B}"/>
              </a:ext>
            </a:extLst>
          </p:cNvPr>
          <p:cNvSpPr txBox="1">
            <a:spLocks/>
          </p:cNvSpPr>
          <p:nvPr/>
        </p:nvSpPr>
        <p:spPr>
          <a:xfrm>
            <a:off x="975390" y="175708"/>
            <a:ext cx="6459809" cy="7365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1DACB069-5BA7-443B-982A-FEAD13D5C1B5}"/>
              </a:ext>
            </a:extLst>
          </p:cNvPr>
          <p:cNvSpPr/>
          <p:nvPr/>
        </p:nvSpPr>
        <p:spPr>
          <a:xfrm>
            <a:off x="10314972" y="1643427"/>
            <a:ext cx="982225" cy="357352"/>
          </a:xfrm>
          <a:prstGeom prst="homePlate">
            <a:avLst>
              <a:gd name="adj" fmla="val 9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BA5D5201-2354-44CF-B952-EAEDE0C8F9E4}"/>
              </a:ext>
            </a:extLst>
          </p:cNvPr>
          <p:cNvSpPr/>
          <p:nvPr/>
        </p:nvSpPr>
        <p:spPr>
          <a:xfrm>
            <a:off x="3502131" y="5543329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57,291</a:t>
            </a:r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AA50C66D-8BAF-4AFE-B52F-478D552E8DA0}"/>
              </a:ext>
            </a:extLst>
          </p:cNvPr>
          <p:cNvSpPr/>
          <p:nvPr/>
        </p:nvSpPr>
        <p:spPr>
          <a:xfrm>
            <a:off x="4826283" y="5511700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248,381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FD8B8C43-ABB0-4F11-AB8D-D8FA7815EB71}"/>
              </a:ext>
            </a:extLst>
          </p:cNvPr>
          <p:cNvSpPr/>
          <p:nvPr/>
        </p:nvSpPr>
        <p:spPr>
          <a:xfrm>
            <a:off x="6182652" y="549547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140,083</a:t>
            </a:r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2A196287-1AA1-44C5-B43C-3548DC96D8B7}"/>
              </a:ext>
            </a:extLst>
          </p:cNvPr>
          <p:cNvSpPr/>
          <p:nvPr/>
        </p:nvSpPr>
        <p:spPr>
          <a:xfrm>
            <a:off x="7536193" y="547478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41,788</a:t>
            </a:r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8F41A67B-46AF-4174-9BB5-903199002786}"/>
              </a:ext>
            </a:extLst>
          </p:cNvPr>
          <p:cNvSpPr/>
          <p:nvPr/>
        </p:nvSpPr>
        <p:spPr>
          <a:xfrm>
            <a:off x="8865719" y="546603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100,488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2D0BCD43-9C96-4B23-BA78-E8AEAC24BE2C}"/>
              </a:ext>
            </a:extLst>
          </p:cNvPr>
          <p:cNvSpPr/>
          <p:nvPr/>
        </p:nvSpPr>
        <p:spPr>
          <a:xfrm>
            <a:off x="10185161" y="2040115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169,549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C606E301-C3A4-4588-9E46-886AB7A482D9}"/>
              </a:ext>
            </a:extLst>
          </p:cNvPr>
          <p:cNvSpPr/>
          <p:nvPr/>
        </p:nvSpPr>
        <p:spPr>
          <a:xfrm>
            <a:off x="10185162" y="3146750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212,979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339501D3-883B-4924-8B21-2B8F1E9E71D2}"/>
              </a:ext>
            </a:extLst>
          </p:cNvPr>
          <p:cNvSpPr/>
          <p:nvPr/>
        </p:nvSpPr>
        <p:spPr>
          <a:xfrm>
            <a:off x="10192594" y="4271598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205,503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8B223A69-EE43-4A46-A347-65A5C5C2E9DC}"/>
              </a:ext>
            </a:extLst>
          </p:cNvPr>
          <p:cNvSpPr/>
          <p:nvPr/>
        </p:nvSpPr>
        <p:spPr>
          <a:xfrm>
            <a:off x="2048342" y="556511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43088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8324A689-4EA3-457F-A599-0145296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3" y="1216016"/>
            <a:ext cx="9105356" cy="52583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70549" y="122604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68039" y="707110"/>
            <a:ext cx="7120665" cy="38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B82C0B-BF8B-48AA-A9C6-44CD67FF93DB}"/>
              </a:ext>
            </a:extLst>
          </p:cNvPr>
          <p:cNvSpPr txBox="1">
            <a:spLocks/>
          </p:cNvSpPr>
          <p:nvPr/>
        </p:nvSpPr>
        <p:spPr>
          <a:xfrm>
            <a:off x="7488621" y="425947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26F3A5-AE55-4604-8080-507C97ACE022}"/>
              </a:ext>
            </a:extLst>
          </p:cNvPr>
          <p:cNvSpPr/>
          <p:nvPr/>
        </p:nvSpPr>
        <p:spPr>
          <a:xfrm>
            <a:off x="10268960" y="4829424"/>
            <a:ext cx="559142" cy="207398"/>
          </a:xfrm>
          <a:prstGeom prst="wedgeRectCallout">
            <a:avLst>
              <a:gd name="adj1" fmla="val -82628"/>
              <a:gd name="adj2" fmla="val 7627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3975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E3AB59C-6488-405A-8BE7-9C9F73F6FB43}"/>
              </a:ext>
            </a:extLst>
          </p:cNvPr>
          <p:cNvSpPr/>
          <p:nvPr/>
        </p:nvSpPr>
        <p:spPr>
          <a:xfrm>
            <a:off x="10809064" y="5323969"/>
            <a:ext cx="806657" cy="207398"/>
          </a:xfrm>
          <a:prstGeom prst="wedgeRectCallout">
            <a:avLst>
              <a:gd name="adj1" fmla="val -103248"/>
              <a:gd name="adj2" fmla="val 1407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886.5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DC8A683-58A8-4EA2-9A09-192315453581}"/>
              </a:ext>
            </a:extLst>
          </p:cNvPr>
          <p:cNvSpPr/>
          <p:nvPr/>
        </p:nvSpPr>
        <p:spPr>
          <a:xfrm>
            <a:off x="10809064" y="5586335"/>
            <a:ext cx="806657" cy="207398"/>
          </a:xfrm>
          <a:prstGeom prst="wedgeRectCallout">
            <a:avLst>
              <a:gd name="adj1" fmla="val -99220"/>
              <a:gd name="adj2" fmla="val 801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195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B818B00-4FAC-4CD3-9FC8-0416944C667D}"/>
              </a:ext>
            </a:extLst>
          </p:cNvPr>
          <p:cNvSpPr/>
          <p:nvPr/>
        </p:nvSpPr>
        <p:spPr>
          <a:xfrm>
            <a:off x="10809064" y="5840998"/>
            <a:ext cx="806657" cy="207398"/>
          </a:xfrm>
          <a:prstGeom prst="wedgeRectCallout">
            <a:avLst>
              <a:gd name="adj1" fmla="val -110702"/>
              <a:gd name="adj2" fmla="val 91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18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E7AC2BC-4A50-4052-B146-DDCA8DBF4FB6}"/>
              </a:ext>
            </a:extLst>
          </p:cNvPr>
          <p:cNvSpPr/>
          <p:nvPr/>
        </p:nvSpPr>
        <p:spPr>
          <a:xfrm>
            <a:off x="10809064" y="6105159"/>
            <a:ext cx="806657" cy="207398"/>
          </a:xfrm>
          <a:prstGeom prst="wedgeRectCallout">
            <a:avLst>
              <a:gd name="adj1" fmla="val -114193"/>
              <a:gd name="adj2" fmla="val -9732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5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DD314B5-E5A8-4F3D-A946-59513A65ACD2}"/>
              </a:ext>
            </a:extLst>
          </p:cNvPr>
          <p:cNvSpPr/>
          <p:nvPr/>
        </p:nvSpPr>
        <p:spPr>
          <a:xfrm>
            <a:off x="5692671" y="1489793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21718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F70C501-C45B-40CB-B3FD-A844E7908E6E}"/>
              </a:ext>
            </a:extLst>
          </p:cNvPr>
          <p:cNvSpPr/>
          <p:nvPr/>
        </p:nvSpPr>
        <p:spPr>
          <a:xfrm>
            <a:off x="5646896" y="3613201"/>
            <a:ext cx="559142" cy="207398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10811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9012BF2-2CD5-4275-A143-DE29DFA51D0F}"/>
              </a:ext>
            </a:extLst>
          </p:cNvPr>
          <p:cNvSpPr/>
          <p:nvPr/>
        </p:nvSpPr>
        <p:spPr>
          <a:xfrm>
            <a:off x="5646896" y="3867864"/>
            <a:ext cx="559142" cy="207398"/>
          </a:xfrm>
          <a:prstGeom prst="wedgeRectCallout">
            <a:avLst>
              <a:gd name="adj1" fmla="val -57042"/>
              <a:gd name="adj2" fmla="val -2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10046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0ADC135-4D12-4850-8D64-765D8DF27CB5}"/>
              </a:ext>
            </a:extLst>
          </p:cNvPr>
          <p:cNvSpPr/>
          <p:nvPr/>
        </p:nvSpPr>
        <p:spPr>
          <a:xfrm>
            <a:off x="6007057" y="4653396"/>
            <a:ext cx="806657" cy="207398"/>
          </a:xfrm>
          <a:prstGeom prst="wedgeRectCallout">
            <a:avLst>
              <a:gd name="adj1" fmla="val -86643"/>
              <a:gd name="adj2" fmla="val 3070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2626.50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ACA391C-57BC-4F88-8CF5-19146EA9ADFA}"/>
              </a:ext>
            </a:extLst>
          </p:cNvPr>
          <p:cNvSpPr/>
          <p:nvPr/>
        </p:nvSpPr>
        <p:spPr>
          <a:xfrm>
            <a:off x="6007057" y="4915762"/>
            <a:ext cx="806657" cy="207398"/>
          </a:xfrm>
          <a:prstGeom prst="wedgeRectCallout">
            <a:avLst>
              <a:gd name="adj1" fmla="val -95160"/>
              <a:gd name="adj2" fmla="val 3580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631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5C4951-1CEA-422F-A8D0-91C2540EEE1F}"/>
              </a:ext>
            </a:extLst>
          </p:cNvPr>
          <p:cNvSpPr/>
          <p:nvPr/>
        </p:nvSpPr>
        <p:spPr>
          <a:xfrm>
            <a:off x="6007057" y="5170425"/>
            <a:ext cx="806657" cy="207398"/>
          </a:xfrm>
          <a:prstGeom prst="wedgeRectCallout">
            <a:avLst>
              <a:gd name="adj1" fmla="val -99422"/>
              <a:gd name="adj2" fmla="val 3021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47.50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9A9BC65-381D-4B99-B153-4DE62C0D7B00}"/>
              </a:ext>
            </a:extLst>
          </p:cNvPr>
          <p:cNvSpPr/>
          <p:nvPr/>
        </p:nvSpPr>
        <p:spPr>
          <a:xfrm>
            <a:off x="6007057" y="5434586"/>
            <a:ext cx="806657" cy="207398"/>
          </a:xfrm>
          <a:prstGeom prst="wedgeRectCallout">
            <a:avLst>
              <a:gd name="adj1" fmla="val -97642"/>
              <a:gd name="adj2" fmla="val 1925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64089C4-018C-4AEC-B658-2EF6B4D18525}"/>
              </a:ext>
            </a:extLst>
          </p:cNvPr>
          <p:cNvSpPr/>
          <p:nvPr/>
        </p:nvSpPr>
        <p:spPr>
          <a:xfrm>
            <a:off x="3912944" y="4285775"/>
            <a:ext cx="806657" cy="207399"/>
          </a:xfrm>
          <a:prstGeom prst="wedgeRectCallout">
            <a:avLst>
              <a:gd name="adj1" fmla="val -41095"/>
              <a:gd name="adj2" fmla="val 100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6365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A5A3ED-C17B-4DB7-BDDC-6D45662CF2EC}"/>
              </a:ext>
            </a:extLst>
          </p:cNvPr>
          <p:cNvSpPr/>
          <p:nvPr/>
        </p:nvSpPr>
        <p:spPr>
          <a:xfrm>
            <a:off x="4220882" y="4996128"/>
            <a:ext cx="559142" cy="207398"/>
          </a:xfrm>
          <a:prstGeom prst="wedgeRectCallout">
            <a:avLst>
              <a:gd name="adj1" fmla="val -72428"/>
              <a:gd name="adj2" fmla="val 6787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2682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1A6D3FF-F92E-4470-8A9A-6A427686E0EA}"/>
              </a:ext>
            </a:extLst>
          </p:cNvPr>
          <p:cNvSpPr/>
          <p:nvPr/>
        </p:nvSpPr>
        <p:spPr>
          <a:xfrm>
            <a:off x="4215307" y="5265855"/>
            <a:ext cx="559142" cy="207398"/>
          </a:xfrm>
          <a:prstGeom prst="wedgeRectCallout">
            <a:avLst>
              <a:gd name="adj1" fmla="val -65686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2451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AD4E52E-9C6D-4320-94C7-AE200CF600E4}"/>
              </a:ext>
            </a:extLst>
          </p:cNvPr>
          <p:cNvSpPr/>
          <p:nvPr/>
        </p:nvSpPr>
        <p:spPr>
          <a:xfrm>
            <a:off x="4261014" y="5555356"/>
            <a:ext cx="806657" cy="207398"/>
          </a:xfrm>
          <a:prstGeom prst="wedgeRectCallout">
            <a:avLst>
              <a:gd name="adj1" fmla="val -69530"/>
              <a:gd name="adj2" fmla="val 79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537.50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FF83773-A3A7-47B3-BFE6-906078EB45BF}"/>
              </a:ext>
            </a:extLst>
          </p:cNvPr>
          <p:cNvSpPr/>
          <p:nvPr/>
        </p:nvSpPr>
        <p:spPr>
          <a:xfrm>
            <a:off x="4261014" y="5831594"/>
            <a:ext cx="806657" cy="207398"/>
          </a:xfrm>
          <a:prstGeom prst="wedgeRectCallout">
            <a:avLst>
              <a:gd name="adj1" fmla="val -66268"/>
              <a:gd name="adj2" fmla="val -19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205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B2545499-A5BA-4BD3-84B3-A60AD3BD4435}"/>
              </a:ext>
            </a:extLst>
          </p:cNvPr>
          <p:cNvSpPr/>
          <p:nvPr/>
        </p:nvSpPr>
        <p:spPr>
          <a:xfrm>
            <a:off x="4316272" y="6087414"/>
            <a:ext cx="806657" cy="207398"/>
          </a:xfrm>
          <a:prstGeom prst="wedgeRectCallout">
            <a:avLst>
              <a:gd name="adj1" fmla="val -73802"/>
              <a:gd name="adj2" fmla="val -1051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8.75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FD20B5ED-E1CC-43DE-AF5A-BB3C68B6E05C}"/>
              </a:ext>
            </a:extLst>
          </p:cNvPr>
          <p:cNvSpPr/>
          <p:nvPr/>
        </p:nvSpPr>
        <p:spPr>
          <a:xfrm>
            <a:off x="4261014" y="6350418"/>
            <a:ext cx="806657" cy="207398"/>
          </a:xfrm>
          <a:prstGeom prst="wedgeRectCallout">
            <a:avLst>
              <a:gd name="adj1" fmla="val -68075"/>
              <a:gd name="adj2" fmla="val -1759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49ADF93-8231-4487-A1B6-9E8AAC324D3D}"/>
              </a:ext>
            </a:extLst>
          </p:cNvPr>
          <p:cNvSpPr/>
          <p:nvPr/>
        </p:nvSpPr>
        <p:spPr>
          <a:xfrm>
            <a:off x="7206639" y="2427729"/>
            <a:ext cx="912125" cy="207398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16481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15FA91D-274D-46EF-9E9E-7B15447EE5A8}"/>
              </a:ext>
            </a:extLst>
          </p:cNvPr>
          <p:cNvSpPr/>
          <p:nvPr/>
        </p:nvSpPr>
        <p:spPr>
          <a:xfrm>
            <a:off x="7298183" y="4008108"/>
            <a:ext cx="559142" cy="207398"/>
          </a:xfrm>
          <a:prstGeom prst="wedgeRectCallout">
            <a:avLst>
              <a:gd name="adj1" fmla="val -72342"/>
              <a:gd name="adj2" fmla="val 2102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6545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FEA952A-9AFC-442F-B331-A3D86F0917CD}"/>
              </a:ext>
            </a:extLst>
          </p:cNvPr>
          <p:cNvSpPr/>
          <p:nvPr/>
        </p:nvSpPr>
        <p:spPr>
          <a:xfrm>
            <a:off x="7336188" y="4363686"/>
            <a:ext cx="559142" cy="207398"/>
          </a:xfrm>
          <a:prstGeom prst="wedgeRectCallout">
            <a:avLst>
              <a:gd name="adj1" fmla="val -76058"/>
              <a:gd name="adj2" fmla="val 780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6265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396B62D2-BC38-4459-A903-D0692BAF3E7F}"/>
              </a:ext>
            </a:extLst>
          </p:cNvPr>
          <p:cNvSpPr/>
          <p:nvPr/>
        </p:nvSpPr>
        <p:spPr>
          <a:xfrm>
            <a:off x="7577754" y="4721133"/>
            <a:ext cx="806657" cy="207398"/>
          </a:xfrm>
          <a:prstGeom prst="wedgeRectCallout">
            <a:avLst>
              <a:gd name="adj1" fmla="val -105907"/>
              <a:gd name="adj2" fmla="val 41846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115.50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8EA4F2C8-6385-4100-A565-C0CD6DB3B70E}"/>
              </a:ext>
            </a:extLst>
          </p:cNvPr>
          <p:cNvSpPr/>
          <p:nvPr/>
        </p:nvSpPr>
        <p:spPr>
          <a:xfrm>
            <a:off x="7577754" y="4983499"/>
            <a:ext cx="806657" cy="207398"/>
          </a:xfrm>
          <a:prstGeom prst="wedgeRectCallout">
            <a:avLst>
              <a:gd name="adj1" fmla="val -101879"/>
              <a:gd name="adj2" fmla="val 380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329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D91B1E1-22D5-40E0-ADA1-1D8F8EBBD472}"/>
              </a:ext>
            </a:extLst>
          </p:cNvPr>
          <p:cNvSpPr/>
          <p:nvPr/>
        </p:nvSpPr>
        <p:spPr>
          <a:xfrm>
            <a:off x="7577754" y="5238162"/>
            <a:ext cx="806657" cy="207398"/>
          </a:xfrm>
          <a:prstGeom prst="wedgeRectCallout">
            <a:avLst>
              <a:gd name="adj1" fmla="val -100892"/>
              <a:gd name="adj2" fmla="val 2913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27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D10838CB-7B98-47CF-86DF-E031CBA37578}"/>
              </a:ext>
            </a:extLst>
          </p:cNvPr>
          <p:cNvSpPr/>
          <p:nvPr/>
        </p:nvSpPr>
        <p:spPr>
          <a:xfrm>
            <a:off x="7577754" y="5502323"/>
            <a:ext cx="806657" cy="207398"/>
          </a:xfrm>
          <a:prstGeom prst="wedgeRectCallout">
            <a:avLst>
              <a:gd name="adj1" fmla="val -98444"/>
              <a:gd name="adj2" fmla="val 18732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E23291D-A7C5-40B8-98C7-BD4E590F5B48}"/>
              </a:ext>
            </a:extLst>
          </p:cNvPr>
          <p:cNvSpPr/>
          <p:nvPr/>
        </p:nvSpPr>
        <p:spPr>
          <a:xfrm>
            <a:off x="8826783" y="4117886"/>
            <a:ext cx="806657" cy="207399"/>
          </a:xfrm>
          <a:prstGeom prst="wedgeRectCallout">
            <a:avLst>
              <a:gd name="adj1" fmla="val -85904"/>
              <a:gd name="adj2" fmla="val 4941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3183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184C718-CC5F-434C-946E-39D049551685}"/>
              </a:ext>
            </a:extLst>
          </p:cNvPr>
          <p:cNvSpPr/>
          <p:nvPr/>
        </p:nvSpPr>
        <p:spPr>
          <a:xfrm>
            <a:off x="8993594" y="4372550"/>
            <a:ext cx="559142" cy="207398"/>
          </a:xfrm>
          <a:prstGeom prst="wedgeRectCallout">
            <a:avLst>
              <a:gd name="adj1" fmla="val -104842"/>
              <a:gd name="adj2" fmla="val 4732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1687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162B6ECB-FD2E-4B90-A612-742198A3A605}"/>
              </a:ext>
            </a:extLst>
          </p:cNvPr>
          <p:cNvSpPr/>
          <p:nvPr/>
        </p:nvSpPr>
        <p:spPr>
          <a:xfrm>
            <a:off x="8993594" y="4617434"/>
            <a:ext cx="559142" cy="207398"/>
          </a:xfrm>
          <a:prstGeom prst="wedgeRectCallout">
            <a:avLst>
              <a:gd name="adj1" fmla="val -103286"/>
              <a:gd name="adj2" fmla="val 3759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1551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01AD96F0-26DB-4721-A951-7BD20426B66E}"/>
              </a:ext>
            </a:extLst>
          </p:cNvPr>
          <p:cNvSpPr/>
          <p:nvPr/>
        </p:nvSpPr>
        <p:spPr>
          <a:xfrm>
            <a:off x="8993594" y="4887895"/>
            <a:ext cx="806657" cy="207398"/>
          </a:xfrm>
          <a:prstGeom prst="wedgeRectCallout">
            <a:avLst>
              <a:gd name="adj1" fmla="val -86627"/>
              <a:gd name="adj2" fmla="val 402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373.75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D041E68-7419-446C-A82F-D3124B89B057}"/>
              </a:ext>
            </a:extLst>
          </p:cNvPr>
          <p:cNvSpPr/>
          <p:nvPr/>
        </p:nvSpPr>
        <p:spPr>
          <a:xfrm>
            <a:off x="8993594" y="5150261"/>
            <a:ext cx="806657" cy="207398"/>
          </a:xfrm>
          <a:prstGeom prst="wedgeRectCallout">
            <a:avLst>
              <a:gd name="adj1" fmla="val -86023"/>
              <a:gd name="adj2" fmla="val 3091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171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0EEA335D-4530-4F3C-931B-4246EE31CEAD}"/>
              </a:ext>
            </a:extLst>
          </p:cNvPr>
          <p:cNvSpPr/>
          <p:nvPr/>
        </p:nvSpPr>
        <p:spPr>
          <a:xfrm>
            <a:off x="8993594" y="5404924"/>
            <a:ext cx="806657" cy="207398"/>
          </a:xfrm>
          <a:prstGeom prst="wedgeRectCallout">
            <a:avLst>
              <a:gd name="adj1" fmla="val -85643"/>
              <a:gd name="adj2" fmla="val 20753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7.75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D877823F-F8B8-4265-8E80-367C57E4151F}"/>
              </a:ext>
            </a:extLst>
          </p:cNvPr>
          <p:cNvSpPr/>
          <p:nvPr/>
        </p:nvSpPr>
        <p:spPr>
          <a:xfrm>
            <a:off x="9003402" y="5669944"/>
            <a:ext cx="806657" cy="207398"/>
          </a:xfrm>
          <a:prstGeom prst="wedgeRectCallout">
            <a:avLst>
              <a:gd name="adj1" fmla="val -87052"/>
              <a:gd name="adj2" fmla="val 934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8BB8003-2826-4C4B-941E-FA4171948ECA}"/>
              </a:ext>
            </a:extLst>
          </p:cNvPr>
          <p:cNvSpPr/>
          <p:nvPr/>
        </p:nvSpPr>
        <p:spPr>
          <a:xfrm>
            <a:off x="10188704" y="3848230"/>
            <a:ext cx="806657" cy="207399"/>
          </a:xfrm>
          <a:prstGeom prst="wedgeRectCallout">
            <a:avLst>
              <a:gd name="adj1" fmla="val -60815"/>
              <a:gd name="adj2" fmla="val 653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9097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353285D-E3A8-48EA-9FA7-971972CA3CE2}"/>
              </a:ext>
            </a:extLst>
          </p:cNvPr>
          <p:cNvSpPr/>
          <p:nvPr/>
        </p:nvSpPr>
        <p:spPr>
          <a:xfrm>
            <a:off x="10268960" y="4594579"/>
            <a:ext cx="559142" cy="207398"/>
          </a:xfrm>
          <a:prstGeom prst="wedgeRectCallout">
            <a:avLst>
              <a:gd name="adj1" fmla="val -80294"/>
              <a:gd name="adj2" fmla="val 6059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5263</a:t>
            </a:r>
          </a:p>
        </p:txBody>
      </p:sp>
    </p:spTree>
    <p:extLst>
      <p:ext uri="{BB962C8B-B14F-4D97-AF65-F5344CB8AC3E}">
        <p14:creationId xmlns:p14="http://schemas.microsoft.com/office/powerpoint/2010/main" val="21428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87160B-2AD4-443E-A482-401C6E52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22" y="1074369"/>
            <a:ext cx="8853520" cy="55402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49529" y="111332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84879" y="582300"/>
            <a:ext cx="5517838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(2018)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6440028D-9EAC-4E76-BEB0-5ABDB9146E71}"/>
              </a:ext>
            </a:extLst>
          </p:cNvPr>
          <p:cNvSpPr/>
          <p:nvPr/>
        </p:nvSpPr>
        <p:spPr>
          <a:xfrm>
            <a:off x="5382013" y="1412437"/>
            <a:ext cx="923569" cy="217321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29210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0D16D5-C7D6-410E-BECC-5B60DF000F0B}"/>
              </a:ext>
            </a:extLst>
          </p:cNvPr>
          <p:cNvSpPr txBox="1">
            <a:spLocks/>
          </p:cNvSpPr>
          <p:nvPr/>
        </p:nvSpPr>
        <p:spPr>
          <a:xfrm>
            <a:off x="7527904" y="44470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4D649FC-64A3-4453-8919-CDE8DBB35028}"/>
              </a:ext>
            </a:extLst>
          </p:cNvPr>
          <p:cNvSpPr/>
          <p:nvPr/>
        </p:nvSpPr>
        <p:spPr>
          <a:xfrm>
            <a:off x="5382013" y="3529071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15190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56DCF61-C8F5-4B39-A31D-93493ECE6F95}"/>
              </a:ext>
            </a:extLst>
          </p:cNvPr>
          <p:cNvSpPr/>
          <p:nvPr/>
        </p:nvSpPr>
        <p:spPr>
          <a:xfrm>
            <a:off x="5379424" y="3966585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12965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7AA2FE9-895E-41AB-98C9-4A1893DC987B}"/>
              </a:ext>
            </a:extLst>
          </p:cNvPr>
          <p:cNvSpPr/>
          <p:nvPr/>
        </p:nvSpPr>
        <p:spPr>
          <a:xfrm>
            <a:off x="5638689" y="4730965"/>
            <a:ext cx="923569" cy="217320"/>
          </a:xfrm>
          <a:prstGeom prst="wedgeRectCallout">
            <a:avLst>
              <a:gd name="adj1" fmla="val -85549"/>
              <a:gd name="adj2" fmla="val 3422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3385.50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1249C7-36B0-4469-A2DE-A27960BA5F6B}"/>
              </a:ext>
            </a:extLst>
          </p:cNvPr>
          <p:cNvSpPr/>
          <p:nvPr/>
        </p:nvSpPr>
        <p:spPr>
          <a:xfrm>
            <a:off x="5638689" y="4993331"/>
            <a:ext cx="923569" cy="217320"/>
          </a:xfrm>
          <a:prstGeom prst="wedgeRectCallout">
            <a:avLst>
              <a:gd name="adj1" fmla="val -83824"/>
              <a:gd name="adj2" fmla="val 377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898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A3D0455-C100-4A6B-8991-8B3B7C6596A9}"/>
              </a:ext>
            </a:extLst>
          </p:cNvPr>
          <p:cNvSpPr/>
          <p:nvPr/>
        </p:nvSpPr>
        <p:spPr>
          <a:xfrm>
            <a:off x="5634215" y="5280802"/>
            <a:ext cx="923569" cy="217320"/>
          </a:xfrm>
          <a:prstGeom prst="wedgeRectCallout">
            <a:avLst>
              <a:gd name="adj1" fmla="val -80815"/>
              <a:gd name="adj2" fmla="val 2946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55.50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6B829EF-F000-413D-BB46-4ADA011DC399}"/>
              </a:ext>
            </a:extLst>
          </p:cNvPr>
          <p:cNvSpPr/>
          <p:nvPr/>
        </p:nvSpPr>
        <p:spPr>
          <a:xfrm>
            <a:off x="5648941" y="5544963"/>
            <a:ext cx="923569" cy="217320"/>
          </a:xfrm>
          <a:prstGeom prst="wedgeRectCallout">
            <a:avLst>
              <a:gd name="adj1" fmla="val -86493"/>
              <a:gd name="adj2" fmla="val 218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CA89E1E-F221-4624-BEE3-3E86AC5A4C42}"/>
              </a:ext>
            </a:extLst>
          </p:cNvPr>
          <p:cNvSpPr/>
          <p:nvPr/>
        </p:nvSpPr>
        <p:spPr>
          <a:xfrm>
            <a:off x="3877267" y="4369649"/>
            <a:ext cx="923569" cy="217321"/>
          </a:xfrm>
          <a:prstGeom prst="wedgeRectCallout">
            <a:avLst>
              <a:gd name="adj1" fmla="val -50981"/>
              <a:gd name="adj2" fmla="val 1700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7422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E96A6AA-FE9E-44CC-B3BC-256C8E0AFC95}"/>
              </a:ext>
            </a:extLst>
          </p:cNvPr>
          <p:cNvSpPr/>
          <p:nvPr/>
        </p:nvSpPr>
        <p:spPr>
          <a:xfrm>
            <a:off x="3957913" y="5162004"/>
            <a:ext cx="634057" cy="166942"/>
          </a:xfrm>
          <a:prstGeom prst="wedgeRectCallout">
            <a:avLst>
              <a:gd name="adj1" fmla="val -72670"/>
              <a:gd name="adj2" fmla="val 2224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2944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AE5E39D-69C7-46CE-B6BB-F1A54237815D}"/>
              </a:ext>
            </a:extLst>
          </p:cNvPr>
          <p:cNvSpPr/>
          <p:nvPr/>
        </p:nvSpPr>
        <p:spPr>
          <a:xfrm>
            <a:off x="3957912" y="5393411"/>
            <a:ext cx="634057" cy="166942"/>
          </a:xfrm>
          <a:prstGeom prst="wedgeRectCallout">
            <a:avLst>
              <a:gd name="adj1" fmla="val -67476"/>
              <a:gd name="adj2" fmla="val 1129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2774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0060885-0FF3-4187-AA35-2947F067A998}"/>
              </a:ext>
            </a:extLst>
          </p:cNvPr>
          <p:cNvSpPr/>
          <p:nvPr/>
        </p:nvSpPr>
        <p:spPr>
          <a:xfrm>
            <a:off x="3964768" y="5597696"/>
            <a:ext cx="923569" cy="217320"/>
          </a:xfrm>
          <a:prstGeom prst="wedgeRectCallout">
            <a:avLst>
              <a:gd name="adj1" fmla="val -61061"/>
              <a:gd name="adj2" fmla="val 1260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549.00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0D463DB-5AA2-4029-98B1-E49B35FBF707}"/>
              </a:ext>
            </a:extLst>
          </p:cNvPr>
          <p:cNvSpPr/>
          <p:nvPr/>
        </p:nvSpPr>
        <p:spPr>
          <a:xfrm>
            <a:off x="3964768" y="5873934"/>
            <a:ext cx="923569" cy="217320"/>
          </a:xfrm>
          <a:prstGeom prst="wedgeRectCallout">
            <a:avLst>
              <a:gd name="adj1" fmla="val -59677"/>
              <a:gd name="adj2" fmla="val 423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216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EFA7B6D-FDF8-4B4E-A298-46A77A16958C}"/>
              </a:ext>
            </a:extLst>
          </p:cNvPr>
          <p:cNvSpPr/>
          <p:nvPr/>
        </p:nvSpPr>
        <p:spPr>
          <a:xfrm>
            <a:off x="3964768" y="6128597"/>
            <a:ext cx="923569" cy="217320"/>
          </a:xfrm>
          <a:prstGeom prst="wedgeRectCallout">
            <a:avLst>
              <a:gd name="adj1" fmla="val -61280"/>
              <a:gd name="adj2" fmla="val -513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17.75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541A9C8-05A0-4B5A-A07C-12B3B9CFB23D}"/>
              </a:ext>
            </a:extLst>
          </p:cNvPr>
          <p:cNvSpPr/>
          <p:nvPr/>
        </p:nvSpPr>
        <p:spPr>
          <a:xfrm>
            <a:off x="3964768" y="6392758"/>
            <a:ext cx="923569" cy="217320"/>
          </a:xfrm>
          <a:prstGeom prst="wedgeRectCallout">
            <a:avLst>
              <a:gd name="adj1" fmla="val -60166"/>
              <a:gd name="adj2" fmla="val -1554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FD6FB11-5AD9-4860-9489-BF02F5FC9634}"/>
              </a:ext>
            </a:extLst>
          </p:cNvPr>
          <p:cNvSpPr/>
          <p:nvPr/>
        </p:nvSpPr>
        <p:spPr>
          <a:xfrm>
            <a:off x="6897367" y="2959532"/>
            <a:ext cx="923569" cy="217321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18529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C5DCFCF9-6CD4-4EBA-A477-60833A0F8FE5}"/>
              </a:ext>
            </a:extLst>
          </p:cNvPr>
          <p:cNvSpPr/>
          <p:nvPr/>
        </p:nvSpPr>
        <p:spPr>
          <a:xfrm>
            <a:off x="6988869" y="4538023"/>
            <a:ext cx="539035" cy="155599"/>
          </a:xfrm>
          <a:prstGeom prst="wedgeRectCallout">
            <a:avLst>
              <a:gd name="adj1" fmla="val -82452"/>
              <a:gd name="adj2" fmla="val 2118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7300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3D45F51-00FD-405E-8FF5-2603F9171770}"/>
              </a:ext>
            </a:extLst>
          </p:cNvPr>
          <p:cNvSpPr/>
          <p:nvPr/>
        </p:nvSpPr>
        <p:spPr>
          <a:xfrm>
            <a:off x="6988869" y="4730965"/>
            <a:ext cx="539035" cy="155599"/>
          </a:xfrm>
          <a:prstGeom prst="wedgeRectCallout">
            <a:avLst>
              <a:gd name="adj1" fmla="val -85111"/>
              <a:gd name="adj2" fmla="val 1369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6977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793BE2A-6BCA-4888-88B4-BC695BB7F4F3}"/>
              </a:ext>
            </a:extLst>
          </p:cNvPr>
          <p:cNvSpPr/>
          <p:nvPr/>
        </p:nvSpPr>
        <p:spPr>
          <a:xfrm>
            <a:off x="7007935" y="4944453"/>
            <a:ext cx="923569" cy="217320"/>
          </a:xfrm>
          <a:prstGeom prst="wedgeRectCallout">
            <a:avLst>
              <a:gd name="adj1" fmla="val -72752"/>
              <a:gd name="adj2" fmla="val 3847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1261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4F7A2035-FE44-4787-8AD5-1A77A443AEEC}"/>
              </a:ext>
            </a:extLst>
          </p:cNvPr>
          <p:cNvSpPr/>
          <p:nvPr/>
        </p:nvSpPr>
        <p:spPr>
          <a:xfrm>
            <a:off x="7007935" y="5206819"/>
            <a:ext cx="923569" cy="217320"/>
          </a:xfrm>
          <a:prstGeom prst="wedgeRectCallout">
            <a:avLst>
              <a:gd name="adj1" fmla="val -70686"/>
              <a:gd name="adj2" fmla="val 3267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387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FA73A35-BD71-442B-A552-2F32BEF074DE}"/>
              </a:ext>
            </a:extLst>
          </p:cNvPr>
          <p:cNvSpPr/>
          <p:nvPr/>
        </p:nvSpPr>
        <p:spPr>
          <a:xfrm>
            <a:off x="7007935" y="5461482"/>
            <a:ext cx="923569" cy="217320"/>
          </a:xfrm>
          <a:prstGeom prst="wedgeRectCallout">
            <a:avLst>
              <a:gd name="adj1" fmla="val -72186"/>
              <a:gd name="adj2" fmla="val 249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24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460D7F1-7293-424D-BA70-C5B728DE54E0}"/>
              </a:ext>
            </a:extLst>
          </p:cNvPr>
          <p:cNvSpPr/>
          <p:nvPr/>
        </p:nvSpPr>
        <p:spPr>
          <a:xfrm>
            <a:off x="7007935" y="5725643"/>
            <a:ext cx="923569" cy="217320"/>
          </a:xfrm>
          <a:prstGeom prst="wedgeRectCallout">
            <a:avLst>
              <a:gd name="adj1" fmla="val -68434"/>
              <a:gd name="adj2" fmla="val 1169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B623F079-CF45-44EE-8E86-9ED44CB0F841}"/>
              </a:ext>
            </a:extLst>
          </p:cNvPr>
          <p:cNvSpPr/>
          <p:nvPr/>
        </p:nvSpPr>
        <p:spPr>
          <a:xfrm>
            <a:off x="8475903" y="4584961"/>
            <a:ext cx="923569" cy="217321"/>
          </a:xfrm>
          <a:prstGeom prst="wedgeRectCallout">
            <a:avLst>
              <a:gd name="adj1" fmla="val -68305"/>
              <a:gd name="adj2" fmla="val 249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5116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A45237A-3220-44BD-AF43-2D12D7651A17}"/>
              </a:ext>
            </a:extLst>
          </p:cNvPr>
          <p:cNvSpPr/>
          <p:nvPr/>
        </p:nvSpPr>
        <p:spPr>
          <a:xfrm>
            <a:off x="8482197" y="4897830"/>
            <a:ext cx="539035" cy="155599"/>
          </a:xfrm>
          <a:prstGeom prst="wedgeRectCallout">
            <a:avLst>
              <a:gd name="adj1" fmla="val -90319"/>
              <a:gd name="adj2" fmla="val 3952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2699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3A3F5D3C-07E4-4529-88B1-42F83A56C4DE}"/>
              </a:ext>
            </a:extLst>
          </p:cNvPr>
          <p:cNvSpPr/>
          <p:nvPr/>
        </p:nvSpPr>
        <p:spPr>
          <a:xfrm>
            <a:off x="8511965" y="5125203"/>
            <a:ext cx="539035" cy="155599"/>
          </a:xfrm>
          <a:prstGeom prst="wedgeRectCallout">
            <a:avLst>
              <a:gd name="adj1" fmla="val -88644"/>
              <a:gd name="adj2" fmla="val 283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2360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BBECEBD-8CA4-42B2-A164-FDCC32C857E2}"/>
              </a:ext>
            </a:extLst>
          </p:cNvPr>
          <p:cNvSpPr/>
          <p:nvPr/>
        </p:nvSpPr>
        <p:spPr>
          <a:xfrm>
            <a:off x="8511965" y="5489036"/>
            <a:ext cx="923569" cy="217320"/>
          </a:xfrm>
          <a:prstGeom prst="wedgeRectCallout">
            <a:avLst>
              <a:gd name="adj1" fmla="val -71420"/>
              <a:gd name="adj2" fmla="val 1907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501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5A4A64F-0F3A-447D-A8D0-02848C2223F2}"/>
              </a:ext>
            </a:extLst>
          </p:cNvPr>
          <p:cNvSpPr/>
          <p:nvPr/>
        </p:nvSpPr>
        <p:spPr>
          <a:xfrm>
            <a:off x="8511965" y="5751402"/>
            <a:ext cx="923569" cy="217320"/>
          </a:xfrm>
          <a:prstGeom prst="wedgeRectCallout">
            <a:avLst>
              <a:gd name="adj1" fmla="val -72490"/>
              <a:gd name="adj2" fmla="val 9460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176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50FBBBA-F8FB-4EE6-A89F-6B0E21ECA6B3}"/>
              </a:ext>
            </a:extLst>
          </p:cNvPr>
          <p:cNvSpPr/>
          <p:nvPr/>
        </p:nvSpPr>
        <p:spPr>
          <a:xfrm>
            <a:off x="8511965" y="6006065"/>
            <a:ext cx="923569" cy="217320"/>
          </a:xfrm>
          <a:prstGeom prst="wedgeRectCallout">
            <a:avLst>
              <a:gd name="adj1" fmla="val -71640"/>
              <a:gd name="adj2" fmla="val 1308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6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ACA67F97-1DA3-4E96-A09D-C9BC672B6186}"/>
              </a:ext>
            </a:extLst>
          </p:cNvPr>
          <p:cNvSpPr/>
          <p:nvPr/>
        </p:nvSpPr>
        <p:spPr>
          <a:xfrm>
            <a:off x="8511965" y="6270226"/>
            <a:ext cx="923569" cy="217320"/>
          </a:xfrm>
          <a:prstGeom prst="wedgeRectCallout">
            <a:avLst>
              <a:gd name="adj1" fmla="val -71427"/>
              <a:gd name="adj2" fmla="val -927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0253C77A-CE18-458A-9A12-46011FE7058B}"/>
              </a:ext>
            </a:extLst>
          </p:cNvPr>
          <p:cNvSpPr/>
          <p:nvPr/>
        </p:nvSpPr>
        <p:spPr>
          <a:xfrm>
            <a:off x="9885688" y="4049767"/>
            <a:ext cx="923569" cy="217321"/>
          </a:xfrm>
          <a:prstGeom prst="wedgeRectCallout">
            <a:avLst>
              <a:gd name="adj1" fmla="val -64799"/>
              <a:gd name="adj2" fmla="val 685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11573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3F6B9C1E-9400-418E-81FC-CC6DD2D22597}"/>
              </a:ext>
            </a:extLst>
          </p:cNvPr>
          <p:cNvSpPr/>
          <p:nvPr/>
        </p:nvSpPr>
        <p:spPr>
          <a:xfrm>
            <a:off x="9885688" y="4820030"/>
            <a:ext cx="539035" cy="155599"/>
          </a:xfrm>
          <a:prstGeom prst="wedgeRectCallout">
            <a:avLst>
              <a:gd name="adj1" fmla="val -68806"/>
              <a:gd name="adj2" fmla="val 1451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6442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8523DB-952E-483F-9B63-668A57E7EDE4}"/>
              </a:ext>
            </a:extLst>
          </p:cNvPr>
          <p:cNvSpPr/>
          <p:nvPr/>
        </p:nvSpPr>
        <p:spPr>
          <a:xfrm>
            <a:off x="9885688" y="5038624"/>
            <a:ext cx="539035" cy="155599"/>
          </a:xfrm>
          <a:prstGeom prst="wedgeRectCallout">
            <a:avLst>
              <a:gd name="adj1" fmla="val -66963"/>
              <a:gd name="adj2" fmla="val 1003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4975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40768647-8D23-4453-AED2-706EF6C5E7E6}"/>
              </a:ext>
            </a:extLst>
          </p:cNvPr>
          <p:cNvSpPr/>
          <p:nvPr/>
        </p:nvSpPr>
        <p:spPr>
          <a:xfrm>
            <a:off x="10424724" y="5460237"/>
            <a:ext cx="923569" cy="217320"/>
          </a:xfrm>
          <a:prstGeom prst="wedgeRectCallout">
            <a:avLst>
              <a:gd name="adj1" fmla="val -100612"/>
              <a:gd name="adj2" fmla="val 1766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1114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560A5539-2C90-4F63-99B9-1781AA4E24E9}"/>
              </a:ext>
            </a:extLst>
          </p:cNvPr>
          <p:cNvSpPr/>
          <p:nvPr/>
        </p:nvSpPr>
        <p:spPr>
          <a:xfrm>
            <a:off x="10424723" y="5714964"/>
            <a:ext cx="923569" cy="217320"/>
          </a:xfrm>
          <a:prstGeom prst="wedgeRectCallout">
            <a:avLst>
              <a:gd name="adj1" fmla="val -102515"/>
              <a:gd name="adj2" fmla="val 95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293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4EA901F-622F-43D9-BF64-31A2B79951E2}"/>
              </a:ext>
            </a:extLst>
          </p:cNvPr>
          <p:cNvSpPr/>
          <p:nvPr/>
        </p:nvSpPr>
        <p:spPr>
          <a:xfrm>
            <a:off x="10424724" y="5977266"/>
            <a:ext cx="923569" cy="217320"/>
          </a:xfrm>
          <a:prstGeom prst="wedgeRectCallout">
            <a:avLst>
              <a:gd name="adj1" fmla="val -100474"/>
              <a:gd name="adj2" fmla="val 1955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23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DF5CD96C-7466-4DAC-BA92-03513A3B498D}"/>
              </a:ext>
            </a:extLst>
          </p:cNvPr>
          <p:cNvSpPr/>
          <p:nvPr/>
        </p:nvSpPr>
        <p:spPr>
          <a:xfrm>
            <a:off x="10424724" y="6241427"/>
            <a:ext cx="923569" cy="217320"/>
          </a:xfrm>
          <a:prstGeom prst="wedgeRectCallout">
            <a:avLst>
              <a:gd name="adj1" fmla="val -102330"/>
              <a:gd name="adj2" fmla="val -9732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1903168" y="830022"/>
            <a:ext cx="5433755" cy="399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(2019)</a:t>
            </a:r>
          </a:p>
        </p:txBody>
      </p:sp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31" y="1286781"/>
            <a:ext cx="9703372" cy="5165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53A91E-F5EC-4C8D-948C-426072857159}"/>
              </a:ext>
            </a:extLst>
          </p:cNvPr>
          <p:cNvSpPr txBox="1">
            <a:spLocks/>
          </p:cNvSpPr>
          <p:nvPr/>
        </p:nvSpPr>
        <p:spPr>
          <a:xfrm>
            <a:off x="7336923" y="426074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072EA6-CE1E-42DC-BCB6-3FD49BD37863}"/>
              </a:ext>
            </a:extLst>
          </p:cNvPr>
          <p:cNvSpPr/>
          <p:nvPr/>
        </p:nvSpPr>
        <p:spPr>
          <a:xfrm>
            <a:off x="10331490" y="4707146"/>
            <a:ext cx="523652" cy="166776"/>
          </a:xfrm>
          <a:prstGeom prst="wedgeRectCallout">
            <a:avLst>
              <a:gd name="adj1" fmla="val -72428"/>
              <a:gd name="adj2" fmla="val 12249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5018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57E6259-DB8C-4143-9ADF-7CF2F88B044B}"/>
              </a:ext>
            </a:extLst>
          </p:cNvPr>
          <p:cNvSpPr/>
          <p:nvPr/>
        </p:nvSpPr>
        <p:spPr>
          <a:xfrm>
            <a:off x="10816851" y="5202794"/>
            <a:ext cx="806657" cy="207398"/>
          </a:xfrm>
          <a:prstGeom prst="wedgeRectCallout">
            <a:avLst>
              <a:gd name="adj1" fmla="val -107203"/>
              <a:gd name="adj2" fmla="val 1458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1185.50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02D349A-DE35-4F10-B989-21C3D0BF8C41}"/>
              </a:ext>
            </a:extLst>
          </p:cNvPr>
          <p:cNvSpPr/>
          <p:nvPr/>
        </p:nvSpPr>
        <p:spPr>
          <a:xfrm>
            <a:off x="10816851" y="5465160"/>
            <a:ext cx="806657" cy="207398"/>
          </a:xfrm>
          <a:prstGeom prst="wedgeRectCallout">
            <a:avLst>
              <a:gd name="adj1" fmla="val -99887"/>
              <a:gd name="adj2" fmla="val 115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340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DD7E400-290E-425D-AFB9-33FC9D464FFA}"/>
              </a:ext>
            </a:extLst>
          </p:cNvPr>
          <p:cNvSpPr/>
          <p:nvPr/>
        </p:nvSpPr>
        <p:spPr>
          <a:xfrm>
            <a:off x="10816851" y="5719823"/>
            <a:ext cx="806657" cy="207398"/>
          </a:xfrm>
          <a:prstGeom prst="wedgeRectCallout">
            <a:avLst>
              <a:gd name="adj1" fmla="val -94226"/>
              <a:gd name="adj2" fmla="val 16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21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75A58DF-B6A4-4A23-B404-9B27004ED337}"/>
              </a:ext>
            </a:extLst>
          </p:cNvPr>
          <p:cNvSpPr/>
          <p:nvPr/>
        </p:nvSpPr>
        <p:spPr>
          <a:xfrm>
            <a:off x="10816851" y="5983984"/>
            <a:ext cx="806657" cy="207398"/>
          </a:xfrm>
          <a:prstGeom prst="wedgeRectCallout">
            <a:avLst>
              <a:gd name="adj1" fmla="val -105625"/>
              <a:gd name="adj2" fmla="val -6400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142748A-B445-4E2D-8005-9442746A9922}"/>
              </a:ext>
            </a:extLst>
          </p:cNvPr>
          <p:cNvSpPr/>
          <p:nvPr/>
        </p:nvSpPr>
        <p:spPr>
          <a:xfrm>
            <a:off x="5413736" y="1609511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27293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7C9C86E-185E-4575-97BC-4B6940CE13F6}"/>
              </a:ext>
            </a:extLst>
          </p:cNvPr>
          <p:cNvSpPr/>
          <p:nvPr/>
        </p:nvSpPr>
        <p:spPr>
          <a:xfrm>
            <a:off x="5413736" y="2151514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14336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AAA894A-32D9-45E1-8729-222DCD3C5B48}"/>
              </a:ext>
            </a:extLst>
          </p:cNvPr>
          <p:cNvSpPr/>
          <p:nvPr/>
        </p:nvSpPr>
        <p:spPr>
          <a:xfrm>
            <a:off x="5366030" y="3697946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12604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CF3EFBA-47C2-4687-AB20-6A60CCBBE912}"/>
              </a:ext>
            </a:extLst>
          </p:cNvPr>
          <p:cNvSpPr/>
          <p:nvPr/>
        </p:nvSpPr>
        <p:spPr>
          <a:xfrm>
            <a:off x="5606175" y="4975304"/>
            <a:ext cx="806657" cy="207398"/>
          </a:xfrm>
          <a:prstGeom prst="wedgeRectCallout">
            <a:avLst>
              <a:gd name="adj1" fmla="val -84249"/>
              <a:gd name="adj2" fmla="val 317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3324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24931DC-FBDB-467B-BA4F-0A3EE3306C9F}"/>
              </a:ext>
            </a:extLst>
          </p:cNvPr>
          <p:cNvSpPr/>
          <p:nvPr/>
        </p:nvSpPr>
        <p:spPr>
          <a:xfrm>
            <a:off x="5606175" y="5237670"/>
            <a:ext cx="806657" cy="207398"/>
          </a:xfrm>
          <a:prstGeom prst="wedgeRectCallout">
            <a:avLst>
              <a:gd name="adj1" fmla="val -84820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859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B943EA7-A7CD-4A53-BAF8-D6F2439A2762}"/>
              </a:ext>
            </a:extLst>
          </p:cNvPr>
          <p:cNvSpPr/>
          <p:nvPr/>
        </p:nvSpPr>
        <p:spPr>
          <a:xfrm>
            <a:off x="5606175" y="5492333"/>
            <a:ext cx="806657" cy="207398"/>
          </a:xfrm>
          <a:prstGeom prst="wedgeRectCallout">
            <a:avLst>
              <a:gd name="adj1" fmla="val -85802"/>
              <a:gd name="adj2" fmla="val 3163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53.50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742811-E623-4E73-BA0C-3F0360B2F6DB}"/>
              </a:ext>
            </a:extLst>
          </p:cNvPr>
          <p:cNvSpPr/>
          <p:nvPr/>
        </p:nvSpPr>
        <p:spPr>
          <a:xfrm>
            <a:off x="5606175" y="5756494"/>
            <a:ext cx="806657" cy="207398"/>
          </a:xfrm>
          <a:prstGeom prst="wedgeRectCallout">
            <a:avLst>
              <a:gd name="adj1" fmla="val -82059"/>
              <a:gd name="adj2" fmla="val -163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2492C0D-283B-4535-89B1-8F08A7D79E69}"/>
              </a:ext>
            </a:extLst>
          </p:cNvPr>
          <p:cNvSpPr/>
          <p:nvPr/>
        </p:nvSpPr>
        <p:spPr>
          <a:xfrm>
            <a:off x="3812828" y="4591490"/>
            <a:ext cx="806657" cy="207399"/>
          </a:xfrm>
          <a:prstGeom prst="wedgeRectCallout">
            <a:avLst>
              <a:gd name="adj1" fmla="val -64162"/>
              <a:gd name="adj2" fmla="val 12907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7049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3610B27-E72C-465B-BE49-0BF3FD34878E}"/>
              </a:ext>
            </a:extLst>
          </p:cNvPr>
          <p:cNvSpPr/>
          <p:nvPr/>
        </p:nvSpPr>
        <p:spPr>
          <a:xfrm>
            <a:off x="3927124" y="5044887"/>
            <a:ext cx="523652" cy="166776"/>
          </a:xfrm>
          <a:prstGeom prst="wedgeRectCallout">
            <a:avLst>
              <a:gd name="adj1" fmla="val -80550"/>
              <a:gd name="adj2" fmla="val 55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2980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EC48F7-7C83-423F-B4FA-3294A0B51314}"/>
              </a:ext>
            </a:extLst>
          </p:cNvPr>
          <p:cNvSpPr/>
          <p:nvPr/>
        </p:nvSpPr>
        <p:spPr>
          <a:xfrm>
            <a:off x="3927124" y="5247769"/>
            <a:ext cx="523652" cy="166776"/>
          </a:xfrm>
          <a:prstGeom prst="wedgeRectCallout">
            <a:avLst>
              <a:gd name="adj1" fmla="val -78846"/>
              <a:gd name="adj2" fmla="val 27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2738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7131C9CB-8529-404E-90C5-7F48EFAD3BB8}"/>
              </a:ext>
            </a:extLst>
          </p:cNvPr>
          <p:cNvSpPr/>
          <p:nvPr/>
        </p:nvSpPr>
        <p:spPr>
          <a:xfrm>
            <a:off x="3906565" y="5466686"/>
            <a:ext cx="806657" cy="207398"/>
          </a:xfrm>
          <a:prstGeom prst="wedgeRectCallout">
            <a:avLst>
              <a:gd name="adj1" fmla="val -70947"/>
              <a:gd name="adj2" fmla="val 12094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515.75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B917FD9-9242-4BBA-B740-D499C979A2EE}"/>
              </a:ext>
            </a:extLst>
          </p:cNvPr>
          <p:cNvSpPr/>
          <p:nvPr/>
        </p:nvSpPr>
        <p:spPr>
          <a:xfrm>
            <a:off x="3898767" y="5734860"/>
            <a:ext cx="806657" cy="207398"/>
          </a:xfrm>
          <a:prstGeom prst="wedgeRectCallout">
            <a:avLst>
              <a:gd name="adj1" fmla="val -62306"/>
              <a:gd name="adj2" fmla="val 1454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213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82F84E2-D5A6-49C6-9FA7-9BA2057751F9}"/>
              </a:ext>
            </a:extLst>
          </p:cNvPr>
          <p:cNvSpPr/>
          <p:nvPr/>
        </p:nvSpPr>
        <p:spPr>
          <a:xfrm>
            <a:off x="3906565" y="5997587"/>
            <a:ext cx="806657" cy="207398"/>
          </a:xfrm>
          <a:prstGeom prst="wedgeRectCallout">
            <a:avLst>
              <a:gd name="adj1" fmla="val -77121"/>
              <a:gd name="adj2" fmla="val -7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71EC0B4-F7D0-470A-ADDF-3687ECE66DA4}"/>
              </a:ext>
            </a:extLst>
          </p:cNvPr>
          <p:cNvSpPr/>
          <p:nvPr/>
        </p:nvSpPr>
        <p:spPr>
          <a:xfrm>
            <a:off x="3906565" y="6261748"/>
            <a:ext cx="806657" cy="207398"/>
          </a:xfrm>
          <a:prstGeom prst="wedgeRectCallout">
            <a:avLst>
              <a:gd name="adj1" fmla="val -77922"/>
              <a:gd name="adj2" fmla="val -1905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A9C0D42-5AED-443A-9BC4-497B05DDA4A4}"/>
              </a:ext>
            </a:extLst>
          </p:cNvPr>
          <p:cNvSpPr/>
          <p:nvPr/>
        </p:nvSpPr>
        <p:spPr>
          <a:xfrm>
            <a:off x="7026927" y="3573935"/>
            <a:ext cx="806657" cy="207399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17809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35529DC-4E6A-4E22-AF42-791E7FEC1544}"/>
              </a:ext>
            </a:extLst>
          </p:cNvPr>
          <p:cNvSpPr/>
          <p:nvPr/>
        </p:nvSpPr>
        <p:spPr>
          <a:xfrm>
            <a:off x="7021739" y="3937001"/>
            <a:ext cx="523652" cy="166776"/>
          </a:xfrm>
          <a:prstGeom prst="wedgeRectCallout">
            <a:avLst>
              <a:gd name="adj1" fmla="val -65686"/>
              <a:gd name="adj2" fmla="val 2054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6884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EF4844CE-7A95-4089-9CAF-24CC56F97B32}"/>
              </a:ext>
            </a:extLst>
          </p:cNvPr>
          <p:cNvSpPr/>
          <p:nvPr/>
        </p:nvSpPr>
        <p:spPr>
          <a:xfrm>
            <a:off x="7021739" y="4434660"/>
            <a:ext cx="523652" cy="166776"/>
          </a:xfrm>
          <a:prstGeom prst="wedgeRectCallout">
            <a:avLst>
              <a:gd name="adj1" fmla="val -63438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6571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6E45AB74-8E15-46FB-89FB-4F54A737CE5C}"/>
              </a:ext>
            </a:extLst>
          </p:cNvPr>
          <p:cNvSpPr/>
          <p:nvPr/>
        </p:nvSpPr>
        <p:spPr>
          <a:xfrm>
            <a:off x="7532353" y="4525303"/>
            <a:ext cx="806657" cy="207398"/>
          </a:xfrm>
          <a:prstGeom prst="wedgeRectCallout">
            <a:avLst>
              <a:gd name="adj1" fmla="val -97930"/>
              <a:gd name="adj2" fmla="val 4247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1293.75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B5ED9ED-D635-44A6-82D4-D45669C88134}"/>
              </a:ext>
            </a:extLst>
          </p:cNvPr>
          <p:cNvSpPr/>
          <p:nvPr/>
        </p:nvSpPr>
        <p:spPr>
          <a:xfrm>
            <a:off x="7532353" y="4787669"/>
            <a:ext cx="806657" cy="207398"/>
          </a:xfrm>
          <a:prstGeom prst="wedgeRectCallout">
            <a:avLst>
              <a:gd name="adj1" fmla="val -97849"/>
              <a:gd name="adj2" fmla="val 37403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356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EF786D2-AA6F-413F-89FD-39C8D4023477}"/>
              </a:ext>
            </a:extLst>
          </p:cNvPr>
          <p:cNvSpPr/>
          <p:nvPr/>
        </p:nvSpPr>
        <p:spPr>
          <a:xfrm>
            <a:off x="7532353" y="5042332"/>
            <a:ext cx="806657" cy="207398"/>
          </a:xfrm>
          <a:prstGeom prst="wedgeRectCallout">
            <a:avLst>
              <a:gd name="adj1" fmla="val -95544"/>
              <a:gd name="adj2" fmla="val 30815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33.50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B4BCCE2-9DA8-4FEC-983E-C4DCF38BC2CF}"/>
              </a:ext>
            </a:extLst>
          </p:cNvPr>
          <p:cNvSpPr/>
          <p:nvPr/>
        </p:nvSpPr>
        <p:spPr>
          <a:xfrm>
            <a:off x="7532353" y="5306493"/>
            <a:ext cx="806657" cy="207398"/>
          </a:xfrm>
          <a:prstGeom prst="wedgeRectCallout">
            <a:avLst>
              <a:gd name="adj1" fmla="val -96406"/>
              <a:gd name="adj2" fmla="val 21946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B192594-0666-4206-B131-97E652FB95CA}"/>
              </a:ext>
            </a:extLst>
          </p:cNvPr>
          <p:cNvSpPr/>
          <p:nvPr/>
        </p:nvSpPr>
        <p:spPr>
          <a:xfrm>
            <a:off x="8524672" y="4834933"/>
            <a:ext cx="806657" cy="207399"/>
          </a:xfrm>
          <a:prstGeom prst="wedgeRectCallout">
            <a:avLst>
              <a:gd name="adj1" fmla="val -49686"/>
              <a:gd name="adj2" fmla="val 1433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5008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30111EB-B8C7-4DCE-A448-B8727E29673D}"/>
              </a:ext>
            </a:extLst>
          </p:cNvPr>
          <p:cNvSpPr/>
          <p:nvPr/>
        </p:nvSpPr>
        <p:spPr>
          <a:xfrm>
            <a:off x="8751099" y="5175451"/>
            <a:ext cx="523652" cy="166776"/>
          </a:xfrm>
          <a:prstGeom prst="wedgeRectCallout">
            <a:avLst>
              <a:gd name="adj1" fmla="val -82760"/>
              <a:gd name="adj2" fmla="val 7741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2808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53A1E81-2147-4756-8488-7AF6238C2C63}"/>
              </a:ext>
            </a:extLst>
          </p:cNvPr>
          <p:cNvSpPr/>
          <p:nvPr/>
        </p:nvSpPr>
        <p:spPr>
          <a:xfrm>
            <a:off x="8734456" y="5387030"/>
            <a:ext cx="523652" cy="166776"/>
          </a:xfrm>
          <a:prstGeom prst="wedgeRectCallout">
            <a:avLst>
              <a:gd name="adj1" fmla="val -80294"/>
              <a:gd name="adj2" fmla="val 4556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2389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987E02BC-0F0C-49FF-9C34-6B90779D51C5}"/>
              </a:ext>
            </a:extLst>
          </p:cNvPr>
          <p:cNvSpPr/>
          <p:nvPr/>
        </p:nvSpPr>
        <p:spPr>
          <a:xfrm>
            <a:off x="8751099" y="5777784"/>
            <a:ext cx="806657" cy="207398"/>
          </a:xfrm>
          <a:prstGeom prst="wedgeRectCallout">
            <a:avLst>
              <a:gd name="adj1" fmla="val -84249"/>
              <a:gd name="adj2" fmla="val -263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458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0B66F77-53DC-406E-817E-13A7E541A0A2}"/>
              </a:ext>
            </a:extLst>
          </p:cNvPr>
          <p:cNvSpPr/>
          <p:nvPr/>
        </p:nvSpPr>
        <p:spPr>
          <a:xfrm>
            <a:off x="8751099" y="6040150"/>
            <a:ext cx="806657" cy="207398"/>
          </a:xfrm>
          <a:prstGeom prst="wedgeRectCallout">
            <a:avLst>
              <a:gd name="adj1" fmla="val -83516"/>
              <a:gd name="adj2" fmla="val -11753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149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D49F57EE-5E94-4F96-BBAD-D3713F2ED4F9}"/>
              </a:ext>
            </a:extLst>
          </p:cNvPr>
          <p:cNvSpPr/>
          <p:nvPr/>
        </p:nvSpPr>
        <p:spPr>
          <a:xfrm>
            <a:off x="8751099" y="6294813"/>
            <a:ext cx="806657" cy="207398"/>
          </a:xfrm>
          <a:prstGeom prst="wedgeRectCallout">
            <a:avLst>
              <a:gd name="adj1" fmla="val -83817"/>
              <a:gd name="adj2" fmla="val -198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11.25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7AFCB877-2810-4713-93F9-1F79CD224C81}"/>
              </a:ext>
            </a:extLst>
          </p:cNvPr>
          <p:cNvSpPr/>
          <p:nvPr/>
        </p:nvSpPr>
        <p:spPr>
          <a:xfrm>
            <a:off x="8751099" y="6558974"/>
            <a:ext cx="806657" cy="207398"/>
          </a:xfrm>
          <a:prstGeom prst="wedgeRectCallout">
            <a:avLst>
              <a:gd name="adj1" fmla="val -83377"/>
              <a:gd name="adj2" fmla="val -2974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D35AAE64-A5DE-4CB8-99EF-577C8903A0F9}"/>
              </a:ext>
            </a:extLst>
          </p:cNvPr>
          <p:cNvSpPr/>
          <p:nvPr/>
        </p:nvSpPr>
        <p:spPr>
          <a:xfrm>
            <a:off x="10331490" y="3830398"/>
            <a:ext cx="806657" cy="207399"/>
          </a:xfrm>
          <a:prstGeom prst="wedgeRectCallout">
            <a:avLst>
              <a:gd name="adj1" fmla="val -70018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12281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FE2D7C12-E6E9-42DB-BD29-E732BF9E2ED9}"/>
              </a:ext>
            </a:extLst>
          </p:cNvPr>
          <p:cNvSpPr/>
          <p:nvPr/>
        </p:nvSpPr>
        <p:spPr>
          <a:xfrm>
            <a:off x="10331490" y="4444780"/>
            <a:ext cx="523652" cy="166776"/>
          </a:xfrm>
          <a:prstGeom prst="wedgeRectCallout">
            <a:avLst>
              <a:gd name="adj1" fmla="val -76202"/>
              <a:gd name="adj2" fmla="val 10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6953</a:t>
            </a:r>
          </a:p>
        </p:txBody>
      </p:sp>
    </p:spTree>
    <p:extLst>
      <p:ext uri="{BB962C8B-B14F-4D97-AF65-F5344CB8AC3E}">
        <p14:creationId xmlns:p14="http://schemas.microsoft.com/office/powerpoint/2010/main" val="32386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39" y="206063"/>
            <a:ext cx="8035345" cy="81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Data3: Population - Census Bureau 2010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C67DD1E-38A5-43BC-9BDD-479099F4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30" y="938792"/>
            <a:ext cx="9517488" cy="57825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71650F-E2DA-489A-BE06-FEBD72A109A9}"/>
              </a:ext>
            </a:extLst>
          </p:cNvPr>
          <p:cNvSpPr/>
          <p:nvPr/>
        </p:nvSpPr>
        <p:spPr>
          <a:xfrm>
            <a:off x="6206359" y="1345324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6B003-5322-4EC0-958B-CED09E47969F}"/>
              </a:ext>
            </a:extLst>
          </p:cNvPr>
          <p:cNvSpPr/>
          <p:nvPr/>
        </p:nvSpPr>
        <p:spPr>
          <a:xfrm rot="1387143">
            <a:off x="6228896" y="5348661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C4CB4-41CA-40E2-980F-7CA741C37646}"/>
              </a:ext>
            </a:extLst>
          </p:cNvPr>
          <p:cNvSpPr/>
          <p:nvPr/>
        </p:nvSpPr>
        <p:spPr>
          <a:xfrm rot="1387143">
            <a:off x="3463925" y="532594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95C194-9D4F-45E0-A813-CE30DE69EE1D}"/>
              </a:ext>
            </a:extLst>
          </p:cNvPr>
          <p:cNvSpPr/>
          <p:nvPr/>
        </p:nvSpPr>
        <p:spPr>
          <a:xfrm>
            <a:off x="3623090" y="2373456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26D8D-EAC8-4A50-AFC3-DA1F7498B3DD}"/>
              </a:ext>
            </a:extLst>
          </p:cNvPr>
          <p:cNvSpPr/>
          <p:nvPr/>
        </p:nvSpPr>
        <p:spPr>
          <a:xfrm rot="1387143">
            <a:off x="3764219" y="5259288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A4EB4-6599-4C99-915D-5D5CEAC8B866}"/>
              </a:ext>
            </a:extLst>
          </p:cNvPr>
          <p:cNvSpPr/>
          <p:nvPr/>
        </p:nvSpPr>
        <p:spPr>
          <a:xfrm rot="1387143">
            <a:off x="3180193" y="5345274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FC397A-8D9A-42D8-9BB5-130C0F6DF045}"/>
              </a:ext>
            </a:extLst>
          </p:cNvPr>
          <p:cNvSpPr/>
          <p:nvPr/>
        </p:nvSpPr>
        <p:spPr>
          <a:xfrm rot="1387143">
            <a:off x="6473574" y="538186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E9727-A703-42B0-A484-4B1ACE825494}"/>
              </a:ext>
            </a:extLst>
          </p:cNvPr>
          <p:cNvSpPr/>
          <p:nvPr/>
        </p:nvSpPr>
        <p:spPr>
          <a:xfrm rot="1387143">
            <a:off x="8104993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21C709-8A14-48CF-900A-6A018A063119}"/>
              </a:ext>
            </a:extLst>
          </p:cNvPr>
          <p:cNvSpPr/>
          <p:nvPr/>
        </p:nvSpPr>
        <p:spPr>
          <a:xfrm>
            <a:off x="8042690" y="1963552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3B8CD-8B97-4D93-95E9-17004BEA3350}"/>
              </a:ext>
            </a:extLst>
          </p:cNvPr>
          <p:cNvSpPr/>
          <p:nvPr/>
        </p:nvSpPr>
        <p:spPr>
          <a:xfrm rot="1387143">
            <a:off x="7891155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A5A808-9916-44EF-975A-1F4C7F985BAD}"/>
              </a:ext>
            </a:extLst>
          </p:cNvPr>
          <p:cNvSpPr/>
          <p:nvPr/>
        </p:nvSpPr>
        <p:spPr>
          <a:xfrm>
            <a:off x="7827228" y="2397951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4932468" y="129648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4932468" y="175144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4932468" y="2222167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6212393" y="1286811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6212393" y="174176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6212393" y="221249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7436654" y="1268246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7436654" y="172320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7436654" y="219392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868884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868884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868884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994103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994103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994103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5143619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3426337" y="222834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3426337" y="177517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3426336" y="1292365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6423544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7647805" y="82407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8935967" y="797843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10151991" y="78425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6D26B-2C5B-4DEE-A6A1-AC3DBF77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03" y="3034126"/>
            <a:ext cx="7288619" cy="3455107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76547DC5-435E-4083-8289-9CF7BA1ED7FF}"/>
              </a:ext>
            </a:extLst>
          </p:cNvPr>
          <p:cNvSpPr/>
          <p:nvPr/>
        </p:nvSpPr>
        <p:spPr>
          <a:xfrm>
            <a:off x="4480494" y="2996951"/>
            <a:ext cx="3866249" cy="2408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0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 Rate = (Total Crimes / Population) X 100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F528BD6-4FC4-4F29-B7CD-03AE2B09E980}"/>
              </a:ext>
            </a:extLst>
          </p:cNvPr>
          <p:cNvSpPr txBox="1">
            <a:spLocks/>
          </p:cNvSpPr>
          <p:nvPr/>
        </p:nvSpPr>
        <p:spPr>
          <a:xfrm>
            <a:off x="2027905" y="2736145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A65289-6901-489C-B38D-5996AAFD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5D71CCF-9610-41CC-9D88-99396F247D4E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699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1AFD14-4388-4F8C-9386-DE641AE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8" y="1379756"/>
            <a:ext cx="4179097" cy="37262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BA40E-E8D9-4859-B514-4CF1FC48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2" y="1354761"/>
            <a:ext cx="5283474" cy="3707115"/>
          </a:xfrm>
          <a:prstGeom prst="rect">
            <a:avLst/>
          </a:prstGeom>
        </p:spPr>
      </p:pic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9CF066F1-ED25-4B62-8C29-0F2B2C9FBA8D}"/>
              </a:ext>
            </a:extLst>
          </p:cNvPr>
          <p:cNvSpPr/>
          <p:nvPr/>
        </p:nvSpPr>
        <p:spPr>
          <a:xfrm>
            <a:off x="2019300" y="3429977"/>
            <a:ext cx="1045786" cy="162910"/>
          </a:xfrm>
          <a:prstGeom prst="wedgeRectCallout">
            <a:avLst>
              <a:gd name="adj1" fmla="val 13074"/>
              <a:gd name="adj2" fmla="val 41348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401D1A16-4AF6-4703-B955-3BE60545226D}"/>
              </a:ext>
            </a:extLst>
          </p:cNvPr>
          <p:cNvSpPr/>
          <p:nvPr/>
        </p:nvSpPr>
        <p:spPr>
          <a:xfrm>
            <a:off x="3833261" y="4943091"/>
            <a:ext cx="1045785" cy="162910"/>
          </a:xfrm>
          <a:prstGeom prst="wedgeRectCallout">
            <a:avLst>
              <a:gd name="adj1" fmla="val -1975"/>
              <a:gd name="adj2" fmla="val -24559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5385EA5D-4525-4CA5-A773-E4815C11EFC0}"/>
              </a:ext>
            </a:extLst>
          </p:cNvPr>
          <p:cNvSpPr/>
          <p:nvPr/>
        </p:nvSpPr>
        <p:spPr>
          <a:xfrm>
            <a:off x="3741675" y="5178597"/>
            <a:ext cx="1045785" cy="162910"/>
          </a:xfrm>
          <a:prstGeom prst="wedgeRectCallout">
            <a:avLst>
              <a:gd name="adj1" fmla="val -50672"/>
              <a:gd name="adj2" fmla="val -438006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70C9F46B-6AD4-48E2-84A7-8C504AFADB05}"/>
              </a:ext>
            </a:extLst>
          </p:cNvPr>
          <p:cNvSpPr/>
          <p:nvPr/>
        </p:nvSpPr>
        <p:spPr>
          <a:xfrm>
            <a:off x="2249204" y="5209178"/>
            <a:ext cx="1045785" cy="162910"/>
          </a:xfrm>
          <a:prstGeom prst="wedgeRectCallout">
            <a:avLst>
              <a:gd name="adj1" fmla="val -53978"/>
              <a:gd name="adj2" fmla="val -53718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</a:t>
            </a: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E385041C-3C30-487B-9405-806A65081410}"/>
              </a:ext>
            </a:extLst>
          </p:cNvPr>
          <p:cNvSpPr/>
          <p:nvPr/>
        </p:nvSpPr>
        <p:spPr>
          <a:xfrm>
            <a:off x="3123180" y="5417741"/>
            <a:ext cx="1045785" cy="162910"/>
          </a:xfrm>
          <a:prstGeom prst="wedgeRectCallout">
            <a:avLst>
              <a:gd name="adj1" fmla="val -93591"/>
              <a:gd name="adj2" fmla="val -4492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</a:t>
            </a:r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27FF0E2F-418D-4A00-A8EA-676090AD701E}"/>
              </a:ext>
            </a:extLst>
          </p:cNvPr>
          <p:cNvSpPr/>
          <p:nvPr/>
        </p:nvSpPr>
        <p:spPr>
          <a:xfrm>
            <a:off x="3060436" y="3019101"/>
            <a:ext cx="1045784" cy="162910"/>
          </a:xfrm>
          <a:prstGeom prst="wedgeRectCallout">
            <a:avLst>
              <a:gd name="adj1" fmla="val 36960"/>
              <a:gd name="adj2" fmla="val 782047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sp>
        <p:nvSpPr>
          <p:cNvPr id="82" name="Speech Bubble: Rectangle 81">
            <a:extLst>
              <a:ext uri="{FF2B5EF4-FFF2-40B4-BE49-F238E27FC236}">
                <a16:creationId xmlns:a16="http://schemas.microsoft.com/office/drawing/2014/main" id="{D59E8584-5489-432C-A113-9EFD63C5EB81}"/>
              </a:ext>
            </a:extLst>
          </p:cNvPr>
          <p:cNvSpPr/>
          <p:nvPr/>
        </p:nvSpPr>
        <p:spPr>
          <a:xfrm>
            <a:off x="3833261" y="3865105"/>
            <a:ext cx="1045784" cy="162910"/>
          </a:xfrm>
          <a:prstGeom prst="wedgeRectCallout">
            <a:avLst>
              <a:gd name="adj1" fmla="val -70768"/>
              <a:gd name="adj2" fmla="val 241248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</a:t>
            </a: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E90BAF57-BFD2-4A97-AFEB-B9FA4B23F50E}"/>
              </a:ext>
            </a:extLst>
          </p:cNvPr>
          <p:cNvSpPr/>
          <p:nvPr/>
        </p:nvSpPr>
        <p:spPr>
          <a:xfrm>
            <a:off x="3449174" y="3316947"/>
            <a:ext cx="1045784" cy="162910"/>
          </a:xfrm>
          <a:prstGeom prst="wedgeRectCallout">
            <a:avLst>
              <a:gd name="adj1" fmla="val -58568"/>
              <a:gd name="adj2" fmla="val 2413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</a:t>
            </a:r>
          </a:p>
        </p:txBody>
      </p: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0D75647B-EF8B-4A38-8A50-357DC71169C6}"/>
              </a:ext>
            </a:extLst>
          </p:cNvPr>
          <p:cNvSpPr/>
          <p:nvPr/>
        </p:nvSpPr>
        <p:spPr>
          <a:xfrm>
            <a:off x="3333393" y="4057272"/>
            <a:ext cx="1045784" cy="162910"/>
          </a:xfrm>
          <a:prstGeom prst="wedgeRectCallout">
            <a:avLst>
              <a:gd name="adj1" fmla="val -77490"/>
              <a:gd name="adj2" fmla="val 241754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5BA5B9A9-B9AD-4B16-B3C1-65667C8C3C06}"/>
              </a:ext>
            </a:extLst>
          </p:cNvPr>
          <p:cNvSpPr/>
          <p:nvPr/>
        </p:nvSpPr>
        <p:spPr>
          <a:xfrm>
            <a:off x="3741675" y="2585545"/>
            <a:ext cx="1045784" cy="162910"/>
          </a:xfrm>
          <a:prstGeom prst="wedgeRectCallout">
            <a:avLst>
              <a:gd name="adj1" fmla="val 28404"/>
              <a:gd name="adj2" fmla="val 12492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</a:t>
            </a: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2413296-94F5-42E1-B286-8E06CE07ED80}"/>
              </a:ext>
            </a:extLst>
          </p:cNvPr>
          <p:cNvSpPr/>
          <p:nvPr/>
        </p:nvSpPr>
        <p:spPr>
          <a:xfrm>
            <a:off x="1634460" y="3026984"/>
            <a:ext cx="1045785" cy="162910"/>
          </a:xfrm>
          <a:prstGeom prst="wedgeRectCallout">
            <a:avLst>
              <a:gd name="adj1" fmla="val -10877"/>
              <a:gd name="adj2" fmla="val 70380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B034A9-AB00-4E0C-B0EA-D45BC11176F8}"/>
              </a:ext>
            </a:extLst>
          </p:cNvPr>
          <p:cNvCxnSpPr/>
          <p:nvPr/>
        </p:nvCxnSpPr>
        <p:spPr>
          <a:xfrm flipH="1">
            <a:off x="10170942" y="1230923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6953A53-4F50-48F0-96DC-1EE4499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DF4C9D-2740-4A3C-BD12-2BCF1896C551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782F6ED-EC13-4AE0-8ADF-7F06AA84903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5338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A9A1AD-7A83-47C2-8BAE-407D06C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10" y="1529225"/>
            <a:ext cx="4138935" cy="37278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8330C-6588-4F1B-B49F-9373B570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81" y="1390834"/>
            <a:ext cx="5451007" cy="3727818"/>
          </a:xfrm>
          <a:prstGeom prst="rect">
            <a:avLst/>
          </a:prstGeom>
        </p:spPr>
      </p:pic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5A37A547-D9C0-4337-9A04-54C4EA467DB7}"/>
              </a:ext>
            </a:extLst>
          </p:cNvPr>
          <p:cNvSpPr/>
          <p:nvPr/>
        </p:nvSpPr>
        <p:spPr>
          <a:xfrm>
            <a:off x="2216763" y="5057146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</a:t>
            </a:r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7821134-AC99-43B6-B7DF-411F1F7A6771}"/>
              </a:ext>
            </a:extLst>
          </p:cNvPr>
          <p:cNvSpPr/>
          <p:nvPr/>
        </p:nvSpPr>
        <p:spPr>
          <a:xfrm>
            <a:off x="2216764" y="5262783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16.2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A730E699-65F6-4CCB-9486-C32F2E2ECDE1}"/>
              </a:ext>
            </a:extLst>
          </p:cNvPr>
          <p:cNvSpPr/>
          <p:nvPr/>
        </p:nvSpPr>
        <p:spPr>
          <a:xfrm>
            <a:off x="2216764" y="5468420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25.5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3E30983-6B60-4926-830F-571E47DBD0CB}"/>
              </a:ext>
            </a:extLst>
          </p:cNvPr>
          <p:cNvSpPr/>
          <p:nvPr/>
        </p:nvSpPr>
        <p:spPr>
          <a:xfrm>
            <a:off x="2216764" y="5677732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27.2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80BCC10F-BADA-46F8-8B46-9FE70DD64016}"/>
              </a:ext>
            </a:extLst>
          </p:cNvPr>
          <p:cNvSpPr/>
          <p:nvPr/>
        </p:nvSpPr>
        <p:spPr>
          <a:xfrm>
            <a:off x="2216763" y="5880709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11.1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6BB92843-62D1-4F3A-8F4F-E8E905A04574}"/>
              </a:ext>
            </a:extLst>
          </p:cNvPr>
          <p:cNvSpPr/>
          <p:nvPr/>
        </p:nvSpPr>
        <p:spPr>
          <a:xfrm>
            <a:off x="3945861" y="5882086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23.4</a:t>
            </a:r>
          </a:p>
        </p:txBody>
      </p:sp>
      <p:sp>
        <p:nvSpPr>
          <p:cNvPr id="96" name="Speech Bubble: Rectangle 95">
            <a:extLst>
              <a:ext uri="{FF2B5EF4-FFF2-40B4-BE49-F238E27FC236}">
                <a16:creationId xmlns:a16="http://schemas.microsoft.com/office/drawing/2014/main" id="{819665D1-C1D1-47AA-8EBA-F3DED32B1789}"/>
              </a:ext>
            </a:extLst>
          </p:cNvPr>
          <p:cNvSpPr/>
          <p:nvPr/>
        </p:nvSpPr>
        <p:spPr>
          <a:xfrm>
            <a:off x="3945861" y="5675763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50.40</a:t>
            </a:r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479A93BC-74AE-4FC3-975B-DAB7703C7D55}"/>
              </a:ext>
            </a:extLst>
          </p:cNvPr>
          <p:cNvSpPr/>
          <p:nvPr/>
        </p:nvSpPr>
        <p:spPr>
          <a:xfrm>
            <a:off x="3945861" y="5468420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Damascus:12.9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DFD1DA0-E945-42C2-8E91-3ACE3FD3CF67}"/>
              </a:ext>
            </a:extLst>
          </p:cNvPr>
          <p:cNvSpPr/>
          <p:nvPr/>
        </p:nvSpPr>
        <p:spPr>
          <a:xfrm>
            <a:off x="3945861" y="5259554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100.60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ECCB6D4-974B-403A-8E10-B29180B3CFF2}"/>
              </a:ext>
            </a:extLst>
          </p:cNvPr>
          <p:cNvSpPr/>
          <p:nvPr/>
        </p:nvSpPr>
        <p:spPr>
          <a:xfrm>
            <a:off x="3947504" y="5063882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20.6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9AC8E93C-A940-4CF4-AC13-DD3A8704B498}"/>
              </a:ext>
            </a:extLst>
          </p:cNvPr>
          <p:cNvSpPr/>
          <p:nvPr/>
        </p:nvSpPr>
        <p:spPr>
          <a:xfrm>
            <a:off x="4013175" y="3993857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0370A9-7B1C-4F5D-ABC0-F5F73FF73000}"/>
              </a:ext>
            </a:extLst>
          </p:cNvPr>
          <p:cNvCxnSpPr/>
          <p:nvPr/>
        </p:nvCxnSpPr>
        <p:spPr>
          <a:xfrm flipH="1">
            <a:off x="10607041" y="1390834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9B579B9-83F8-411D-B538-1443134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1C506A-443D-4C54-8CC4-C652E19D24A0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56207CD-C2DF-4AD4-94B0-57E1A1F6B9A4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052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A331525-53A4-4F0E-A8F9-83099A11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04" y="1793802"/>
            <a:ext cx="3949275" cy="35255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1B8D425-D5DE-4610-8456-5ACBD3AE21BB}"/>
              </a:ext>
            </a:extLst>
          </p:cNvPr>
          <p:cNvSpPr/>
          <p:nvPr/>
        </p:nvSpPr>
        <p:spPr>
          <a:xfrm>
            <a:off x="2325177" y="5477814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31.80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3C09791B-B48D-495B-AC3D-FF95F196E346}"/>
              </a:ext>
            </a:extLst>
          </p:cNvPr>
          <p:cNvSpPr/>
          <p:nvPr/>
        </p:nvSpPr>
        <p:spPr>
          <a:xfrm>
            <a:off x="2325178" y="5683451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16.00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6AE7AC1D-8186-42C1-80FC-319C5EFEF5BA}"/>
              </a:ext>
            </a:extLst>
          </p:cNvPr>
          <p:cNvSpPr/>
          <p:nvPr/>
        </p:nvSpPr>
        <p:spPr>
          <a:xfrm>
            <a:off x="2325178" y="5889088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24.30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E8E62FCC-E7EB-4379-B48D-B0674B210CBD}"/>
              </a:ext>
            </a:extLst>
          </p:cNvPr>
          <p:cNvSpPr/>
          <p:nvPr/>
        </p:nvSpPr>
        <p:spPr>
          <a:xfrm>
            <a:off x="2325178" y="6098400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25.40</a:t>
            </a:r>
          </a:p>
        </p:txBody>
      </p:sp>
      <p:sp>
        <p:nvSpPr>
          <p:cNvPr id="104" name="Speech Bubble: Rectangle 103">
            <a:extLst>
              <a:ext uri="{FF2B5EF4-FFF2-40B4-BE49-F238E27FC236}">
                <a16:creationId xmlns:a16="http://schemas.microsoft.com/office/drawing/2014/main" id="{CC596274-6B91-4726-97B6-09ADBA1C68E0}"/>
              </a:ext>
            </a:extLst>
          </p:cNvPr>
          <p:cNvSpPr/>
          <p:nvPr/>
        </p:nvSpPr>
        <p:spPr>
          <a:xfrm>
            <a:off x="2325177" y="6301377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9.9</a:t>
            </a:r>
          </a:p>
        </p:txBody>
      </p:sp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2E0D4676-928F-4E45-9094-9C3D39202670}"/>
              </a:ext>
            </a:extLst>
          </p:cNvPr>
          <p:cNvSpPr/>
          <p:nvPr/>
        </p:nvSpPr>
        <p:spPr>
          <a:xfrm>
            <a:off x="4054275" y="6302754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2.10</a:t>
            </a: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E7ACE5D8-8317-4F0E-AB93-07517DD826C2}"/>
              </a:ext>
            </a:extLst>
          </p:cNvPr>
          <p:cNvSpPr/>
          <p:nvPr/>
        </p:nvSpPr>
        <p:spPr>
          <a:xfrm>
            <a:off x="4054275" y="6096431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49.30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3EB48604-6D9B-42C0-AC36-12A1DEAF2139}"/>
              </a:ext>
            </a:extLst>
          </p:cNvPr>
          <p:cNvSpPr/>
          <p:nvPr/>
        </p:nvSpPr>
        <p:spPr>
          <a:xfrm>
            <a:off x="4054275" y="5889088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Damascus:12.60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66A55F72-861E-4AC3-ADDC-5A2CAD9E414B}"/>
              </a:ext>
            </a:extLst>
          </p:cNvPr>
          <p:cNvSpPr/>
          <p:nvPr/>
        </p:nvSpPr>
        <p:spPr>
          <a:xfrm>
            <a:off x="4054275" y="5680222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97.20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F2CC4839-E2BA-4372-A9BE-0254658D0674}"/>
              </a:ext>
            </a:extLst>
          </p:cNvPr>
          <p:cNvSpPr/>
          <p:nvPr/>
        </p:nvSpPr>
        <p:spPr>
          <a:xfrm>
            <a:off x="4055918" y="5484550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25.2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1068AA-9DE4-4984-92EB-1320AA27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64" y="1143661"/>
            <a:ext cx="6166566" cy="4244441"/>
          </a:xfrm>
          <a:prstGeom prst="rect">
            <a:avLst/>
          </a:prstGeom>
        </p:spPr>
      </p:pic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33B44CA8-6848-4737-A689-7AEB96B4EBBD}"/>
              </a:ext>
            </a:extLst>
          </p:cNvPr>
          <p:cNvSpPr/>
          <p:nvPr/>
        </p:nvSpPr>
        <p:spPr>
          <a:xfrm>
            <a:off x="4167983" y="4240848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39135E-BBE8-4902-9128-C9B86B38B6D5}"/>
              </a:ext>
            </a:extLst>
          </p:cNvPr>
          <p:cNvCxnSpPr/>
          <p:nvPr/>
        </p:nvCxnSpPr>
        <p:spPr>
          <a:xfrm flipH="1">
            <a:off x="10910722" y="1582615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C23CE4A-3CEB-450D-B99C-FB84958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F5DFC22-D5CD-4058-9677-D7BB054BBD0C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B8123D-66E7-49FC-B61F-D460609633F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270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(from 2017 to 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2295330" y="2967701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2959817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44,494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2295330" y="3436115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428231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107,789</a:t>
            </a:r>
          </a:p>
        </p:txBody>
      </p:sp>
      <p:pic>
        <p:nvPicPr>
          <p:cNvPr id="19" name="Picture 18" descr="A screenshot of text&#10;&#10;Description automatically generated">
            <a:extLst>
              <a:ext uri="{FF2B5EF4-FFF2-40B4-BE49-F238E27FC236}">
                <a16:creationId xmlns:a16="http://schemas.microsoft.com/office/drawing/2014/main" id="{C8577A83-998E-45D7-A0AE-02987AD4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472220"/>
            <a:ext cx="6430487" cy="4459097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6E1EC8B-DBFE-4276-A64E-D61C22B1414D}"/>
              </a:ext>
            </a:extLst>
          </p:cNvPr>
          <p:cNvSpPr/>
          <p:nvPr/>
        </p:nvSpPr>
        <p:spPr>
          <a:xfrm>
            <a:off x="2295330" y="1571299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A21DDBD-64FC-4847-A801-3A46419697C8}"/>
              </a:ext>
            </a:extLst>
          </p:cNvPr>
          <p:cNvSpPr/>
          <p:nvPr/>
        </p:nvSpPr>
        <p:spPr>
          <a:xfrm>
            <a:off x="3289738" y="1563415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60,932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BA10BD52-5A45-4B77-A270-2CA476480718}"/>
              </a:ext>
            </a:extLst>
          </p:cNvPr>
          <p:cNvSpPr/>
          <p:nvPr/>
        </p:nvSpPr>
        <p:spPr>
          <a:xfrm>
            <a:off x="2295330" y="2026256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0A92834A-185C-4292-9BA3-A2BFDC36EB81}"/>
              </a:ext>
            </a:extLst>
          </p:cNvPr>
          <p:cNvSpPr/>
          <p:nvPr/>
        </p:nvSpPr>
        <p:spPr>
          <a:xfrm>
            <a:off x="3289738" y="2018372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264,985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4F543E2F-2B63-4E96-B7B5-342A29E2F857}"/>
              </a:ext>
            </a:extLst>
          </p:cNvPr>
          <p:cNvSpPr/>
          <p:nvPr/>
        </p:nvSpPr>
        <p:spPr>
          <a:xfrm>
            <a:off x="2295330" y="2496978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8C7CA9A-6686-4D2B-8DC5-99A4216C2B6D}"/>
              </a:ext>
            </a:extLst>
          </p:cNvPr>
          <p:cNvSpPr/>
          <p:nvPr/>
        </p:nvSpPr>
        <p:spPr>
          <a:xfrm>
            <a:off x="3289738" y="2489094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148,890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2E50967-F9D7-49C2-A1B8-1CD06FD32BC8}"/>
              </a:ext>
            </a:extLst>
          </p:cNvPr>
          <p:cNvSpPr txBox="1">
            <a:spLocks/>
          </p:cNvSpPr>
          <p:nvPr/>
        </p:nvSpPr>
        <p:spPr>
          <a:xfrm>
            <a:off x="1784220" y="3717779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(2017)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107F42E-A356-452F-A28F-BD38F3944AFE}"/>
              </a:ext>
            </a:extLst>
          </p:cNvPr>
          <p:cNvSpPr/>
          <p:nvPr/>
        </p:nvSpPr>
        <p:spPr>
          <a:xfrm>
            <a:off x="1784220" y="568437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4A8D1C18-22AB-4558-B9D9-21F5F9C5940B}"/>
              </a:ext>
            </a:extLst>
          </p:cNvPr>
          <p:cNvSpPr/>
          <p:nvPr/>
        </p:nvSpPr>
        <p:spPr>
          <a:xfrm>
            <a:off x="3289738" y="566860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E1F7014-97B7-4656-AB59-81CF2DEBD26A}"/>
              </a:ext>
            </a:extLst>
          </p:cNvPr>
          <p:cNvSpPr/>
          <p:nvPr/>
        </p:nvSpPr>
        <p:spPr>
          <a:xfrm>
            <a:off x="1784220" y="615278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75CB006F-81D4-4BF4-A417-CCA57BA5F1CF}"/>
              </a:ext>
            </a:extLst>
          </p:cNvPr>
          <p:cNvSpPr/>
          <p:nvPr/>
        </p:nvSpPr>
        <p:spPr>
          <a:xfrm>
            <a:off x="3289738" y="613702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A83C1F52-CC2D-418D-A690-C4F744BC1C21}"/>
              </a:ext>
            </a:extLst>
          </p:cNvPr>
          <p:cNvSpPr/>
          <p:nvPr/>
        </p:nvSpPr>
        <p:spPr>
          <a:xfrm>
            <a:off x="1784220" y="4287972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FC60529-48E0-40BC-8228-B02E6CA728E0}"/>
              </a:ext>
            </a:extLst>
          </p:cNvPr>
          <p:cNvSpPr/>
          <p:nvPr/>
        </p:nvSpPr>
        <p:spPr>
          <a:xfrm>
            <a:off x="3289738" y="4272207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418F280-9B4D-4BB9-8D2B-538F3B2495C6}"/>
              </a:ext>
            </a:extLst>
          </p:cNvPr>
          <p:cNvSpPr/>
          <p:nvPr/>
        </p:nvSpPr>
        <p:spPr>
          <a:xfrm>
            <a:off x="1784220" y="474292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883AEDD9-567A-49D1-ACD2-5174DE52F0CF}"/>
              </a:ext>
            </a:extLst>
          </p:cNvPr>
          <p:cNvSpPr/>
          <p:nvPr/>
        </p:nvSpPr>
        <p:spPr>
          <a:xfrm>
            <a:off x="3289738" y="472716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69,158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7AB3F46-D20C-4ABA-A96C-0984354A64CC}"/>
              </a:ext>
            </a:extLst>
          </p:cNvPr>
          <p:cNvSpPr/>
          <p:nvPr/>
        </p:nvSpPr>
        <p:spPr>
          <a:xfrm>
            <a:off x="1784220" y="5213651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D316AD9D-54AB-4A9C-B1B9-294A7758EA1D}"/>
              </a:ext>
            </a:extLst>
          </p:cNvPr>
          <p:cNvSpPr/>
          <p:nvPr/>
        </p:nvSpPr>
        <p:spPr>
          <a:xfrm>
            <a:off x="3289738" y="5197886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0904F8E-DD08-43DE-ACBF-09F2F4FCE9D3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5E16B3-1A69-44A8-9356-BF0368EACA99}"/>
              </a:ext>
            </a:extLst>
          </p:cNvPr>
          <p:cNvSpPr/>
          <p:nvPr/>
        </p:nvSpPr>
        <p:spPr>
          <a:xfrm>
            <a:off x="5620318" y="423888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CF6273-DF7C-42F0-900A-1750CA82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EED9EEB-6880-43A7-8706-B49ED824D8B4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760CEF3-3263-41C3-A06C-B057AFACE5BE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6780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89" y="401911"/>
            <a:ext cx="3502515" cy="58118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6014C6-D495-4AE6-A36B-F326AF2DF825}"/>
              </a:ext>
            </a:extLst>
          </p:cNvPr>
          <p:cNvSpPr txBox="1">
            <a:spLocks/>
          </p:cNvSpPr>
          <p:nvPr/>
        </p:nvSpPr>
        <p:spPr>
          <a:xfrm>
            <a:off x="5667343" y="2854912"/>
            <a:ext cx="5996871" cy="1887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dataMontgomery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ttps://data.montgomerycountymd.gov/browse?q=Police%20Dispatched%20Incidents&amp;sortBy=relevance</a:t>
            </a:r>
            <a:endParaRPr lang="en-US" sz="1800" u="sng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March 16</a:t>
            </a:r>
            <a:r>
              <a:rPr lang="en-US" sz="1800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 / Updated Everyday on the website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8D32C2-D297-4A29-8246-95DB9A304864}"/>
              </a:ext>
            </a:extLst>
          </p:cNvPr>
          <p:cNvSpPr txBox="1">
            <a:spLocks/>
          </p:cNvSpPr>
          <p:nvPr/>
        </p:nvSpPr>
        <p:spPr>
          <a:xfrm>
            <a:off x="4406413" y="158801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Data1: Median House Price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308A9D-F77C-4835-9669-C990101DB229}"/>
              </a:ext>
            </a:extLst>
          </p:cNvPr>
          <p:cNvSpPr txBox="1">
            <a:spLocks/>
          </p:cNvSpPr>
          <p:nvPr/>
        </p:nvSpPr>
        <p:spPr>
          <a:xfrm>
            <a:off x="4406413" y="2374448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Data2: Police Dispatched Incidents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16708-58F4-47C0-9698-C59876945033}"/>
              </a:ext>
            </a:extLst>
          </p:cNvPr>
          <p:cNvSpPr txBox="1">
            <a:spLocks/>
          </p:cNvSpPr>
          <p:nvPr/>
        </p:nvSpPr>
        <p:spPr>
          <a:xfrm>
            <a:off x="4458665" y="4681053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9AEEA9-A4D7-481D-AAD4-33E5B6720ACE}"/>
              </a:ext>
            </a:extLst>
          </p:cNvPr>
          <p:cNvSpPr txBox="1">
            <a:spLocks/>
          </p:cNvSpPr>
          <p:nvPr/>
        </p:nvSpPr>
        <p:spPr>
          <a:xfrm>
            <a:off x="5621623" y="758123"/>
            <a:ext cx="5996871" cy="1497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Zillow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https://www.zillow.com/research/data/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April 1996 to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Feburary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5E5CA8-488F-4DD1-9DB2-32117554760A}"/>
              </a:ext>
            </a:extLst>
          </p:cNvPr>
          <p:cNvSpPr txBox="1">
            <a:spLocks/>
          </p:cNvSpPr>
          <p:nvPr/>
        </p:nvSpPr>
        <p:spPr>
          <a:xfrm>
            <a:off x="5729698" y="5101816"/>
            <a:ext cx="5996871" cy="1597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CensusViewer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http://censusviewer.com/cities/MD/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0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(2018)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1ECC7-0C8F-4B78-BC59-9A34A883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67087"/>
            <a:ext cx="6429620" cy="4439575"/>
          </a:xfrm>
          <a:prstGeom prst="rect">
            <a:avLst/>
          </a:prstGeom>
        </p:spPr>
      </p:pic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B4B9D33D-E3F3-4A23-B0DA-96934E30126C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30009F-8888-4A1C-BFB0-3B46F2E759D6}"/>
              </a:ext>
            </a:extLst>
          </p:cNvPr>
          <p:cNvSpPr/>
          <p:nvPr/>
        </p:nvSpPr>
        <p:spPr>
          <a:xfrm>
            <a:off x="5538952" y="4302679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46DB2CA-5C51-4FBF-AB5B-7242BBDAFD36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4A72397-2B8B-41B9-A14E-03BCAF8405D9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319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4CBAB0-DC01-4D77-9943-D6A3453B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81507"/>
            <a:ext cx="6469889" cy="4456686"/>
          </a:xfrm>
          <a:prstGeom prst="rect">
            <a:avLst/>
          </a:prstGeom>
        </p:spPr>
      </p:pic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3FB8C625-FA74-4869-B8E4-795095DF530E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50351C-332F-494B-B116-69C7F569CF23}"/>
              </a:ext>
            </a:extLst>
          </p:cNvPr>
          <p:cNvSpPr/>
          <p:nvPr/>
        </p:nvSpPr>
        <p:spPr>
          <a:xfrm>
            <a:off x="5620318" y="432394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264A28D-9CBD-430E-8006-4737861B6829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DD4777-6C85-42CC-BD95-63551DB16753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7159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97A770-268E-481F-B936-D16407F5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95" y="1277644"/>
            <a:ext cx="4276393" cy="3843689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505C3E30-9AA9-4161-A5C0-BD14934A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8" y="427603"/>
            <a:ext cx="4967333" cy="3145287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F588A444-D7D4-49FD-BC13-6F157862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88" y="3558389"/>
            <a:ext cx="4881397" cy="294678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86DE9D3-EF93-4644-AE65-488220EF01DE}"/>
              </a:ext>
            </a:extLst>
          </p:cNvPr>
          <p:cNvSpPr txBox="1">
            <a:spLocks/>
          </p:cNvSpPr>
          <p:nvPr/>
        </p:nvSpPr>
        <p:spPr>
          <a:xfrm>
            <a:off x="890508" y="263089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45E390-005E-46BA-A422-F67C55262D84}"/>
              </a:ext>
            </a:extLst>
          </p:cNvPr>
          <p:cNvSpPr txBox="1">
            <a:spLocks/>
          </p:cNvSpPr>
          <p:nvPr/>
        </p:nvSpPr>
        <p:spPr>
          <a:xfrm>
            <a:off x="5410810" y="734521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9294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3" y="786379"/>
            <a:ext cx="7114252" cy="453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 5 (crime amount) Cities for 3 years - Alluvial plot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3561EB-0570-44BC-8AF8-058F7200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51" y="2680846"/>
            <a:ext cx="5199288" cy="358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65144-4972-4C2D-BCDF-99DABF22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5" y="1273052"/>
            <a:ext cx="5335274" cy="36604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471D6D-A88F-40ED-AC07-5774549DCEE8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7B5BA9-07BD-4E48-BC80-2865FCEC992B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80B15-2C40-4360-8652-825B9DBC6209}"/>
              </a:ext>
            </a:extLst>
          </p:cNvPr>
          <p:cNvSpPr txBox="1">
            <a:spLocks/>
          </p:cNvSpPr>
          <p:nvPr/>
        </p:nvSpPr>
        <p:spPr>
          <a:xfrm>
            <a:off x="6121160" y="2102924"/>
            <a:ext cx="5939354" cy="45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 6 (crime amount) Cities for 3 years- Alluvial plot</a:t>
            </a:r>
          </a:p>
        </p:txBody>
      </p:sp>
    </p:spTree>
    <p:extLst>
      <p:ext uri="{BB962C8B-B14F-4D97-AF65-F5344CB8AC3E}">
        <p14:creationId xmlns:p14="http://schemas.microsoft.com/office/powerpoint/2010/main" val="208282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695" y="2114558"/>
            <a:ext cx="6250940" cy="1011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hypothesis was not proven due to low correlation between median house price and crime rate.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4535694" y="3429000"/>
            <a:ext cx="6543431" cy="63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second hypothesis was shown to be accurate as seen in previous graphs.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A2929-8D37-4794-912A-7E4E7A19B12E}"/>
              </a:ext>
            </a:extLst>
          </p:cNvPr>
          <p:cNvSpPr txBox="1">
            <a:spLocks/>
          </p:cNvSpPr>
          <p:nvPr/>
        </p:nvSpPr>
        <p:spPr>
          <a:xfrm>
            <a:off x="3610661" y="4731487"/>
            <a:ext cx="8186162" cy="4266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data to increase awareness of when and where most crimes occur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2" y="1062454"/>
            <a:ext cx="5394584" cy="23665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Acknowledgements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216529" y="3154680"/>
            <a:ext cx="10846191" cy="1569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Rachel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Abdirisak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Mohamed, Dennis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Montgomery County Government, and Victoria Lewis,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dataMontgomery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support and direction!!! </a:t>
            </a:r>
          </a:p>
        </p:txBody>
      </p:sp>
    </p:spTree>
    <p:extLst>
      <p:ext uri="{BB962C8B-B14F-4D97-AF65-F5344CB8AC3E}">
        <p14:creationId xmlns:p14="http://schemas.microsoft.com/office/powerpoint/2010/main" val="29263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2F80303E-D94A-421B-8370-F7EAE9F7F321}"/>
              </a:ext>
            </a:extLst>
          </p:cNvPr>
          <p:cNvSpPr txBox="1">
            <a:spLocks/>
          </p:cNvSpPr>
          <p:nvPr/>
        </p:nvSpPr>
        <p:spPr>
          <a:xfrm>
            <a:off x="1653756" y="2579594"/>
            <a:ext cx="3015838" cy="56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A65F8-9700-490B-B455-E6DC157B1C6B}"/>
              </a:ext>
            </a:extLst>
          </p:cNvPr>
          <p:cNvSpPr txBox="1">
            <a:spLocks/>
          </p:cNvSpPr>
          <p:nvPr/>
        </p:nvSpPr>
        <p:spPr>
          <a:xfrm>
            <a:off x="2568157" y="3148814"/>
            <a:ext cx="5180969" cy="9413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4966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86" y="394485"/>
            <a:ext cx="3502515" cy="495862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A8F5-E845-4221-A03A-D8346077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021" y="658184"/>
            <a:ext cx="5996871" cy="51747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House Price between 2017 and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E13498-2478-4142-AF0C-5A32F40D70B4}"/>
              </a:ext>
            </a:extLst>
          </p:cNvPr>
          <p:cNvSpPr txBox="1">
            <a:spLocks/>
          </p:cNvSpPr>
          <p:nvPr/>
        </p:nvSpPr>
        <p:spPr>
          <a:xfrm>
            <a:off x="4401265" y="223236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Data1: Median House Price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FCE1E6-2E1E-49AD-A1A3-82EA2DD842CB}"/>
              </a:ext>
            </a:extLst>
          </p:cNvPr>
          <p:cNvSpPr txBox="1">
            <a:spLocks/>
          </p:cNvSpPr>
          <p:nvPr/>
        </p:nvSpPr>
        <p:spPr>
          <a:xfrm>
            <a:off x="4401265" y="1460231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Data2: Police Dispatched Incidents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5ECF8E-3DEB-4AFF-9E60-62FFDC6428F6}"/>
              </a:ext>
            </a:extLst>
          </p:cNvPr>
          <p:cNvSpPr txBox="1">
            <a:spLocks/>
          </p:cNvSpPr>
          <p:nvPr/>
        </p:nvSpPr>
        <p:spPr>
          <a:xfrm>
            <a:off x="4401265" y="2373129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806FF7-0296-4CF4-8D10-B024C12BD628}"/>
              </a:ext>
            </a:extLst>
          </p:cNvPr>
          <p:cNvSpPr txBox="1">
            <a:spLocks/>
          </p:cNvSpPr>
          <p:nvPr/>
        </p:nvSpPr>
        <p:spPr>
          <a:xfrm>
            <a:off x="2029478" y="3343030"/>
            <a:ext cx="1875115" cy="64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rgbClr val="FFFF00"/>
                </a:solidFill>
              </a:rPr>
              <a:t>continued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78F7817-C53B-45E6-B5FA-C29F5C105220}"/>
              </a:ext>
            </a:extLst>
          </p:cNvPr>
          <p:cNvSpPr txBox="1">
            <a:spLocks/>
          </p:cNvSpPr>
          <p:nvPr/>
        </p:nvSpPr>
        <p:spPr>
          <a:xfrm>
            <a:off x="4407749" y="3031044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Cities in Montgomery County, MD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A71C5F-5411-4B42-AE45-686DF7B1D7F1}"/>
              </a:ext>
            </a:extLst>
          </p:cNvPr>
          <p:cNvSpPr txBox="1">
            <a:spLocks/>
          </p:cNvSpPr>
          <p:nvPr/>
        </p:nvSpPr>
        <p:spPr>
          <a:xfrm>
            <a:off x="5531993" y="3461293"/>
            <a:ext cx="2798380" cy="315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 Ashton-Sandy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 Barnesville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 Beallsville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 Bethesda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Boyds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Brinklow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(7)  Cabin John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(8)  Chevy Chase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(9)  Clarksburg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(10) Damascus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(11) Derwood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(12) Dickerson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3EBA3F2-54E2-4D7F-85E2-974FCFA06C20}"/>
              </a:ext>
            </a:extLst>
          </p:cNvPr>
          <p:cNvSpPr txBox="1">
            <a:spLocks/>
          </p:cNvSpPr>
          <p:nvPr/>
        </p:nvSpPr>
        <p:spPr>
          <a:xfrm>
            <a:off x="8218073" y="3470713"/>
            <a:ext cx="2798380" cy="3229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(13) Gaithersburg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(14) Garrett Park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(15) Germantown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(16) Glen Echo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(17) Kensington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(18) Montgomery Village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(19) Olney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(20) Poolesville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(21) Potomac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(22) Rockville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(23) Silver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(24) Spencerville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(25) Washington Grove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BBED05-67F6-4490-B77C-B56C33580BBE}"/>
              </a:ext>
            </a:extLst>
          </p:cNvPr>
          <p:cNvSpPr txBox="1">
            <a:spLocks/>
          </p:cNvSpPr>
          <p:nvPr/>
        </p:nvSpPr>
        <p:spPr>
          <a:xfrm>
            <a:off x="5591021" y="1829483"/>
            <a:ext cx="5996871" cy="51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Crimes between 2017 and 2019</a:t>
            </a:r>
          </a:p>
        </p:txBody>
      </p:sp>
    </p:spTree>
    <p:extLst>
      <p:ext uri="{BB962C8B-B14F-4D97-AF65-F5344CB8AC3E}">
        <p14:creationId xmlns:p14="http://schemas.microsoft.com/office/powerpoint/2010/main" val="32645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Hypothesis</a:t>
            </a:r>
            <a:endParaRPr lang="en-US" kern="12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834" y="2285999"/>
            <a:ext cx="7167093" cy="882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median house price is negatively correlated to the crime rate in that city.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28779-E884-43E1-994B-5CA238852192}"/>
              </a:ext>
            </a:extLst>
          </p:cNvPr>
          <p:cNvSpPr txBox="1">
            <a:spLocks/>
          </p:cNvSpPr>
          <p:nvPr/>
        </p:nvSpPr>
        <p:spPr>
          <a:xfrm>
            <a:off x="4584879" y="3746112"/>
            <a:ext cx="7360276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Majority of crimes happen in the evening / nighttime.</a:t>
            </a:r>
          </a:p>
        </p:txBody>
      </p:sp>
    </p:spTree>
    <p:extLst>
      <p:ext uri="{BB962C8B-B14F-4D97-AF65-F5344CB8AC3E}">
        <p14:creationId xmlns:p14="http://schemas.microsoft.com/office/powerpoint/2010/main" val="5600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47" y="740576"/>
            <a:ext cx="7673132" cy="5527787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78" y="975465"/>
            <a:ext cx="7874404" cy="559348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9" y="1113792"/>
            <a:ext cx="7616902" cy="55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5" y="115985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3" y="745428"/>
            <a:ext cx="7673132" cy="5527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9F3592-A7FB-4661-947B-2EEFFA30E25F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6C97C7C-DBD6-4B75-9767-DB7F648E6B28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6246"/>
              <a:gd name="adj2" fmla="val -61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$1,142,165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1D3A334-C10A-4712-AD98-BFE5BDD79948}"/>
              </a:ext>
            </a:extLst>
          </p:cNvPr>
          <p:cNvSpPr/>
          <p:nvPr/>
        </p:nvSpPr>
        <p:spPr>
          <a:xfrm>
            <a:off x="9916509" y="1380536"/>
            <a:ext cx="2049519" cy="268014"/>
          </a:xfrm>
          <a:prstGeom prst="wedgeRectCallout">
            <a:avLst>
              <a:gd name="adj1" fmla="val -65876"/>
              <a:gd name="adj2" fmla="val 11348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$971,291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6FAA562-19C7-4DC2-A4BC-FDD8F6A83F85}"/>
              </a:ext>
            </a:extLst>
          </p:cNvPr>
          <p:cNvSpPr/>
          <p:nvPr/>
        </p:nvSpPr>
        <p:spPr>
          <a:xfrm>
            <a:off x="9916509" y="1758785"/>
            <a:ext cx="2049519" cy="268014"/>
          </a:xfrm>
          <a:prstGeom prst="wedgeRectCallout">
            <a:avLst>
              <a:gd name="adj1" fmla="val -67358"/>
              <a:gd name="adj2" fmla="val 3701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$930,210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AEFFC5-4E05-4009-B8F9-FCA05FBA2619}"/>
              </a:ext>
            </a:extLst>
          </p:cNvPr>
          <p:cNvSpPr/>
          <p:nvPr/>
        </p:nvSpPr>
        <p:spPr>
          <a:xfrm>
            <a:off x="9916509" y="2132429"/>
            <a:ext cx="2049519" cy="268014"/>
          </a:xfrm>
          <a:prstGeom prst="wedgeRectCallout">
            <a:avLst>
              <a:gd name="adj1" fmla="val -65875"/>
              <a:gd name="adj2" fmla="val -7279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$912,808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A888924-9EFF-41FB-B9FE-2A3C3BBDEAF9}"/>
              </a:ext>
            </a:extLst>
          </p:cNvPr>
          <p:cNvSpPr/>
          <p:nvPr/>
        </p:nvSpPr>
        <p:spPr>
          <a:xfrm>
            <a:off x="9916503" y="2491131"/>
            <a:ext cx="2049519" cy="268014"/>
          </a:xfrm>
          <a:prstGeom prst="wedgeRectCallout">
            <a:avLst>
              <a:gd name="adj1" fmla="val -68097"/>
              <a:gd name="adj2" fmla="val -18259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$898449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5954E3B-FD97-4822-A655-088FA5F3BD4A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67727"/>
              <a:gd name="adj2" fmla="val -237500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$269,196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DCAB3D-AF40-40DC-82A3-06AE6ABE4A96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9949"/>
              <a:gd name="adj2" fmla="val -182598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$301,461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90AF31-BB4E-42A6-8B2D-69E17E45A8EA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7727"/>
              <a:gd name="adj2" fmla="val -1414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$380,717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50E266-3B49-4CB7-A5F6-5B10E5A76920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8097"/>
              <a:gd name="adj2" fmla="val -3161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$391,956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096AF3-E44A-488E-ABDA-20E9FA24B15A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8468"/>
              <a:gd name="adj2" fmla="val 82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$404,867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C7C3741-C332-4BC7-B991-6953704E21B1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6246"/>
              <a:gd name="adj2" fmla="val 20563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$411,979</a:t>
            </a:r>
          </a:p>
        </p:txBody>
      </p:sp>
    </p:spTree>
    <p:extLst>
      <p:ext uri="{BB962C8B-B14F-4D97-AF65-F5344CB8AC3E}">
        <p14:creationId xmlns:p14="http://schemas.microsoft.com/office/powerpoint/2010/main" val="9313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92" y="836030"/>
            <a:ext cx="7989016" cy="5674899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6FD5248-933E-4324-A4A6-05718BF486AF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$1,165,319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2B16B8F-8FE1-40DC-B5F8-BEC745FB7DFD}"/>
              </a:ext>
            </a:extLst>
          </p:cNvPr>
          <p:cNvSpPr/>
          <p:nvPr/>
        </p:nvSpPr>
        <p:spPr>
          <a:xfrm>
            <a:off x="9916501" y="1756963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$975,783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0F58AE7-D6FC-4AF6-A4E4-1A09EBF4C5A5}"/>
              </a:ext>
            </a:extLst>
          </p:cNvPr>
          <p:cNvSpPr/>
          <p:nvPr/>
        </p:nvSpPr>
        <p:spPr>
          <a:xfrm>
            <a:off x="9916501" y="1389926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$989,914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80A13EB-AF98-4F5B-86B5-1402B11618C5}"/>
              </a:ext>
            </a:extLst>
          </p:cNvPr>
          <p:cNvSpPr/>
          <p:nvPr/>
        </p:nvSpPr>
        <p:spPr>
          <a:xfrm>
            <a:off x="9916499" y="2476864"/>
            <a:ext cx="2049519" cy="268014"/>
          </a:xfrm>
          <a:prstGeom prst="wedgeRectCallout">
            <a:avLst>
              <a:gd name="adj1" fmla="val -61516"/>
              <a:gd name="adj2" fmla="val -1629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$929,906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EE3599B-2632-4607-8A9E-200F820009C0}"/>
              </a:ext>
            </a:extLst>
          </p:cNvPr>
          <p:cNvSpPr/>
          <p:nvPr/>
        </p:nvSpPr>
        <p:spPr>
          <a:xfrm>
            <a:off x="9916500" y="2105177"/>
            <a:ext cx="2049519" cy="268014"/>
          </a:xfrm>
          <a:prstGeom prst="wedgeRectCallout">
            <a:avLst>
              <a:gd name="adj1" fmla="val -61430"/>
              <a:gd name="adj2" fmla="val -4926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$939,721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C7863BE-4C3E-4E0D-A9BC-84273C31768F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$275,892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D88B6CF-3D6A-41DA-887C-54117446D597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$309,579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A411C7-7D88-4654-AA06-36E9B56DC548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$387,711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F3DC8D6-D363-4548-87A1-594B6D4F69A1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$393,176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4507205-BF58-43DC-803B-4AEF58FD89A8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$418,167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8482CA2-9814-4441-83E2-8FCC3E27BC83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1630"/>
              <a:gd name="adj2" fmla="val 213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$442,491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683D649-C058-4D76-A10E-B95E42C75046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402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43" y="623492"/>
            <a:ext cx="7899679" cy="57636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1BC11D-79A7-4A35-BECB-AA77383B85F9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8004F7E-FF54-4F9F-A39E-3BAEF25497CF}"/>
              </a:ext>
            </a:extLst>
          </p:cNvPr>
          <p:cNvSpPr/>
          <p:nvPr/>
        </p:nvSpPr>
        <p:spPr>
          <a:xfrm>
            <a:off x="9832425" y="876303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$1,195,812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5630249-EDAB-4DE2-9DA4-83115EE9F5F1}"/>
              </a:ext>
            </a:extLst>
          </p:cNvPr>
          <p:cNvSpPr/>
          <p:nvPr/>
        </p:nvSpPr>
        <p:spPr>
          <a:xfrm>
            <a:off x="9832418" y="1588797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$970,608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6467115-8788-46A4-90DE-CEAB94810FC6}"/>
              </a:ext>
            </a:extLst>
          </p:cNvPr>
          <p:cNvSpPr/>
          <p:nvPr/>
        </p:nvSpPr>
        <p:spPr>
          <a:xfrm>
            <a:off x="9832418" y="1221760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$998,481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466268F-87A7-41BA-91BD-A957C1CEDAA6}"/>
              </a:ext>
            </a:extLst>
          </p:cNvPr>
          <p:cNvSpPr/>
          <p:nvPr/>
        </p:nvSpPr>
        <p:spPr>
          <a:xfrm>
            <a:off x="9832417" y="1971283"/>
            <a:ext cx="2049519" cy="268014"/>
          </a:xfrm>
          <a:prstGeom prst="wedgeRectCallout">
            <a:avLst>
              <a:gd name="adj1" fmla="val -59978"/>
              <a:gd name="adj2" fmla="val 171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$944,547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185B27D-B43E-4ED6-9DEF-F1F7A568AA60}"/>
              </a:ext>
            </a:extLst>
          </p:cNvPr>
          <p:cNvSpPr/>
          <p:nvPr/>
        </p:nvSpPr>
        <p:spPr>
          <a:xfrm>
            <a:off x="9832416" y="2321103"/>
            <a:ext cx="2049519" cy="268014"/>
          </a:xfrm>
          <a:prstGeom prst="wedgeRectCallout">
            <a:avLst>
              <a:gd name="adj1" fmla="val -60661"/>
              <a:gd name="adj2" fmla="val -9436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$928,472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794C589-2DB6-4304-970C-724E697546A8}"/>
              </a:ext>
            </a:extLst>
          </p:cNvPr>
          <p:cNvSpPr/>
          <p:nvPr/>
        </p:nvSpPr>
        <p:spPr>
          <a:xfrm>
            <a:off x="9832425" y="4945117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$281,317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EAA2257-275A-4094-83EE-C22B7A323A73}"/>
              </a:ext>
            </a:extLst>
          </p:cNvPr>
          <p:cNvSpPr/>
          <p:nvPr/>
        </p:nvSpPr>
        <p:spPr>
          <a:xfrm>
            <a:off x="9832423" y="4569651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$026,055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B158F9A-5789-42BA-B8E8-9A28D52F4359}"/>
              </a:ext>
            </a:extLst>
          </p:cNvPr>
          <p:cNvSpPr/>
          <p:nvPr/>
        </p:nvSpPr>
        <p:spPr>
          <a:xfrm>
            <a:off x="9832423" y="4219630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$394,826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114263-4C6F-419F-BD3C-6A796C3CBE53}"/>
              </a:ext>
            </a:extLst>
          </p:cNvPr>
          <p:cNvSpPr/>
          <p:nvPr/>
        </p:nvSpPr>
        <p:spPr>
          <a:xfrm>
            <a:off x="9832422" y="3869609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$397,055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CBD6B80-48FE-41C4-8D07-3E93BB5ADDF2}"/>
              </a:ext>
            </a:extLst>
          </p:cNvPr>
          <p:cNvSpPr/>
          <p:nvPr/>
        </p:nvSpPr>
        <p:spPr>
          <a:xfrm>
            <a:off x="9832421" y="3505314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$427,807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1B1307D-3497-4A89-9FF1-E30A3B454301}"/>
              </a:ext>
            </a:extLst>
          </p:cNvPr>
          <p:cNvSpPr/>
          <p:nvPr/>
        </p:nvSpPr>
        <p:spPr>
          <a:xfrm>
            <a:off x="9832420" y="3114490"/>
            <a:ext cx="2049519" cy="268014"/>
          </a:xfrm>
          <a:prstGeom prst="wedgeRectCallout">
            <a:avLst>
              <a:gd name="adj1" fmla="val -62913"/>
              <a:gd name="adj2" fmla="val 25465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$433,208</a:t>
            </a:r>
          </a:p>
        </p:txBody>
      </p:sp>
    </p:spTree>
    <p:extLst>
      <p:ext uri="{BB962C8B-B14F-4D97-AF65-F5344CB8AC3E}">
        <p14:creationId xmlns:p14="http://schemas.microsoft.com/office/powerpoint/2010/main" val="1616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Data2: Police Dispatched Incidents</a:t>
            </a:r>
          </a:p>
        </p:txBody>
      </p:sp>
      <p:pic>
        <p:nvPicPr>
          <p:cNvPr id="25" name="Picture 24" descr="A picture containing sitting, table, boat, white&#10;&#10;Description automatically generated">
            <a:extLst>
              <a:ext uri="{FF2B5EF4-FFF2-40B4-BE49-F238E27FC236}">
                <a16:creationId xmlns:a16="http://schemas.microsoft.com/office/drawing/2014/main" id="{EC5C5424-2012-470D-BF2C-30C7907A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801249"/>
            <a:ext cx="7770624" cy="5444411"/>
          </a:xfrm>
          <a:prstGeom prst="rect">
            <a:avLst/>
          </a:prstGeom>
        </p:spPr>
      </p:pic>
      <p:pic>
        <p:nvPicPr>
          <p:cNvPr id="27" name="Picture 26" descr="A picture containing sitting, table, white, man&#10;&#10;Description automatically generated">
            <a:extLst>
              <a:ext uri="{FF2B5EF4-FFF2-40B4-BE49-F238E27FC236}">
                <a16:creationId xmlns:a16="http://schemas.microsoft.com/office/drawing/2014/main" id="{962CAD5A-6BF6-4190-8B7B-AE917D22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98" y="1030981"/>
            <a:ext cx="7577459" cy="5278509"/>
          </a:xfrm>
          <a:prstGeom prst="rect">
            <a:avLst/>
          </a:prstGeom>
        </p:spPr>
      </p:pic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51" y="1188120"/>
            <a:ext cx="7495987" cy="5206572"/>
          </a:xfrm>
          <a:prstGeom prst="rect">
            <a:avLst/>
          </a:prstGeom>
        </p:spPr>
      </p:pic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785AC0B-DBB1-47F4-9C2B-79E5E678A4DA}"/>
              </a:ext>
            </a:extLst>
          </p:cNvPr>
          <p:cNvSpPr/>
          <p:nvPr/>
        </p:nvSpPr>
        <p:spPr>
          <a:xfrm>
            <a:off x="4534834" y="1181783"/>
            <a:ext cx="2490952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Severity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EC3CE0A-96F6-451C-B56A-98F8861D5E16}"/>
              </a:ext>
            </a:extLst>
          </p:cNvPr>
          <p:cNvSpPr/>
          <p:nvPr/>
        </p:nvSpPr>
        <p:spPr>
          <a:xfrm>
            <a:off x="5177223" y="1582388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Most severe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CF4A795-C6E6-4594-B138-394E45BE0F9A}"/>
              </a:ext>
            </a:extLst>
          </p:cNvPr>
          <p:cNvSpPr/>
          <p:nvPr/>
        </p:nvSpPr>
        <p:spPr>
          <a:xfrm>
            <a:off x="5177223" y="1965770"/>
            <a:ext cx="4406850" cy="419555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Abduction(Kidnapping)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Assailant/Shooter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Animal Vicious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 Jacking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Welfare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Domestic Violence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Harassment, Stalking, Threats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Parking Offense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Robbery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Assault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Stabbing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Violation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Weapons/Firearms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Burglary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Disorder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Missing, Runaway, Found Person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Overdose – VIA FRS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Pedestrian Struck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Non-Priority Response Transport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Theft/Larceny/Holding Suspect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Driving under the influence    … …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8F0CCB3-E47C-41C2-883F-C647E2C379D0}"/>
              </a:ext>
            </a:extLst>
          </p:cNvPr>
          <p:cNvSpPr/>
          <p:nvPr/>
        </p:nvSpPr>
        <p:spPr>
          <a:xfrm>
            <a:off x="6075246" y="158902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562C287-31C5-42F0-BEBD-3D6CE107C0B9}"/>
              </a:ext>
            </a:extLst>
          </p:cNvPr>
          <p:cNvSpPr/>
          <p:nvPr/>
        </p:nvSpPr>
        <p:spPr>
          <a:xfrm>
            <a:off x="6981005" y="159228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CFA7C1F-173B-46EA-9245-7EA00C4FE351}"/>
              </a:ext>
            </a:extLst>
          </p:cNvPr>
          <p:cNvSpPr/>
          <p:nvPr/>
        </p:nvSpPr>
        <p:spPr>
          <a:xfrm>
            <a:off x="8759243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786EFE5-7EFF-4131-AFB4-F4DD24FBE6BE}"/>
              </a:ext>
            </a:extLst>
          </p:cNvPr>
          <p:cNvSpPr/>
          <p:nvPr/>
        </p:nvSpPr>
        <p:spPr>
          <a:xfrm>
            <a:off x="7876002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365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2459</TotalTime>
  <Words>1289</Words>
  <Application>Microsoft Office PowerPoint</Application>
  <PresentationFormat>Widescreen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Copperplate Gothic Light</vt:lpstr>
      <vt:lpstr>Corbel</vt:lpstr>
      <vt:lpstr>Times New Roman</vt:lpstr>
      <vt:lpstr>Parallax</vt:lpstr>
      <vt:lpstr>Project</vt:lpstr>
      <vt:lpstr>Dataset Information</vt:lpstr>
      <vt:lpstr>Dataset Information</vt:lpstr>
      <vt:lpstr>Hypothesis</vt:lpstr>
      <vt:lpstr>Data1: Median House Price</vt:lpstr>
      <vt:lpstr>Data1: Median House Price</vt:lpstr>
      <vt:lpstr>Data1: Median House Price</vt:lpstr>
      <vt:lpstr>Data1: Median House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Data3: Population - Census Bureau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Illya Bunyakyn</dc:creator>
  <cp:lastModifiedBy>Illya Bunyakyn</cp:lastModifiedBy>
  <cp:revision>108</cp:revision>
  <dcterms:created xsi:type="dcterms:W3CDTF">2020-03-24T23:28:15Z</dcterms:created>
  <dcterms:modified xsi:type="dcterms:W3CDTF">2020-05-13T23:17:40Z</dcterms:modified>
</cp:coreProperties>
</file>