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urier Prime" charset="1" panose="00000509000000000000"/>
      <p:regular r:id="rId24"/>
    </p:embeddedFont>
    <p:embeddedFont>
      <p:font typeface="Retropix" charset="1" panose="00000000000000000000"/>
      <p:regular r:id="rId25"/>
    </p:embeddedFont>
    <p:embeddedFont>
      <p:font typeface="Courier Prime Bold" charset="1" panose="00000809000000000000"/>
      <p:regular r:id="rId26"/>
    </p:embeddedFont>
    <p:embeddedFont>
      <p:font typeface="IBM Plex Serif" charset="1" panose="020605030504060002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6.fntdata"/><Relationship Id="rId8" Type="http://schemas.openxmlformats.org/officeDocument/2006/relationships/slide" Target="slides/slide3.xml"/><Relationship Id="rId21" Type="http://schemas.openxmlformats.org/officeDocument/2006/relationships/slide" Target="slides/slide16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5.fntdata"/><Relationship Id="rId7" Type="http://schemas.openxmlformats.org/officeDocument/2006/relationships/slide" Target="slides/slide2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24" Type="http://schemas.openxmlformats.org/officeDocument/2006/relationships/font" Target="fonts/font24.fntdata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5" Type="http://schemas.openxmlformats.org/officeDocument/2006/relationships/tableStyles" Target="tableStyles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7.fntdata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VAGN_Nu5Tbs.mp4" Type="http://schemas.openxmlformats.org/officeDocument/2006/relationships/video"/><Relationship Id="rId4" Target="../media/VAGN_Nu5Tbs.mp4" Type="http://schemas.microsoft.com/office/2007/relationships/media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5720300" y="9282112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2564606" y="329055"/>
            <a:ext cx="13158788" cy="310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Universidad Tecnológica de Panamá</a:t>
            </a:r>
          </a:p>
          <a:p>
            <a:pPr algn="ctr">
              <a:lnSpc>
                <a:spcPts val="4104"/>
              </a:lnSpc>
            </a:pP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Facultad de sistema computacionales</a:t>
            </a:r>
          </a:p>
          <a:p>
            <a:pPr algn="ctr">
              <a:lnSpc>
                <a:spcPts val="4104"/>
              </a:lnSpc>
            </a:pP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Licenciatura en Desarrollo y Gestion de Software</a:t>
            </a:r>
          </a:p>
          <a:p>
            <a:pPr algn="ctr">
              <a:lnSpc>
                <a:spcPts val="41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18699" y="8030146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80674" y="5560164"/>
            <a:ext cx="9126653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&lt;Desarrollo de Software 5&gt;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16656" y="3170807"/>
            <a:ext cx="10054688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Integrantes: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Yan Von Chong        8-942-306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Gabriel Rodríguez  8-956-1405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Eric Marín                  8-975-90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15492" y="6633275"/>
            <a:ext cx="58759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9E8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/Git Cherry-Pick&gt;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0516" y="7595171"/>
            <a:ext cx="700593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Profesor: Erick Agrazal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7484" y="8684138"/>
            <a:ext cx="457200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15 de agosto de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419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Soporte a Largo Plazo (LTS):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Para las ramas de soporte a largo plazo, es común que se necesite aplicar parches o correcciones importantes desde ramas más nuevas o desde la rama main. cherry-pick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permite seleccionar solo esos commits críticos, manteniendo la estabilidad de la rama LTS sin introducir cambios innecesarios.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43910" y="1820778"/>
            <a:ext cx="3548924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SOPORTE A LARGO PLAZO.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7334" y="3926508"/>
            <a:ext cx="10406668" cy="926638"/>
          </a:xfrm>
          <a:custGeom>
            <a:avLst/>
            <a:gdLst/>
            <a:ahLst/>
            <a:cxnLst/>
            <a:rect r="r" b="b" t="t" l="l"/>
            <a:pathLst>
              <a:path h="926638" w="10406668">
                <a:moveTo>
                  <a:pt x="0" y="0"/>
                </a:moveTo>
                <a:lnTo>
                  <a:pt x="10406668" y="0"/>
                </a:lnTo>
                <a:lnTo>
                  <a:pt x="10406668" y="926638"/>
                </a:lnTo>
                <a:lnTo>
                  <a:pt x="0" y="92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" t="-6974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87334" y="5947743"/>
            <a:ext cx="10467680" cy="907186"/>
          </a:xfrm>
          <a:custGeom>
            <a:avLst/>
            <a:gdLst/>
            <a:ahLst/>
            <a:cxnLst/>
            <a:rect r="r" b="b" t="t" l="l"/>
            <a:pathLst>
              <a:path h="907186" w="10467680">
                <a:moveTo>
                  <a:pt x="0" y="0"/>
                </a:moveTo>
                <a:lnTo>
                  <a:pt x="10467679" y="0"/>
                </a:lnTo>
                <a:lnTo>
                  <a:pt x="10467679" y="907186"/>
                </a:lnTo>
                <a:lnTo>
                  <a:pt x="0" y="907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349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3503" y="8021762"/>
            <a:ext cx="10411510" cy="1236538"/>
          </a:xfrm>
          <a:custGeom>
            <a:avLst/>
            <a:gdLst/>
            <a:ahLst/>
            <a:cxnLst/>
            <a:rect r="r" b="b" t="t" l="l"/>
            <a:pathLst>
              <a:path h="1236538" w="10411510">
                <a:moveTo>
                  <a:pt x="0" y="0"/>
                </a:moveTo>
                <a:lnTo>
                  <a:pt x="10411510" y="0"/>
                </a:lnTo>
                <a:lnTo>
                  <a:pt x="10411510" y="1236538"/>
                </a:lnTo>
                <a:lnTo>
                  <a:pt x="0" y="123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4703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6068" y="445770"/>
            <a:ext cx="580253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Ejemplos de Uso: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68068"/>
            <a:ext cx="10792918" cy="215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Estás trabajando en una rama de desarrollo (feature-branch), y has realizado un commit que necesitas en la rama principal (main), pero no deseas fusionar toda la rama feature-branch con main.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43578"/>
            <a:ext cx="201216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Pasos: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6894" y="3324528"/>
            <a:ext cx="643220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Primero, cambia a la rama develop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6894" y="5347668"/>
            <a:ext cx="915184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Aplica el commit específico con git cherry-pick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36894" y="7350229"/>
            <a:ext cx="709605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Luego, cambia a la rama main y repite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9236" y="3551006"/>
            <a:ext cx="10175670" cy="1016328"/>
          </a:xfrm>
          <a:custGeom>
            <a:avLst/>
            <a:gdLst/>
            <a:ahLst/>
            <a:cxnLst/>
            <a:rect r="r" b="b" t="t" l="l"/>
            <a:pathLst>
              <a:path h="1016328" w="10175670">
                <a:moveTo>
                  <a:pt x="0" y="0"/>
                </a:moveTo>
                <a:lnTo>
                  <a:pt x="10175670" y="0"/>
                </a:lnTo>
                <a:lnTo>
                  <a:pt x="10175670" y="1016327"/>
                </a:lnTo>
                <a:lnTo>
                  <a:pt x="0" y="1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2" t="-6885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6225" y="7146961"/>
            <a:ext cx="10210961" cy="875694"/>
          </a:xfrm>
          <a:custGeom>
            <a:avLst/>
            <a:gdLst/>
            <a:ahLst/>
            <a:cxnLst/>
            <a:rect r="r" b="b" t="t" l="l"/>
            <a:pathLst>
              <a:path h="875694" w="10210961">
                <a:moveTo>
                  <a:pt x="0" y="0"/>
                </a:moveTo>
                <a:lnTo>
                  <a:pt x="10210961" y="0"/>
                </a:lnTo>
                <a:lnTo>
                  <a:pt x="10210961" y="875694"/>
                </a:lnTo>
                <a:lnTo>
                  <a:pt x="0" y="87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5" t="-9293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2042" y="732477"/>
            <a:ext cx="405765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Comandos: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521" y="1824760"/>
            <a:ext cx="9229658" cy="86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Cambias a la rama donde deseas aplicar el commit: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521" y="5143500"/>
            <a:ext cx="9679363" cy="86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Aplicas el commit específico desde la otra rama: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4833" y="2531753"/>
            <a:ext cx="11263997" cy="1516983"/>
            <a:chOff x="0" y="0"/>
            <a:chExt cx="3518720" cy="4738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473885"/>
            </a:xfrm>
            <a:custGeom>
              <a:avLst/>
              <a:gdLst/>
              <a:ahLst/>
              <a:cxnLst/>
              <a:rect r="r" b="b" t="t" l="l"/>
              <a:pathLst>
                <a:path h="473885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473885"/>
                  </a:lnTo>
                  <a:lnTo>
                    <a:pt x="0" y="47388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94833" y="5538438"/>
            <a:ext cx="11311830" cy="1708556"/>
            <a:chOff x="0" y="0"/>
            <a:chExt cx="3533662" cy="5337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33662" cy="533730"/>
            </a:xfrm>
            <a:custGeom>
              <a:avLst/>
              <a:gdLst/>
              <a:ahLst/>
              <a:cxnLst/>
              <a:rect r="r" b="b" t="t" l="l"/>
              <a:pathLst>
                <a:path h="533730" w="3533662">
                  <a:moveTo>
                    <a:pt x="0" y="0"/>
                  </a:moveTo>
                  <a:lnTo>
                    <a:pt x="3533662" y="0"/>
                  </a:lnTo>
                  <a:lnTo>
                    <a:pt x="3533662" y="533730"/>
                  </a:lnTo>
                  <a:lnTo>
                    <a:pt x="0" y="53373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30658" y="5528913"/>
            <a:ext cx="9954957" cy="12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104" indent="-302552" lvl="1">
              <a:lnSpc>
                <a:spcPts val="3391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 aplicar commits específicos en lugar de una fusión completa, puedes evitar algunos conflictos complejos.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994833" y="4048736"/>
            <a:ext cx="11263997" cy="1516983"/>
            <a:chOff x="0" y="0"/>
            <a:chExt cx="3518720" cy="4738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18720" cy="473885"/>
            </a:xfrm>
            <a:custGeom>
              <a:avLst/>
              <a:gdLst/>
              <a:ahLst/>
              <a:cxnLst/>
              <a:rect r="r" b="b" t="t" l="l"/>
              <a:pathLst>
                <a:path h="473885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473885"/>
                  </a:lnTo>
                  <a:lnTo>
                    <a:pt x="0" y="47388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666612" y="6952630"/>
            <a:ext cx="2698124" cy="2305670"/>
          </a:xfrm>
          <a:custGeom>
            <a:avLst/>
            <a:gdLst/>
            <a:ahLst/>
            <a:cxnLst/>
            <a:rect r="r" b="b" t="t" l="l"/>
            <a:pathLst>
              <a:path h="2305670" w="2698124">
                <a:moveTo>
                  <a:pt x="0" y="0"/>
                </a:moveTo>
                <a:lnTo>
                  <a:pt x="2698124" y="0"/>
                </a:lnTo>
                <a:lnTo>
                  <a:pt x="2698124" y="2305670"/>
                </a:lnTo>
                <a:lnTo>
                  <a:pt x="0" y="2305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1165694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Ventajas del uso de git cherry-pick: {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30658" y="2774722"/>
            <a:ext cx="9954957" cy="12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104" indent="-302552" lvl="1">
              <a:lnSpc>
                <a:spcPts val="3391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Permite aplicar cambios puntuales de una rama a otra sin necesidad de fusionar el historial completo.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30658" y="4368905"/>
            <a:ext cx="10515883" cy="81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104" indent="-302552" lvl="1">
              <a:lnSpc>
                <a:spcPts val="3195"/>
              </a:lnSpc>
              <a:spcBef>
                <a:spcPct val="0"/>
              </a:spcBef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Puedes seleccionar exactamente qué cambios llevar a la otra rama.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179927" y="3527736"/>
            <a:ext cx="0" cy="103757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flipV="true">
            <a:off x="12659703" y="3634416"/>
            <a:ext cx="0" cy="103757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5628297" y="74676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Escenarios comunes: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8405" y="2103252"/>
            <a:ext cx="5315418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Selección de características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301" y="2103252"/>
            <a:ext cx="5126804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Corrección de errores críticos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7019" y="4841533"/>
            <a:ext cx="5126804" cy="241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27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Aplicar un bug fix urgente de una rama de desarrollo a la rama principal sin integrar otros cambios aún en progreso.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01994" y="4851058"/>
            <a:ext cx="5315418" cy="273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69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Traer una nueva característica específica desde una rama secundaria sin importar todos los commits adicionales que se han realizado en esa rama.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Posibles problemas: {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91792" y="3006928"/>
            <a:ext cx="750699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Conflictos: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Como con cualquier operación de Git, puede haber conflictos cuando el código ha cambiado de manera incompatible entre la rama donde se creó el commit y la rama donde se aplica.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33904" y="5715264"/>
            <a:ext cx="6457679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 de duplicación de commits: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 la rama de origen eventualmente se fusiona con la rama de destino, los commits cherry-pick pueden aparecer como duplicados.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41206" y="1961480"/>
            <a:ext cx="1167193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0968" y="4669815"/>
            <a:ext cx="1167193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537" y="1028700"/>
            <a:ext cx="16402784" cy="7520324"/>
            <a:chOff x="0" y="0"/>
            <a:chExt cx="5983780" cy="274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3780" cy="2743435"/>
            </a:xfrm>
            <a:custGeom>
              <a:avLst/>
              <a:gdLst/>
              <a:ahLst/>
              <a:cxnLst/>
              <a:rect r="r" b="b" t="t" l="l"/>
              <a:pathLst>
                <a:path h="2743435" w="5983780">
                  <a:moveTo>
                    <a:pt x="0" y="0"/>
                  </a:moveTo>
                  <a:lnTo>
                    <a:pt x="5983780" y="0"/>
                  </a:lnTo>
                  <a:lnTo>
                    <a:pt x="5983780" y="2743435"/>
                  </a:lnTo>
                  <a:lnTo>
                    <a:pt x="0" y="27434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77815" y="2188845"/>
            <a:ext cx="703140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9156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97885" y="3414864"/>
            <a:ext cx="9592869" cy="278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`Git cherry-pick` es una herramienta flexible que permite aplicar commits específicos de una rama a otra, ideal para correcciones puntuales o mejoras sin integrar cambios completos. Aunque es poderoso, requiere cuidado para evitar conflictos o duplicados. Dominar este comando facilita un control más preciso del desarrollo en proyectos.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537" y="1028700"/>
            <a:ext cx="16402784" cy="7520324"/>
            <a:chOff x="0" y="0"/>
            <a:chExt cx="5983780" cy="274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3780" cy="2743435"/>
            </a:xfrm>
            <a:custGeom>
              <a:avLst/>
              <a:gdLst/>
              <a:ahLst/>
              <a:cxnLst/>
              <a:rect r="r" b="b" t="t" l="l"/>
              <a:pathLst>
                <a:path h="2743435" w="5983780">
                  <a:moveTo>
                    <a:pt x="0" y="0"/>
                  </a:moveTo>
                  <a:lnTo>
                    <a:pt x="5983780" y="0"/>
                  </a:lnTo>
                  <a:lnTo>
                    <a:pt x="5983780" y="2743435"/>
                  </a:lnTo>
                  <a:lnTo>
                    <a:pt x="0" y="27434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28800" y="1028700"/>
            <a:ext cx="1463040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81951" y="1057275"/>
            <a:ext cx="1377724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Video de Demostracion Cherry-Pick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9156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2988341"/>
            <a:ext cx="6606814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99473" y="7574368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49244" y="4702194"/>
            <a:ext cx="5372144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&lt;Buenas noches&gt;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41980" y="-102870"/>
            <a:ext cx="9746020" cy="10389870"/>
            <a:chOff x="0" y="0"/>
            <a:chExt cx="3555375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55374" cy="3790253"/>
            </a:xfrm>
            <a:custGeom>
              <a:avLst/>
              <a:gdLst/>
              <a:ahLst/>
              <a:cxnLst/>
              <a:rect r="r" b="b" t="t" l="l"/>
              <a:pathLst>
                <a:path h="3790253" w="3555374">
                  <a:moveTo>
                    <a:pt x="0" y="0"/>
                  </a:moveTo>
                  <a:lnTo>
                    <a:pt x="3555374" y="0"/>
                  </a:lnTo>
                  <a:lnTo>
                    <a:pt x="3555374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99185" y="459523"/>
            <a:ext cx="2591927" cy="1602282"/>
          </a:xfrm>
          <a:custGeom>
            <a:avLst/>
            <a:gdLst/>
            <a:ahLst/>
            <a:cxnLst/>
            <a:rect r="r" b="b" t="t" l="l"/>
            <a:pathLst>
              <a:path h="1602282" w="2591927">
                <a:moveTo>
                  <a:pt x="0" y="0"/>
                </a:moveTo>
                <a:lnTo>
                  <a:pt x="2591928" y="0"/>
                </a:lnTo>
                <a:lnTo>
                  <a:pt x="2591928" y="1602282"/>
                </a:lnTo>
                <a:lnTo>
                  <a:pt x="0" y="1602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5149" y="4369369"/>
            <a:ext cx="5179073" cy="89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04007" y="680270"/>
            <a:ext cx="7602334" cy="874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a Git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es git cherry-pick?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 (5 - 10)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Ejemplos de uso y sus pasos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Comandos 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Ventajas del uso de git cherry-pick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Escenarios comunes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Posibles problemas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Video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63591" y="680270"/>
            <a:ext cx="1167193" cy="874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11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12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13</a:t>
            </a:r>
          </a:p>
          <a:p>
            <a:pPr algn="r">
              <a:lnSpc>
                <a:spcPts val="6370"/>
              </a:lnSpc>
            </a:pP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14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15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16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537" y="1028700"/>
            <a:ext cx="16402784" cy="7520324"/>
            <a:chOff x="0" y="0"/>
            <a:chExt cx="5983780" cy="274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3780" cy="2743435"/>
            </a:xfrm>
            <a:custGeom>
              <a:avLst/>
              <a:gdLst/>
              <a:ahLst/>
              <a:cxnLst/>
              <a:rect r="r" b="b" t="t" l="l"/>
              <a:pathLst>
                <a:path h="2743435" w="5983780">
                  <a:moveTo>
                    <a:pt x="0" y="0"/>
                  </a:moveTo>
                  <a:lnTo>
                    <a:pt x="5983780" y="0"/>
                  </a:lnTo>
                  <a:lnTo>
                    <a:pt x="5983780" y="2743435"/>
                  </a:lnTo>
                  <a:lnTo>
                    <a:pt x="0" y="27434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77815" y="2188845"/>
            <a:ext cx="703140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9156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97885" y="3414864"/>
            <a:ext cx="9592869" cy="464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Git es un sistema de control de versiones distribuido que permite a los desarrolladores gestionar cambios y versiones de código de manera eficiente, trabajando en múltiples ramas con historiales independientes sin interferir en el código principal.</a:t>
            </a:r>
          </a:p>
          <a:p>
            <a:pPr algn="l">
              <a:lnSpc>
                <a:spcPts val="3704"/>
              </a:lnSpc>
            </a:pPr>
          </a:p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 continuación, exploraremos una herramienta clave en Git para trasladar cambios específicos de una rama a otra: git cherry-pick.</a:t>
            </a:r>
          </a:p>
          <a:p>
            <a:pPr algn="l">
              <a:lnSpc>
                <a:spcPts val="370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35803" y="2602566"/>
            <a:ext cx="8662415" cy="3481376"/>
          </a:xfrm>
          <a:custGeom>
            <a:avLst/>
            <a:gdLst/>
            <a:ahLst/>
            <a:cxnLst/>
            <a:rect r="r" b="b" t="t" l="l"/>
            <a:pathLst>
              <a:path h="3481376" w="8662415">
                <a:moveTo>
                  <a:pt x="0" y="0"/>
                </a:moveTo>
                <a:lnTo>
                  <a:pt x="8662415" y="0"/>
                </a:lnTo>
                <a:lnTo>
                  <a:pt x="8662415" y="3481376"/>
                </a:lnTo>
                <a:lnTo>
                  <a:pt x="0" y="3481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1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192" y="533802"/>
            <a:ext cx="811530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es git cherry-pick?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9192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8094" y="1332693"/>
            <a:ext cx="9315316" cy="129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</a:t>
            </a: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omando que permite copiar un commit específico de una rama y aplicarlo a otra rama.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53985" y="6428805"/>
            <a:ext cx="405765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Caso de uso: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02886" y="7230810"/>
            <a:ext cx="9315316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 utiliza cuando deseas aplicar uno o varios cambios específicos de una rama a otra, sin fusionar completamente las ramas.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873" y="4498084"/>
            <a:ext cx="4054995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CARACTERÍSTICAS.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06070" y="4498084"/>
            <a:ext cx="3145159" cy="126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CORRECCIÓN DE ERRORES.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50395" y="4498084"/>
            <a:ext cx="2751537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DESARROLLO.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9797" y="4498084"/>
            <a:ext cx="3227761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LIBERACIÓN.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35389" y="4498084"/>
            <a:ext cx="3548924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SOPORTE A LARGO PLAZO.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99963" y="3854123"/>
            <a:ext cx="456859" cy="45685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550220" y="3854123"/>
            <a:ext cx="456859" cy="45685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97734" y="3854123"/>
            <a:ext cx="456859" cy="45685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445248" y="3854123"/>
            <a:ext cx="456859" cy="456859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5881421" y="3854123"/>
            <a:ext cx="456859" cy="45685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17" id="17"/>
          <p:cNvSpPr/>
          <p:nvPr/>
        </p:nvSpPr>
        <p:spPr>
          <a:xfrm>
            <a:off x="2556823" y="4107769"/>
            <a:ext cx="13650084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6353" y="1851293"/>
            <a:ext cx="4054995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CARACTERÍSTICAS.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90443" y="1207333"/>
            <a:ext cx="456859" cy="45685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7710" y="3186277"/>
            <a:ext cx="9545466" cy="512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Características (feature/*):</a:t>
            </a:r>
          </a:p>
          <a:p>
            <a:pPr algn="l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Si has implementado una funcionalidad en una rama feature y necesitas aplicar esos cambios a otra rama sin fusionar toda la rama feature, puedes usar cherry-pick. Por ejemplo, si se identificó que un commit específico es útil para otra rama de cara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cterísticas, podrías "recoger" ese commit sin integrar todo el trabajo realizado en la rama original.</a:t>
            </a:r>
          </a:p>
          <a:p>
            <a:pPr algn="just">
              <a:lnSpc>
                <a:spcPts val="370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55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Corrección de Errores (bugfix/* o hotfix/*):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Supón que has corregido un error crítico en la rama hotfix/* y necesitas aplicar esa misma corrección en la rama develop o en una rama de características. cherry-pick te permite llevar ese cambio específico a la rama correspondiente sin esperar a una fusión completa.</a:t>
            </a: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Otro ejemplo podría ser aplicar una 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corrección hecha en una rama bugfix a una rama release si necesitas que ese error esté corregido en una próxima versión.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45792" y="1616978"/>
            <a:ext cx="3145159" cy="126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CORRECCIÓN DE ERRORES.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372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Desarrollo (develop):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A veces, puedes tener commits en develop que deseas aplicar inmediatamente a una rama feature o release sin realizar una fusión completa. cherry-pick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permite hacer esto de manera selectiva.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42603" y="1630671"/>
            <a:ext cx="2751537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DESARROLLO.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419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Liberación (release/*):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Durante la preparación de una versión, puede ser necesario incluir cambios específicos desde develop, hotfix, o incluso desde otras ramas de liberación previas. Usar cherry-pick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permite que esos cambios se integren rápidamente sin fusionar todo el historial de commits.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04491" y="1820778"/>
            <a:ext cx="3227761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LIBERACIÓN.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D544BF9007784581F26E1FC2FB58FD" ma:contentTypeVersion="13" ma:contentTypeDescription="Create a new document." ma:contentTypeScope="" ma:versionID="05ed53efa794aec793ca27d7067bf1a3">
  <xsd:schema xmlns:xsd="http://www.w3.org/2001/XMLSchema" xmlns:xs="http://www.w3.org/2001/XMLSchema" xmlns:p="http://schemas.microsoft.com/office/2006/metadata/properties" xmlns:ns2="0effc2b1-ca34-42b6-b9d2-5b2a51ebcabd" xmlns:ns3="31c4d47e-0a7d-4aee-b3bb-804f458dd000" targetNamespace="http://schemas.microsoft.com/office/2006/metadata/properties" ma:root="true" ma:fieldsID="d14f4f24690c82a33167b6efa8bcec82" ns2:_="" ns3:_="">
    <xsd:import namespace="0effc2b1-ca34-42b6-b9d2-5b2a51ebcabd"/>
    <xsd:import namespace="31c4d47e-0a7d-4aee-b3bb-804f458dd00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fc2b1-ca34-42b6-b9d2-5b2a51ebcab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348c8ee-fc48-4349-a3df-b5c7dc9d70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4d47e-0a7d-4aee-b3bb-804f458dd00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a884695-f0cd-43f7-b849-cdf018290ff0}" ma:internalName="TaxCatchAll" ma:showField="CatchAllData" ma:web="31c4d47e-0a7d-4aee-b3bb-804f458dd0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effc2b1-ca34-42b6-b9d2-5b2a51ebcabd" xsi:nil="true"/>
    <TaxCatchAll xmlns="31c4d47e-0a7d-4aee-b3bb-804f458dd000" xsi:nil="true"/>
    <lcf76f155ced4ddcb4097134ff3c332f xmlns="0effc2b1-ca34-42b6-b9d2-5b2a51ebc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92984B-D354-4D32-9565-96B75424201A}"/>
</file>

<file path=customXml/itemProps2.xml><?xml version="1.0" encoding="utf-8"?>
<ds:datastoreItem xmlns:ds="http://schemas.openxmlformats.org/officeDocument/2006/customXml" ds:itemID="{B74E4924-22FF-4B90-8C9F-D219D49B2EB1}"/>
</file>

<file path=customXml/itemProps3.xml><?xml version="1.0" encoding="utf-8"?>
<ds:datastoreItem xmlns:ds="http://schemas.openxmlformats.org/officeDocument/2006/customXml" ds:itemID="{A9AD783D-57F0-492D-A082-A60CA2216DF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Illustrative Artificial Intelligence Project Presentation</dc:title>
  <cp:revision>1</cp:revision>
  <dcterms:created xsi:type="dcterms:W3CDTF">2006-08-16T00:00:00Z</dcterms:created>
  <dcterms:modified xsi:type="dcterms:W3CDTF">2011-08-01T06:04:30Z</dcterms:modified>
  <dc:identifier>DAGKPLCqEGc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0x01010023D544BF9007784581F26E1FC2FB58FD</vt:lpwstr>
  </property>
</Properties>
</file>