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3"/>
  </p:sldMasterIdLst>
  <p:notesMasterIdLst>
    <p:notesMasterId r:id="rId15"/>
  </p:notesMasterIdLst>
  <p:sldIdLst>
    <p:sldId id="2147483645" r:id="rId14"/>
  </p:sldIdLst>
  <p:sldSz cx="10969625" cy="6170613"/>
  <p:notesSz cx="7010400" cy="92964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455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0A2167-A814-119A-7BB1-FC66D195B5B8}" name="Shivshankar Malavika (BD/AMA-BCO BD/AMA-NAS-Sq1)" initials="SM(BBNS" userId="S::shm1mtp@bosch.com::378cae7c-b06c-4d63-9ac5-7f82dea8261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Gann" initials="NG" lastIdx="1" clrIdx="0">
    <p:extLst>
      <p:ext uri="{19B8F6BF-5375-455C-9EA6-DF929625EA0E}">
        <p15:presenceInfo xmlns:p15="http://schemas.microsoft.com/office/powerpoint/2012/main" userId="Nicole G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820"/>
    <a:srgbClr val="0070C0"/>
    <a:srgbClr val="6FA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98" y="102"/>
      </p:cViewPr>
      <p:guideLst>
        <p:guide orient="horz" pos="3384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BD/INN-BCO | 2024-10-28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2024 Robert Bosch LLC and affiliates. All rights reserved.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84E4D-9074-85A3-55F6-38A1D60C2D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BA344A-3C92-C492-98E5-9D2A79DC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0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
</file>

<file path=customXml/item10.xml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BD/INN-BCO</OrgInhalt>
      <Wert>BD/INN-BCO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2024 Robert Bosch LLC and affiliates. All rights reserved.</OrgInhalt>
      <Wert>© 2024 Robert Bosch LLC and affiliates. All rights reserved.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2024-10-28</OrgInhalt>
      <Wert>2024-10-28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
</file>

<file path=customXml/item3.xml>
</file>

<file path=customXml/item4.xm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CD0F06BCD33345BC6C8070E5D31C21" ma:contentTypeVersion="6" ma:contentTypeDescription="Create a new document." ma:contentTypeScope="" ma:versionID="cde2c396c742534dba93b807ed5f6269">
  <xsd:schema xmlns:xsd="http://www.w3.org/2001/XMLSchema" xmlns:xs="http://www.w3.org/2001/XMLSchema" xmlns:p="http://schemas.microsoft.com/office/2006/metadata/properties" xmlns:ns2="b9d24fc4-bcd9-4f67-9cea-deee91f476e9" xmlns:ns3="bdcce339-ecd5-4eb1-8e8d-10d686ec17fd" targetNamespace="http://schemas.microsoft.com/office/2006/metadata/properties" ma:root="true" ma:fieldsID="d9c7e9071de9cc8b3278967115bcebfa" ns2:_="" ns3:_="">
    <xsd:import namespace="b9d24fc4-bcd9-4f67-9cea-deee91f476e9"/>
    <xsd:import namespace="bdcce339-ecd5-4eb1-8e8d-10d686ec1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24fc4-bcd9-4f67-9cea-deee91f476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ce339-ecd5-4eb1-8e8d-10d686ec17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8.xml>
</file>

<file path=customXml/item9.xml>
</file>

<file path=customXml/itemProps1.xml><?xml version="1.0" encoding="utf-8"?>
<ds:datastoreItem xmlns:ds="http://schemas.openxmlformats.org/officeDocument/2006/customXml" ds:itemID="{25DCB57E-2D45-41E7-A81C-AA5FB50C7131}"/>
</file>

<file path=customXml/itemProps10.xml><?xml version="1.0" encoding="utf-8"?>
<ds:datastoreItem xmlns:ds="http://schemas.openxmlformats.org/officeDocument/2006/customXml" ds:itemID="{40873A57-B5AD-4036-889C-F94E5FA80A72}"/>
</file>

<file path=customXml/itemProps11.xml><?xml version="1.0" encoding="utf-8"?>
<ds:datastoreItem xmlns:ds="http://schemas.openxmlformats.org/officeDocument/2006/customXml" ds:itemID="{0111C651-B727-48F6-857B-04A5BDCE48A9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bdcce339-ecd5-4eb1-8e8d-10d686ec17fd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b9d24fc4-bcd9-4f67-9cea-deee91f476e9"/>
  </ds:schemaRefs>
</ds:datastoreItem>
</file>

<file path=customXml/itemProps12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9BCE333B-1D05-4B60-82C3-EFE03B8EED40}"/>
</file>

<file path=customXml/itemProps3.xml><?xml version="1.0" encoding="utf-8"?>
<ds:datastoreItem xmlns:ds="http://schemas.openxmlformats.org/officeDocument/2006/customXml" ds:itemID="{094A1E27-A9F9-42A1-9CAD-1789843B027C}"/>
</file>

<file path=customXml/itemProps4.xml><?xml version="1.0" encoding="utf-8"?>
<ds:datastoreItem xmlns:ds="http://schemas.openxmlformats.org/officeDocument/2006/customXml" ds:itemID="{350B95FE-788D-4472-B75A-B7323F79D717}"/>
</file>

<file path=customXml/itemProps5.xml><?xml version="1.0" encoding="utf-8"?>
<ds:datastoreItem xmlns:ds="http://schemas.openxmlformats.org/officeDocument/2006/customXml" ds:itemID="{4A041B49-E7ED-4AD9-B7C9-5D04F810FF35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C0BD267E-5B3D-47B3-A154-908DE08C083B}">
  <ds:schemaRefs>
    <ds:schemaRef ds:uri="b9d24fc4-bcd9-4f67-9cea-deee91f476e9"/>
    <ds:schemaRef ds:uri="bdcce339-ecd5-4eb1-8e8d-10d686ec17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7.xml><?xml version="1.0" encoding="utf-8"?>
<ds:datastoreItem xmlns:ds="http://schemas.openxmlformats.org/officeDocument/2006/customXml" ds:itemID="{D0252559-44F8-474C-B66D-E357B88E32C2}">
  <ds:schemaRefs/>
</ds:datastoreItem>
</file>

<file path=customXml/itemProps8.xml><?xml version="1.0" encoding="utf-8"?>
<ds:datastoreItem xmlns:ds="http://schemas.openxmlformats.org/officeDocument/2006/customXml" ds:itemID="{62DAB08F-4B77-47E6-A80C-BB15B76176C7}"/>
</file>

<file path=customXml/itemProps9.xml><?xml version="1.0" encoding="utf-8"?>
<ds:datastoreItem xmlns:ds="http://schemas.openxmlformats.org/officeDocument/2006/customXml" ds:itemID="{A0B8D258-916E-4807-9B5E-7C067C0CFA8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Bosch Office Sans</vt:lpstr>
      <vt:lpstr>Calibri</vt:lpstr>
      <vt:lpstr>Symbol</vt:lpstr>
      <vt:lpstr>Wingdings</vt:lpstr>
      <vt:lpstr>Bosch 2024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Rotary Tools Accessory Finder</dc:title>
  <dc:creator>Yan Wai (BD/INN-GTC)</dc:creator>
  <cp:lastModifiedBy>Yan Wai (BD/INN-GTC)</cp:lastModifiedBy>
  <cp:revision>5</cp:revision>
  <cp:lastPrinted>2025-04-14T17:57:46Z</cp:lastPrinted>
  <dcterms:created xsi:type="dcterms:W3CDTF">2018-01-19T09:06:36Z</dcterms:created>
  <dcterms:modified xsi:type="dcterms:W3CDTF">2025-05-21T01:47:10Z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0x0101000DCD0F06BCD33345BC6C8070E5D31C21</vt:lpwstr>
  </property>
</Properties>
</file>