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</p:sldMasterIdLst>
  <p:notesMasterIdLst>
    <p:notesMasterId r:id="rId13"/>
  </p:notesMasterIdLst>
  <p:sldIdLst>
    <p:sldId id="345" r:id="rId3"/>
    <p:sldId id="417" r:id="rId4"/>
    <p:sldId id="420" r:id="rId5"/>
    <p:sldId id="422" r:id="rId6"/>
    <p:sldId id="423" r:id="rId7"/>
    <p:sldId id="424" r:id="rId8"/>
    <p:sldId id="419" r:id="rId9"/>
    <p:sldId id="425" r:id="rId10"/>
    <p:sldId id="426" r:id="rId11"/>
    <p:sldId id="4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xian Li" initials="YL" lastIdx="12" clrIdx="0">
    <p:extLst>
      <p:ext uri="{19B8F6BF-5375-455C-9EA6-DF929625EA0E}">
        <p15:presenceInfo xmlns:p15="http://schemas.microsoft.com/office/powerpoint/2012/main" userId="S-1-5-21-2706481372-420203902-3156927383-26499" providerId="AD"/>
      </p:ext>
    </p:extLst>
  </p:cmAuthor>
  <p:cmAuthor id="2" name="Åshild Krogdahl" initials="ÅK" lastIdx="11" clrIdx="1">
    <p:extLst>
      <p:ext uri="{19B8F6BF-5375-455C-9EA6-DF929625EA0E}">
        <p15:presenceInfo xmlns:p15="http://schemas.microsoft.com/office/powerpoint/2012/main" userId="S-1-5-21-2706481372-420203902-3156927383-117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9679"/>
    <a:srgbClr val="228C74"/>
    <a:srgbClr val="5B9BD5"/>
    <a:srgbClr val="55A0FB"/>
    <a:srgbClr val="120BFE"/>
    <a:srgbClr val="C9C9C9"/>
    <a:srgbClr val="FF6000"/>
    <a:srgbClr val="EAEFF7"/>
    <a:srgbClr val="080D18"/>
    <a:srgbClr val="6D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5C07-B5D4-4D4B-811D-58D422884D58}" v="1173" dt="2019-05-22T19:41:13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047" autoAdjust="0"/>
  </p:normalViewPr>
  <p:slideViewPr>
    <p:cSldViewPr snapToGrid="0">
      <p:cViewPr varScale="1">
        <p:scale>
          <a:sx n="113" d="100"/>
          <a:sy n="113" d="100"/>
        </p:scale>
        <p:origin x="1776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xian Li" userId="d7630ea8-429c-45bb-8abe-16ac9e95dbc5" providerId="ADAL" clId="{C5FC99A2-4407-4495-BD81-2745EF761845}"/>
  </pc:docChgLst>
  <pc:docChgLst>
    <pc:chgData name="Yanxian Li" userId="d7630ea8-429c-45bb-8abe-16ac9e95dbc5" providerId="ADAL" clId="{14045C07-B5D4-4D4B-811D-58D422884D58}"/>
    <pc:docChg chg="undo custSel addSld modSld sldOrd">
      <pc:chgData name="Yanxian Li" userId="d7630ea8-429c-45bb-8abe-16ac9e95dbc5" providerId="ADAL" clId="{14045C07-B5D4-4D4B-811D-58D422884D58}" dt="2019-05-22T19:41:13.192" v="1143"/>
      <pc:docMkLst>
        <pc:docMk/>
      </pc:docMkLst>
      <pc:sldChg chg="modSp modNotesTx">
        <pc:chgData name="Yanxian Li" userId="d7630ea8-429c-45bb-8abe-16ac9e95dbc5" providerId="ADAL" clId="{14045C07-B5D4-4D4B-811D-58D422884D58}" dt="2019-05-22T18:58:27.565" v="810" actId="1076"/>
        <pc:sldMkLst>
          <pc:docMk/>
          <pc:sldMk cId="1564992323" sldId="345"/>
        </pc:sldMkLst>
        <pc:spChg chg="mod">
          <ac:chgData name="Yanxian Li" userId="d7630ea8-429c-45bb-8abe-16ac9e95dbc5" providerId="ADAL" clId="{14045C07-B5D4-4D4B-811D-58D422884D58}" dt="2019-05-22T18:58:27.565" v="810" actId="1076"/>
          <ac:spMkLst>
            <pc:docMk/>
            <pc:sldMk cId="1564992323" sldId="345"/>
            <ac:spMk id="2" creationId="{00000000-0000-0000-0000-000000000000}"/>
          </ac:spMkLst>
        </pc:spChg>
        <pc:spChg chg="mod">
          <ac:chgData name="Yanxian Li" userId="d7630ea8-429c-45bb-8abe-16ac9e95dbc5" providerId="ADAL" clId="{14045C07-B5D4-4D4B-811D-58D422884D58}" dt="2019-05-22T18:58:17.621" v="808" actId="1076"/>
          <ac:spMkLst>
            <pc:docMk/>
            <pc:sldMk cId="1564992323" sldId="345"/>
            <ac:spMk id="3" creationId="{00000000-0000-0000-0000-000000000000}"/>
          </ac:spMkLst>
        </pc:spChg>
        <pc:spChg chg="mod">
          <ac:chgData name="Yanxian Li" userId="d7630ea8-429c-45bb-8abe-16ac9e95dbc5" providerId="ADAL" clId="{14045C07-B5D4-4D4B-811D-58D422884D58}" dt="2019-05-22T18:58:24.316" v="809" actId="1076"/>
          <ac:spMkLst>
            <pc:docMk/>
            <pc:sldMk cId="1564992323" sldId="345"/>
            <ac:spMk id="8" creationId="{00000000-0000-0000-0000-000000000000}"/>
          </ac:spMkLst>
        </pc:spChg>
      </pc:sldChg>
      <pc:sldChg chg="modSp modAnim modNotesTx">
        <pc:chgData name="Yanxian Li" userId="d7630ea8-429c-45bb-8abe-16ac9e95dbc5" providerId="ADAL" clId="{14045C07-B5D4-4D4B-811D-58D422884D58}" dt="2019-05-22T19:35:22.859" v="1100"/>
        <pc:sldMkLst>
          <pc:docMk/>
          <pc:sldMk cId="2454705104" sldId="417"/>
        </pc:sldMkLst>
        <pc:spChg chg="mod">
          <ac:chgData name="Yanxian Li" userId="d7630ea8-429c-45bb-8abe-16ac9e95dbc5" providerId="ADAL" clId="{14045C07-B5D4-4D4B-811D-58D422884D58}" dt="2019-05-22T16:22:13.009" v="265" actId="20577"/>
          <ac:spMkLst>
            <pc:docMk/>
            <pc:sldMk cId="2454705104" sldId="417"/>
            <ac:spMk id="21" creationId="{00000000-0000-0000-0000-000000000000}"/>
          </ac:spMkLst>
        </pc:spChg>
        <pc:spChg chg="mod">
          <ac:chgData name="Yanxian Li" userId="d7630ea8-429c-45bb-8abe-16ac9e95dbc5" providerId="ADAL" clId="{14045C07-B5D4-4D4B-811D-58D422884D58}" dt="2019-05-22T15:37:29.683" v="15" actId="20577"/>
          <ac:spMkLst>
            <pc:docMk/>
            <pc:sldMk cId="2454705104" sldId="417"/>
            <ac:spMk id="22" creationId="{00000000-0000-0000-0000-000000000000}"/>
          </ac:spMkLst>
        </pc:spChg>
      </pc:sldChg>
      <pc:sldChg chg="addSp modSp ord modAnim modNotesTx">
        <pc:chgData name="Yanxian Li" userId="d7630ea8-429c-45bb-8abe-16ac9e95dbc5" providerId="ADAL" clId="{14045C07-B5D4-4D4B-811D-58D422884D58}" dt="2019-05-22T19:35:15.016" v="1099"/>
        <pc:sldMkLst>
          <pc:docMk/>
          <pc:sldMk cId="1693080603" sldId="419"/>
        </pc:sldMkLst>
        <pc:spChg chg="mod">
          <ac:chgData name="Yanxian Li" userId="d7630ea8-429c-45bb-8abe-16ac9e95dbc5" providerId="ADAL" clId="{14045C07-B5D4-4D4B-811D-58D422884D58}" dt="2019-05-22T18:30:03.493" v="655"/>
          <ac:spMkLst>
            <pc:docMk/>
            <pc:sldMk cId="1693080603" sldId="419"/>
            <ac:spMk id="2" creationId="{00000000-0000-0000-0000-000000000000}"/>
          </ac:spMkLst>
        </pc:spChg>
        <pc:spChg chg="add mod">
          <ac:chgData name="Yanxian Li" userId="d7630ea8-429c-45bb-8abe-16ac9e95dbc5" providerId="ADAL" clId="{14045C07-B5D4-4D4B-811D-58D422884D58}" dt="2019-05-22T18:37:16.665" v="678" actId="20577"/>
          <ac:spMkLst>
            <pc:docMk/>
            <pc:sldMk cId="1693080603" sldId="419"/>
            <ac:spMk id="4" creationId="{18EB50A2-BE68-410F-B1D4-100845B15D1C}"/>
          </ac:spMkLst>
        </pc:spChg>
        <pc:spChg chg="add mod">
          <ac:chgData name="Yanxian Li" userId="d7630ea8-429c-45bb-8abe-16ac9e95dbc5" providerId="ADAL" clId="{14045C07-B5D4-4D4B-811D-58D422884D58}" dt="2019-05-22T18:54:21.925" v="764" actId="1076"/>
          <ac:spMkLst>
            <pc:docMk/>
            <pc:sldMk cId="1693080603" sldId="419"/>
            <ac:spMk id="5" creationId="{A451450C-3D92-4921-A7EF-D712D1E238D6}"/>
          </ac:spMkLst>
        </pc:spChg>
        <pc:spChg chg="add mod">
          <ac:chgData name="Yanxian Li" userId="d7630ea8-429c-45bb-8abe-16ac9e95dbc5" providerId="ADAL" clId="{14045C07-B5D4-4D4B-811D-58D422884D58}" dt="2019-05-22T18:54:14.127" v="763" actId="1076"/>
          <ac:spMkLst>
            <pc:docMk/>
            <pc:sldMk cId="1693080603" sldId="419"/>
            <ac:spMk id="6" creationId="{9BAF2859-ED9C-4136-8CC9-676EE855F831}"/>
          </ac:spMkLst>
        </pc:spChg>
        <pc:spChg chg="add mod">
          <ac:chgData name="Yanxian Li" userId="d7630ea8-429c-45bb-8abe-16ac9e95dbc5" providerId="ADAL" clId="{14045C07-B5D4-4D4B-811D-58D422884D58}" dt="2019-05-22T18:54:29.310" v="765" actId="1076"/>
          <ac:spMkLst>
            <pc:docMk/>
            <pc:sldMk cId="1693080603" sldId="419"/>
            <ac:spMk id="7" creationId="{97C1C221-BE6A-473B-B94F-8ECDD04510C8}"/>
          </ac:spMkLst>
        </pc:spChg>
        <pc:spChg chg="add mod">
          <ac:chgData name="Yanxian Li" userId="d7630ea8-429c-45bb-8abe-16ac9e95dbc5" providerId="ADAL" clId="{14045C07-B5D4-4D4B-811D-58D422884D58}" dt="2019-05-22T18:37:48.245" v="711" actId="20577"/>
          <ac:spMkLst>
            <pc:docMk/>
            <pc:sldMk cId="1693080603" sldId="419"/>
            <ac:spMk id="8" creationId="{1CE72731-3697-4F38-A6DE-F0985971D124}"/>
          </ac:spMkLst>
        </pc:spChg>
        <pc:spChg chg="add mod">
          <ac:chgData name="Yanxian Li" userId="d7630ea8-429c-45bb-8abe-16ac9e95dbc5" providerId="ADAL" clId="{14045C07-B5D4-4D4B-811D-58D422884D58}" dt="2019-05-22T18:54:14.127" v="763" actId="1076"/>
          <ac:spMkLst>
            <pc:docMk/>
            <pc:sldMk cId="1693080603" sldId="419"/>
            <ac:spMk id="9" creationId="{016DEA3F-AE8D-46B8-9BCA-236E509BC67C}"/>
          </ac:spMkLst>
        </pc:spChg>
        <pc:spChg chg="add mod">
          <ac:chgData name="Yanxian Li" userId="d7630ea8-429c-45bb-8abe-16ac9e95dbc5" providerId="ADAL" clId="{14045C07-B5D4-4D4B-811D-58D422884D58}" dt="2019-05-22T18:54:21.925" v="764" actId="1076"/>
          <ac:spMkLst>
            <pc:docMk/>
            <pc:sldMk cId="1693080603" sldId="419"/>
            <ac:spMk id="10" creationId="{9C7AE804-9006-4D70-A028-D33037F7F438}"/>
          </ac:spMkLst>
        </pc:spChg>
        <pc:spChg chg="add mod">
          <ac:chgData name="Yanxian Li" userId="d7630ea8-429c-45bb-8abe-16ac9e95dbc5" providerId="ADAL" clId="{14045C07-B5D4-4D4B-811D-58D422884D58}" dt="2019-05-22T18:54:29.310" v="765" actId="1076"/>
          <ac:spMkLst>
            <pc:docMk/>
            <pc:sldMk cId="1693080603" sldId="419"/>
            <ac:spMk id="11" creationId="{3B8BF0F8-F79F-40B0-84AD-D457B1F6B4E0}"/>
          </ac:spMkLst>
        </pc:spChg>
        <pc:spChg chg="add mod">
          <ac:chgData name="Yanxian Li" userId="d7630ea8-429c-45bb-8abe-16ac9e95dbc5" providerId="ADAL" clId="{14045C07-B5D4-4D4B-811D-58D422884D58}" dt="2019-05-22T18:53:53.685" v="762" actId="14100"/>
          <ac:spMkLst>
            <pc:docMk/>
            <pc:sldMk cId="1693080603" sldId="419"/>
            <ac:spMk id="12" creationId="{9B1ADF0F-4CF1-4ECC-AC24-E049E0CCD1E4}"/>
          </ac:spMkLst>
        </pc:spChg>
      </pc:sldChg>
      <pc:sldChg chg="addSp delSp modSp modAnim modNotesTx">
        <pc:chgData name="Yanxian Li" userId="d7630ea8-429c-45bb-8abe-16ac9e95dbc5" providerId="ADAL" clId="{14045C07-B5D4-4D4B-811D-58D422884D58}" dt="2019-05-22T19:33:11.066" v="1098"/>
        <pc:sldMkLst>
          <pc:docMk/>
          <pc:sldMk cId="1556095748" sldId="420"/>
        </pc:sldMkLst>
        <pc:spChg chg="add mod">
          <ac:chgData name="Yanxian Li" userId="d7630ea8-429c-45bb-8abe-16ac9e95dbc5" providerId="ADAL" clId="{14045C07-B5D4-4D4B-811D-58D422884D58}" dt="2019-05-22T19:32:16.179" v="1093" actId="255"/>
          <ac:spMkLst>
            <pc:docMk/>
            <pc:sldMk cId="1556095748" sldId="420"/>
            <ac:spMk id="11" creationId="{830C50F4-6B03-444C-BCE7-526FF17C9DFD}"/>
          </ac:spMkLst>
        </pc:spChg>
        <pc:spChg chg="mod">
          <ac:chgData name="Yanxian Li" userId="d7630ea8-429c-45bb-8abe-16ac9e95dbc5" providerId="ADAL" clId="{14045C07-B5D4-4D4B-811D-58D422884D58}" dt="2019-05-22T16:04:50.143" v="242" actId="20577"/>
          <ac:spMkLst>
            <pc:docMk/>
            <pc:sldMk cId="1556095748" sldId="420"/>
            <ac:spMk id="19" creationId="{00000000-0000-0000-0000-000000000000}"/>
          </ac:spMkLst>
        </pc:spChg>
        <pc:picChg chg="del">
          <ac:chgData name="Yanxian Li" userId="d7630ea8-429c-45bb-8abe-16ac9e95dbc5" providerId="ADAL" clId="{14045C07-B5D4-4D4B-811D-58D422884D58}" dt="2019-05-22T19:30:29.488" v="1074" actId="478"/>
          <ac:picMkLst>
            <pc:docMk/>
            <pc:sldMk cId="1556095748" sldId="420"/>
            <ac:picMk id="3" creationId="{00000000-0000-0000-0000-000000000000}"/>
          </ac:picMkLst>
        </pc:picChg>
        <pc:picChg chg="del">
          <ac:chgData name="Yanxian Li" userId="d7630ea8-429c-45bb-8abe-16ac9e95dbc5" providerId="ADAL" clId="{14045C07-B5D4-4D4B-811D-58D422884D58}" dt="2019-05-22T19:30:30.142" v="1075" actId="478"/>
          <ac:picMkLst>
            <pc:docMk/>
            <pc:sldMk cId="1556095748" sldId="420"/>
            <ac:picMk id="5" creationId="{00000000-0000-0000-0000-000000000000}"/>
          </ac:picMkLst>
        </pc:picChg>
        <pc:picChg chg="add mod">
          <ac:chgData name="Yanxian Li" userId="d7630ea8-429c-45bb-8abe-16ac9e95dbc5" providerId="ADAL" clId="{14045C07-B5D4-4D4B-811D-58D422884D58}" dt="2019-05-22T19:31:40.492" v="1086" actId="1076"/>
          <ac:picMkLst>
            <pc:docMk/>
            <pc:sldMk cId="1556095748" sldId="420"/>
            <ac:picMk id="7" creationId="{816B6476-8662-41F5-9711-099BDE1469AB}"/>
          </ac:picMkLst>
        </pc:picChg>
      </pc:sldChg>
      <pc:sldChg chg="addSp modSp modAnim modNotesTx">
        <pc:chgData name="Yanxian Li" userId="d7630ea8-429c-45bb-8abe-16ac9e95dbc5" providerId="ADAL" clId="{14045C07-B5D4-4D4B-811D-58D422884D58}" dt="2019-05-22T19:36:44.900" v="1104"/>
        <pc:sldMkLst>
          <pc:docMk/>
          <pc:sldMk cId="662250641" sldId="421"/>
        </pc:sldMkLst>
        <pc:spChg chg="mod">
          <ac:chgData name="Yanxian Li" userId="d7630ea8-429c-45bb-8abe-16ac9e95dbc5" providerId="ADAL" clId="{14045C07-B5D4-4D4B-811D-58D422884D58}" dt="2019-05-22T18:59:29.005" v="814" actId="1076"/>
          <ac:spMkLst>
            <pc:docMk/>
            <pc:sldMk cId="662250641" sldId="421"/>
            <ac:spMk id="7" creationId="{00000000-0000-0000-0000-000000000000}"/>
          </ac:spMkLst>
        </pc:spChg>
        <pc:spChg chg="add mod">
          <ac:chgData name="Yanxian Li" userId="d7630ea8-429c-45bb-8abe-16ac9e95dbc5" providerId="ADAL" clId="{14045C07-B5D4-4D4B-811D-58D422884D58}" dt="2019-05-22T18:59:22.698" v="812" actId="1076"/>
          <ac:spMkLst>
            <pc:docMk/>
            <pc:sldMk cId="662250641" sldId="421"/>
            <ac:spMk id="8" creationId="{3401A701-9B92-4C2B-B7AC-82C3A7AFF3D9}"/>
          </ac:spMkLst>
        </pc:spChg>
        <pc:spChg chg="add mod">
          <ac:chgData name="Yanxian Li" userId="d7630ea8-429c-45bb-8abe-16ac9e95dbc5" providerId="ADAL" clId="{14045C07-B5D4-4D4B-811D-58D422884D58}" dt="2019-05-22T18:59:25.391" v="813" actId="1076"/>
          <ac:spMkLst>
            <pc:docMk/>
            <pc:sldMk cId="662250641" sldId="421"/>
            <ac:spMk id="9" creationId="{8DD3DC7A-D230-4893-B9A5-F5794A5971CF}"/>
          </ac:spMkLst>
        </pc:spChg>
        <pc:spChg chg="mod">
          <ac:chgData name="Yanxian Li" userId="d7630ea8-429c-45bb-8abe-16ac9e95dbc5" providerId="ADAL" clId="{14045C07-B5D4-4D4B-811D-58D422884D58}" dt="2019-05-22T15:59:33.547" v="198" actId="1035"/>
          <ac:spMkLst>
            <pc:docMk/>
            <pc:sldMk cId="662250641" sldId="421"/>
            <ac:spMk id="19" creationId="{00000000-0000-0000-0000-000000000000}"/>
          </ac:spMkLst>
        </pc:spChg>
        <pc:spChg chg="mod">
          <ac:chgData name="Yanxian Li" userId="d7630ea8-429c-45bb-8abe-16ac9e95dbc5" providerId="ADAL" clId="{14045C07-B5D4-4D4B-811D-58D422884D58}" dt="2019-05-22T15:59:42.043" v="215" actId="1036"/>
          <ac:spMkLst>
            <pc:docMk/>
            <pc:sldMk cId="662250641" sldId="421"/>
            <ac:spMk id="20" creationId="{00000000-0000-0000-0000-000000000000}"/>
          </ac:spMkLst>
        </pc:spChg>
      </pc:sldChg>
      <pc:sldChg chg="addSp modSp">
        <pc:chgData name="Yanxian Li" userId="d7630ea8-429c-45bb-8abe-16ac9e95dbc5" providerId="ADAL" clId="{14045C07-B5D4-4D4B-811D-58D422884D58}" dt="2019-05-22T16:13:18.501" v="254" actId="20577"/>
        <pc:sldMkLst>
          <pc:docMk/>
          <pc:sldMk cId="3652275992" sldId="422"/>
        </pc:sldMkLst>
        <pc:spChg chg="add mod">
          <ac:chgData name="Yanxian Li" userId="d7630ea8-429c-45bb-8abe-16ac9e95dbc5" providerId="ADAL" clId="{14045C07-B5D4-4D4B-811D-58D422884D58}" dt="2019-05-22T16:13:18.501" v="254" actId="20577"/>
          <ac:spMkLst>
            <pc:docMk/>
            <pc:sldMk cId="3652275992" sldId="422"/>
            <ac:spMk id="4" creationId="{AA03C227-7498-46B8-AF6D-7178497C5132}"/>
          </ac:spMkLst>
        </pc:spChg>
      </pc:sldChg>
      <pc:sldChg chg="modSp">
        <pc:chgData name="Yanxian Li" userId="d7630ea8-429c-45bb-8abe-16ac9e95dbc5" providerId="ADAL" clId="{14045C07-B5D4-4D4B-811D-58D422884D58}" dt="2019-05-22T18:30:22.077" v="664" actId="14100"/>
        <pc:sldMkLst>
          <pc:docMk/>
          <pc:sldMk cId="2026131945" sldId="423"/>
        </pc:sldMkLst>
        <pc:spChg chg="mod">
          <ac:chgData name="Yanxian Li" userId="d7630ea8-429c-45bb-8abe-16ac9e95dbc5" providerId="ADAL" clId="{14045C07-B5D4-4D4B-811D-58D422884D58}" dt="2019-05-22T18:30:22.077" v="664" actId="14100"/>
          <ac:spMkLst>
            <pc:docMk/>
            <pc:sldMk cId="2026131945" sldId="423"/>
            <ac:spMk id="2" creationId="{00000000-0000-0000-0000-000000000000}"/>
          </ac:spMkLst>
        </pc:spChg>
      </pc:sldChg>
      <pc:sldChg chg="addSp delSp modSp delAnim modAnim modNotesTx">
        <pc:chgData name="Yanxian Li" userId="d7630ea8-429c-45bb-8abe-16ac9e95dbc5" providerId="ADAL" clId="{14045C07-B5D4-4D4B-811D-58D422884D58}" dt="2019-05-22T19:28:04.271" v="1073" actId="20577"/>
        <pc:sldMkLst>
          <pc:docMk/>
          <pc:sldMk cId="1443988795" sldId="424"/>
        </pc:sldMkLst>
        <pc:spChg chg="mod">
          <ac:chgData name="Yanxian Li" userId="d7630ea8-429c-45bb-8abe-16ac9e95dbc5" providerId="ADAL" clId="{14045C07-B5D4-4D4B-811D-58D422884D58}" dt="2019-05-22T19:05:31.718" v="851" actId="14100"/>
          <ac:spMkLst>
            <pc:docMk/>
            <pc:sldMk cId="1443988795" sldId="424"/>
            <ac:spMk id="2" creationId="{00000000-0000-0000-0000-000000000000}"/>
          </ac:spMkLst>
        </pc:spChg>
        <pc:spChg chg="add del mod">
          <ac:chgData name="Yanxian Li" userId="d7630ea8-429c-45bb-8abe-16ac9e95dbc5" providerId="ADAL" clId="{14045C07-B5D4-4D4B-811D-58D422884D58}" dt="2019-05-22T19:23:38.400" v="1029" actId="478"/>
          <ac:spMkLst>
            <pc:docMk/>
            <pc:sldMk cId="1443988795" sldId="424"/>
            <ac:spMk id="3" creationId="{1128C0A9-553D-43C3-8421-2C29DC407C70}"/>
          </ac:spMkLst>
        </pc:spChg>
        <pc:spChg chg="add del mod">
          <ac:chgData name="Yanxian Li" userId="d7630ea8-429c-45bb-8abe-16ac9e95dbc5" providerId="ADAL" clId="{14045C07-B5D4-4D4B-811D-58D422884D58}" dt="2019-05-22T18:59:39.530" v="815" actId="478"/>
          <ac:spMkLst>
            <pc:docMk/>
            <pc:sldMk cId="1443988795" sldId="424"/>
            <ac:spMk id="4" creationId="{42D42A0B-9474-4051-A83A-4A58EBE6C12F}"/>
          </ac:spMkLst>
        </pc:spChg>
        <pc:spChg chg="add del mod">
          <ac:chgData name="Yanxian Li" userId="d7630ea8-429c-45bb-8abe-16ac9e95dbc5" providerId="ADAL" clId="{14045C07-B5D4-4D4B-811D-58D422884D58}" dt="2019-05-22T18:59:41.045" v="816" actId="478"/>
          <ac:spMkLst>
            <pc:docMk/>
            <pc:sldMk cId="1443988795" sldId="424"/>
            <ac:spMk id="5" creationId="{1B04065C-5A19-435B-A369-4D1FA417A05A}"/>
          </ac:spMkLst>
        </pc:spChg>
        <pc:spChg chg="add del mod">
          <ac:chgData name="Yanxian Li" userId="d7630ea8-429c-45bb-8abe-16ac9e95dbc5" providerId="ADAL" clId="{14045C07-B5D4-4D4B-811D-58D422884D58}" dt="2019-05-22T18:59:42.295" v="817" actId="478"/>
          <ac:spMkLst>
            <pc:docMk/>
            <pc:sldMk cId="1443988795" sldId="424"/>
            <ac:spMk id="6" creationId="{9BCA12FF-03C5-4EE9-BDA2-0233DAFCC7D5}"/>
          </ac:spMkLst>
        </pc:spChg>
        <pc:spChg chg="add del mod">
          <ac:chgData name="Yanxian Li" userId="d7630ea8-429c-45bb-8abe-16ac9e95dbc5" providerId="ADAL" clId="{14045C07-B5D4-4D4B-811D-58D422884D58}" dt="2019-05-22T18:59:43.472" v="818" actId="478"/>
          <ac:spMkLst>
            <pc:docMk/>
            <pc:sldMk cId="1443988795" sldId="424"/>
            <ac:spMk id="7" creationId="{18D9D102-1FD6-454E-A575-7EE0D80C130E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8" creationId="{C3BF35F6-E853-4B26-912C-F5BC619D3412}"/>
          </ac:spMkLst>
        </pc:spChg>
        <pc:spChg chg="add del mod ord">
          <ac:chgData name="Yanxian Li" userId="d7630ea8-429c-45bb-8abe-16ac9e95dbc5" providerId="ADAL" clId="{14045C07-B5D4-4D4B-811D-58D422884D58}" dt="2019-05-22T19:23:39.199" v="1030" actId="478"/>
          <ac:spMkLst>
            <pc:docMk/>
            <pc:sldMk cId="1443988795" sldId="424"/>
            <ac:spMk id="9" creationId="{380A5B6D-ECEA-4AE1-A266-8FF871068C75}"/>
          </ac:spMkLst>
        </pc:spChg>
        <pc:spChg chg="add del mod ord">
          <ac:chgData name="Yanxian Li" userId="d7630ea8-429c-45bb-8abe-16ac9e95dbc5" providerId="ADAL" clId="{14045C07-B5D4-4D4B-811D-58D422884D58}" dt="2019-05-22T19:23:40.338" v="1031" actId="478"/>
          <ac:spMkLst>
            <pc:docMk/>
            <pc:sldMk cId="1443988795" sldId="424"/>
            <ac:spMk id="10" creationId="{FB3BF75E-4F08-448B-9A3A-253ED60A7885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12" creationId="{E41F0072-C3AD-403B-87D3-B2E26BC381BC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13" creationId="{D14F6AE5-C235-465F-AEB9-674295889CBD}"/>
          </ac:spMkLst>
        </pc:spChg>
        <pc:spChg chg="add del mod">
          <ac:chgData name="Yanxian Li" userId="d7630ea8-429c-45bb-8abe-16ac9e95dbc5" providerId="ADAL" clId="{14045C07-B5D4-4D4B-811D-58D422884D58}" dt="2019-05-22T19:13:45.664" v="908" actId="478"/>
          <ac:spMkLst>
            <pc:docMk/>
            <pc:sldMk cId="1443988795" sldId="424"/>
            <ac:spMk id="15" creationId="{9FF2A40D-C64B-48C1-B907-257B77F42A8D}"/>
          </ac:spMkLst>
        </pc:spChg>
        <pc:spChg chg="add del mod">
          <ac:chgData name="Yanxian Li" userId="d7630ea8-429c-45bb-8abe-16ac9e95dbc5" providerId="ADAL" clId="{14045C07-B5D4-4D4B-811D-58D422884D58}" dt="2019-05-22T19:14:08.993" v="910" actId="478"/>
          <ac:spMkLst>
            <pc:docMk/>
            <pc:sldMk cId="1443988795" sldId="424"/>
            <ac:spMk id="16" creationId="{D2E9DF83-6064-4C68-8129-CB560B9F4464}"/>
          </ac:spMkLst>
        </pc:spChg>
        <pc:spChg chg="add del mod">
          <ac:chgData name="Yanxian Li" userId="d7630ea8-429c-45bb-8abe-16ac9e95dbc5" providerId="ADAL" clId="{14045C07-B5D4-4D4B-811D-58D422884D58}" dt="2019-05-22T19:16:11.889" v="925" actId="478"/>
          <ac:spMkLst>
            <pc:docMk/>
            <pc:sldMk cId="1443988795" sldId="424"/>
            <ac:spMk id="17" creationId="{EF7EE3ED-FEAC-4F6B-9F40-2970A85045DD}"/>
          </ac:spMkLst>
        </pc:spChg>
        <pc:spChg chg="add del mod">
          <ac:chgData name="Yanxian Li" userId="d7630ea8-429c-45bb-8abe-16ac9e95dbc5" providerId="ADAL" clId="{14045C07-B5D4-4D4B-811D-58D422884D58}" dt="2019-05-22T19:16:08.494" v="924" actId="478"/>
          <ac:spMkLst>
            <pc:docMk/>
            <pc:sldMk cId="1443988795" sldId="424"/>
            <ac:spMk id="19" creationId="{3A5645DB-60FE-4579-B0EB-0736ED0BCF4C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20" creationId="{9BE4214F-2141-4CDB-9B19-3D7CEC1F9D7B}"/>
          </ac:spMkLst>
        </pc:spChg>
        <pc:spChg chg="add del mod">
          <ac:chgData name="Yanxian Li" userId="d7630ea8-429c-45bb-8abe-16ac9e95dbc5" providerId="ADAL" clId="{14045C07-B5D4-4D4B-811D-58D422884D58}" dt="2019-05-22T19:19:12.399" v="965" actId="478"/>
          <ac:spMkLst>
            <pc:docMk/>
            <pc:sldMk cId="1443988795" sldId="424"/>
            <ac:spMk id="21" creationId="{4E1BFEF0-7CB3-415F-B2F2-C36A5740579B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22" creationId="{30DD9681-75F9-409D-A42E-155FA9837A44}"/>
          </ac:spMkLst>
        </pc:spChg>
        <pc:spChg chg="add del mod">
          <ac:chgData name="Yanxian Li" userId="d7630ea8-429c-45bb-8abe-16ac9e95dbc5" providerId="ADAL" clId="{14045C07-B5D4-4D4B-811D-58D422884D58}" dt="2019-05-22T19:23:37.040" v="1028" actId="478"/>
          <ac:spMkLst>
            <pc:docMk/>
            <pc:sldMk cId="1443988795" sldId="424"/>
            <ac:spMk id="23" creationId="{ED35A795-7851-4FE2-8135-6F7FFF6FA706}"/>
          </ac:spMkLst>
        </pc:spChg>
        <pc:spChg chg="add mod">
          <ac:chgData name="Yanxian Li" userId="d7630ea8-429c-45bb-8abe-16ac9e95dbc5" providerId="ADAL" clId="{14045C07-B5D4-4D4B-811D-58D422884D58}" dt="2019-05-22T19:28:04.271" v="1073" actId="20577"/>
          <ac:spMkLst>
            <pc:docMk/>
            <pc:sldMk cId="1443988795" sldId="424"/>
            <ac:spMk id="26" creationId="{29637BD0-65E3-491F-9E58-CE1195BBB04B}"/>
          </ac:spMkLst>
        </pc:spChg>
        <pc:picChg chg="add mod">
          <ac:chgData name="Yanxian Li" userId="d7630ea8-429c-45bb-8abe-16ac9e95dbc5" providerId="ADAL" clId="{14045C07-B5D4-4D4B-811D-58D422884D58}" dt="2019-05-22T19:24:26.996" v="1047" actId="1076"/>
          <ac:picMkLst>
            <pc:docMk/>
            <pc:sldMk cId="1443988795" sldId="424"/>
            <ac:picMk id="14" creationId="{35221B53-A419-4184-953C-30C9B0AC4612}"/>
          </ac:picMkLst>
        </pc:picChg>
        <pc:picChg chg="add mod">
          <ac:chgData name="Yanxian Li" userId="d7630ea8-429c-45bb-8abe-16ac9e95dbc5" providerId="ADAL" clId="{14045C07-B5D4-4D4B-811D-58D422884D58}" dt="2019-05-22T19:24:13.228" v="1045" actId="14100"/>
          <ac:picMkLst>
            <pc:docMk/>
            <pc:sldMk cId="1443988795" sldId="424"/>
            <ac:picMk id="25" creationId="{1F60AA57-0147-4DBA-A536-816C0F1A2C07}"/>
          </ac:picMkLst>
        </pc:picChg>
      </pc:sldChg>
      <pc:sldChg chg="addSp modSp modNotesTx">
        <pc:chgData name="Yanxian Li" userId="d7630ea8-429c-45bb-8abe-16ac9e95dbc5" providerId="ADAL" clId="{14045C07-B5D4-4D4B-811D-58D422884D58}" dt="2019-05-22T16:22:29.392" v="274" actId="14100"/>
        <pc:sldMkLst>
          <pc:docMk/>
          <pc:sldMk cId="3453042676" sldId="425"/>
        </pc:sldMkLst>
        <pc:spChg chg="mod">
          <ac:chgData name="Yanxian Li" userId="d7630ea8-429c-45bb-8abe-16ac9e95dbc5" providerId="ADAL" clId="{14045C07-B5D4-4D4B-811D-58D422884D58}" dt="2019-05-22T16:22:29.392" v="274" actId="14100"/>
          <ac:spMkLst>
            <pc:docMk/>
            <pc:sldMk cId="3453042676" sldId="425"/>
            <ac:spMk id="2" creationId="{00000000-0000-0000-0000-000000000000}"/>
          </ac:spMkLst>
        </pc:spChg>
        <pc:spChg chg="add mod">
          <ac:chgData name="Yanxian Li" userId="d7630ea8-429c-45bb-8abe-16ac9e95dbc5" providerId="ADAL" clId="{14045C07-B5D4-4D4B-811D-58D422884D58}" dt="2019-05-22T15:40:15.834" v="34" actId="1076"/>
          <ac:spMkLst>
            <pc:docMk/>
            <pc:sldMk cId="3453042676" sldId="425"/>
            <ac:spMk id="5" creationId="{485C2D20-012E-414C-B3A8-FD75C650F065}"/>
          </ac:spMkLst>
        </pc:spChg>
        <pc:picChg chg="add mod">
          <ac:chgData name="Yanxian Li" userId="d7630ea8-429c-45bb-8abe-16ac9e95dbc5" providerId="ADAL" clId="{14045C07-B5D4-4D4B-811D-58D422884D58}" dt="2019-05-22T15:39:24.049" v="26" actId="1076"/>
          <ac:picMkLst>
            <pc:docMk/>
            <pc:sldMk cId="3453042676" sldId="425"/>
            <ac:picMk id="4" creationId="{BA4BCAB9-96B6-4741-B65B-61CBD5150940}"/>
          </ac:picMkLst>
        </pc:picChg>
      </pc:sldChg>
      <pc:sldChg chg="addSp delSp modSp add delAnim modAnim">
        <pc:chgData name="Yanxian Li" userId="d7630ea8-429c-45bb-8abe-16ac9e95dbc5" providerId="ADAL" clId="{14045C07-B5D4-4D4B-811D-58D422884D58}" dt="2019-05-22T19:41:13.192" v="1143"/>
        <pc:sldMkLst>
          <pc:docMk/>
          <pc:sldMk cId="1917068192" sldId="426"/>
        </pc:sldMkLst>
        <pc:spChg chg="mod">
          <ac:chgData name="Yanxian Li" userId="d7630ea8-429c-45bb-8abe-16ac9e95dbc5" providerId="ADAL" clId="{14045C07-B5D4-4D4B-811D-58D422884D58}" dt="2019-05-22T16:22:43.283" v="276" actId="14100"/>
          <ac:spMkLst>
            <pc:docMk/>
            <pc:sldMk cId="1917068192" sldId="426"/>
            <ac:spMk id="2" creationId="{00000000-0000-0000-0000-000000000000}"/>
          </ac:spMkLst>
        </pc:spChg>
        <pc:spChg chg="del">
          <ac:chgData name="Yanxian Li" userId="d7630ea8-429c-45bb-8abe-16ac9e95dbc5" providerId="ADAL" clId="{14045C07-B5D4-4D4B-811D-58D422884D58}" dt="2019-05-22T16:18:04.526" v="257" actId="478"/>
          <ac:spMkLst>
            <pc:docMk/>
            <pc:sldMk cId="1917068192" sldId="426"/>
            <ac:spMk id="5" creationId="{485C2D20-012E-414C-B3A8-FD75C650F065}"/>
          </ac:spMkLst>
        </pc:spChg>
        <pc:spChg chg="add mod">
          <ac:chgData name="Yanxian Li" userId="d7630ea8-429c-45bb-8abe-16ac9e95dbc5" providerId="ADAL" clId="{14045C07-B5D4-4D4B-811D-58D422884D58}" dt="2019-05-22T16:28:55.080" v="346" actId="12"/>
          <ac:spMkLst>
            <pc:docMk/>
            <pc:sldMk cId="1917068192" sldId="426"/>
            <ac:spMk id="6" creationId="{2F132083-9290-465B-BD13-6BDB63932B17}"/>
          </ac:spMkLst>
        </pc:spChg>
        <pc:spChg chg="add mod">
          <ac:chgData name="Yanxian Li" userId="d7630ea8-429c-45bb-8abe-16ac9e95dbc5" providerId="ADAL" clId="{14045C07-B5D4-4D4B-811D-58D422884D58}" dt="2019-05-22T16:29:03.893" v="347" actId="12"/>
          <ac:spMkLst>
            <pc:docMk/>
            <pc:sldMk cId="1917068192" sldId="426"/>
            <ac:spMk id="7" creationId="{2CBBD62E-B010-4140-B331-93E52DBB9895}"/>
          </ac:spMkLst>
        </pc:spChg>
        <pc:spChg chg="add mod">
          <ac:chgData name="Yanxian Li" userId="d7630ea8-429c-45bb-8abe-16ac9e95dbc5" providerId="ADAL" clId="{14045C07-B5D4-4D4B-811D-58D422884D58}" dt="2019-05-22T19:40:36.272" v="1142" actId="20577"/>
          <ac:spMkLst>
            <pc:docMk/>
            <pc:sldMk cId="1917068192" sldId="426"/>
            <ac:spMk id="8" creationId="{2FFC803E-8DEB-4767-B39A-33534E7D2148}"/>
          </ac:spMkLst>
        </pc:spChg>
        <pc:spChg chg="add del mod">
          <ac:chgData name="Yanxian Li" userId="d7630ea8-429c-45bb-8abe-16ac9e95dbc5" providerId="ADAL" clId="{14045C07-B5D4-4D4B-811D-58D422884D58}" dt="2019-05-22T16:30:13.250" v="357" actId="478"/>
          <ac:spMkLst>
            <pc:docMk/>
            <pc:sldMk cId="1917068192" sldId="426"/>
            <ac:spMk id="8" creationId="{9248C3D2-B259-46B0-AC2D-A4F30E4B50E6}"/>
          </ac:spMkLst>
        </pc:spChg>
        <pc:spChg chg="add mod">
          <ac:chgData name="Yanxian Li" userId="d7630ea8-429c-45bb-8abe-16ac9e95dbc5" providerId="ADAL" clId="{14045C07-B5D4-4D4B-811D-58D422884D58}" dt="2019-05-22T16:37:01.309" v="461" actId="20577"/>
          <ac:spMkLst>
            <pc:docMk/>
            <pc:sldMk cId="1917068192" sldId="426"/>
            <ac:spMk id="9" creationId="{B8943500-FA6E-4B04-A135-1023D856B394}"/>
          </ac:spMkLst>
        </pc:spChg>
        <pc:spChg chg="add mod">
          <ac:chgData name="Yanxian Li" userId="d7630ea8-429c-45bb-8abe-16ac9e95dbc5" providerId="ADAL" clId="{14045C07-B5D4-4D4B-811D-58D422884D58}" dt="2019-05-22T19:40:13.294" v="1108" actId="1076"/>
          <ac:spMkLst>
            <pc:docMk/>
            <pc:sldMk cId="1917068192" sldId="426"/>
            <ac:spMk id="10" creationId="{718CB9B8-46FB-4F50-99D2-ABFC729AB39C}"/>
          </ac:spMkLst>
        </pc:spChg>
        <pc:picChg chg="del">
          <ac:chgData name="Yanxian Li" userId="d7630ea8-429c-45bb-8abe-16ac9e95dbc5" providerId="ADAL" clId="{14045C07-B5D4-4D4B-811D-58D422884D58}" dt="2019-05-22T16:18:02.496" v="256" actId="478"/>
          <ac:picMkLst>
            <pc:docMk/>
            <pc:sldMk cId="1917068192" sldId="426"/>
            <ac:picMk id="4" creationId="{BA4BCAB9-96B6-4741-B65B-61CBD5150940}"/>
          </ac:picMkLst>
        </pc:picChg>
      </pc:sldChg>
    </pc:docChg>
  </pc:docChgLst>
  <pc:docChgLst>
    <pc:chgData name="Yanxian Li" userId="d7630ea8-429c-45bb-8abe-16ac9e95dbc5" providerId="ADAL" clId="{BA430069-D961-410B-B9C5-4C26EAFC9B9D}"/>
  </pc:docChgLst>
  <pc:docChgLst>
    <pc:chgData name="Yanxian Li" userId="d7630ea8-429c-45bb-8abe-16ac9e95dbc5" providerId="ADAL" clId="{29900779-740B-4E96-AA38-2DCA34027E0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A56FE-11D1-4F8A-969C-A5D5910793A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FB8D6-70BE-4D66-B74F-C706D82A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1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B8D6-70BE-4D66-B74F-C706D82A46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NMBU\NMBU_symbol_1000prosent_av_18mm_RGB_hvi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1" y="2571889"/>
            <a:ext cx="2147040" cy="17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750" y="2570988"/>
            <a:ext cx="3240793" cy="1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76000" y="1920875"/>
            <a:ext cx="7992000" cy="4127501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ikonet for å legge til et bilde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445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NMBU\nmbu_ppt_sisteside_grafik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74"/>
            <a:ext cx="9144000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Z:\NMBU\NMBU_symbol_1000prosent_av_18mm_RGB_hvit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9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3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79354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Klikk for å redigere tekststiler i malen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Andre nivå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Tredje nivå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Fjerde nivå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Femte nivå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70354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Klikk for å redigere tekststiler i malen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Andre nivå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Tredje nivå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Fjerde nivå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Femte nivå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1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5863" y="1592719"/>
            <a:ext cx="3807674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63687" y="1592719"/>
            <a:ext cx="3807939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lassholder for innhold 2"/>
          <p:cNvSpPr>
            <a:spLocks noGrp="1"/>
          </p:cNvSpPr>
          <p:nvPr>
            <p:ph sz="half" idx="13"/>
          </p:nvPr>
        </p:nvSpPr>
        <p:spPr>
          <a:xfrm>
            <a:off x="579354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Klikk for å redigere tekststiler i malen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Andre nivå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Tredje nivå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Fjerde nivå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Femte nivå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Plassholder for innhold 3"/>
          <p:cNvSpPr>
            <a:spLocks noGrp="1"/>
          </p:cNvSpPr>
          <p:nvPr>
            <p:ph sz="half" idx="2"/>
          </p:nvPr>
        </p:nvSpPr>
        <p:spPr>
          <a:xfrm>
            <a:off x="4770354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Klikk for å redigere tekststiler i malen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Andre nivå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Tredje nivå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Fjerde nivå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Femte nivå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5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75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3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animasjon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1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6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6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8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2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>
                <a:solidFill>
                  <a:prstClr val="white"/>
                </a:solidFill>
              </a:rPr>
              <a:t>Norwegian University of Life Sciences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>
                <a:solidFill>
                  <a:prstClr val="white"/>
                </a:solidFill>
              </a:rPr>
              <a:t>Tittel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en-GB" dirty="0" err="1">
                <a:solidFill>
                  <a:prstClr val="white"/>
                </a:solidFill>
              </a:rPr>
              <a:t>på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en-GB" dirty="0" err="1">
                <a:solidFill>
                  <a:prstClr val="white"/>
                </a:solidFill>
              </a:rPr>
              <a:t>presentasjon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9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2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>
                <a:solidFill>
                  <a:prstClr val="white"/>
                </a:solidFill>
              </a:rPr>
              <a:t>Norwegian University of Life Sciences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>
                <a:solidFill>
                  <a:prstClr val="white"/>
                </a:solidFill>
              </a:rPr>
              <a:t>Tittel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en-GB" dirty="0" err="1">
                <a:solidFill>
                  <a:prstClr val="white"/>
                </a:solidFill>
              </a:rPr>
              <a:t>på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lang="en-GB" dirty="0" err="1">
                <a:solidFill>
                  <a:prstClr val="white"/>
                </a:solidFill>
              </a:rPr>
              <a:t>presentasjon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9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4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16000" y="1825833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575999" y="1922400"/>
            <a:ext cx="3870000" cy="4129200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ikonet for å legge til et bilde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22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6000" y="1825833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Tittel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presentasjon</a:t>
            </a:r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4716016" y="1922400"/>
            <a:ext cx="3870000" cy="4129200"/>
          </a:xfrm>
          <a:noFill/>
        </p:spPr>
        <p:txBody>
          <a:bodyPr tIns="216000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Klikk ikonet for å legge til et bilde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40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leslide med farge og bil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2761488"/>
          </a:xfrm>
          <a:prstGeom prst="rect">
            <a:avLst/>
          </a:prstGeom>
        </p:spPr>
      </p:pic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7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9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leslide med tekst og 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bg1">
              <a:lumMod val="75000"/>
            </a:schemeClr>
          </a:solidFill>
        </p:spPr>
        <p:txBody>
          <a:bodyPr tIns="360000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ikonet for å legge til et bilde</a:t>
            </a:r>
            <a:endParaRPr lang="en-GB" noProof="0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70400" y="392400"/>
            <a:ext cx="676800" cy="540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0" name="Plassholder f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096800"/>
            <a:ext cx="9144000" cy="27612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en-GB" noProof="0" dirty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59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76000" y="932073"/>
            <a:ext cx="681851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00" y="1825833"/>
            <a:ext cx="7992000" cy="397943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353200" y="6372140"/>
            <a:ext cx="289120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pPr defTabSz="457200"/>
            <a:r>
              <a:rPr lang="nb-NO"/>
              <a:t>Norwegian University of Life Sciences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576000" y="6372140"/>
            <a:ext cx="4758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pPr defTabSz="457200"/>
            <a:r>
              <a:rPr lang="en-GB"/>
              <a:t>Tittel på presentasjon</a:t>
            </a:r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69624" y="6372140"/>
            <a:ext cx="29837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 b="0">
                <a:solidFill>
                  <a:srgbClr val="009D7F"/>
                </a:solidFill>
              </a:defRPr>
            </a:lvl1pPr>
          </a:lstStyle>
          <a:p>
            <a:pPr defTabSz="457200"/>
            <a:fld id="{76503D8D-F27D-49CA-A299-3589FD585F6D}" type="slidenum">
              <a:rPr lang="en-GB" smtClean="0"/>
              <a:pPr defTabSz="457200"/>
              <a:t>‹#›</a:t>
            </a:fld>
            <a:endParaRPr lang="en-GB" dirty="0"/>
          </a:p>
        </p:txBody>
      </p:sp>
      <p:cxnSp>
        <p:nvCxnSpPr>
          <p:cNvPr id="13" name="Rett linje 12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orten\Downloads\NMBU_symbol_1000prosent_av_18mm_RGB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9" y="389642"/>
            <a:ext cx="676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4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60D8-CB21-486A-A832-D7B0B63452B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C063-588D-4160-86DA-35A18D8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appygitwithr.com/" TargetMode="External"/><Relationship Id="rId3" Type="http://schemas.openxmlformats.org/officeDocument/2006/relationships/image" Target="../media/image8.jpg"/><Relationship Id="rId7" Type="http://schemas.openxmlformats.org/officeDocument/2006/relationships/hyperlink" Target="http://www.riffomonas.org/" TargetMode="External"/><Relationship Id="rId12" Type="http://schemas.openxmlformats.org/officeDocument/2006/relationships/hyperlink" Target="https://www.rstudio.com/resources/videos/advanced-r-markdown-tutoria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rladiessydney.org/ryouwithme" TargetMode="External"/><Relationship Id="rId11" Type="http://schemas.openxmlformats.org/officeDocument/2006/relationships/hyperlink" Target="https://www.rstudio.com/resources/webinars/getting-started-with-r-markdown/" TargetMode="External"/><Relationship Id="rId5" Type="http://schemas.openxmlformats.org/officeDocument/2006/relationships/hyperlink" Target="https://www.coursera.org/specializations/jhu-data-science" TargetMode="External"/><Relationship Id="rId10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www.coursera.org/specializations/statistics" TargetMode="External"/><Relationship Id="rId9" Type="http://schemas.openxmlformats.org/officeDocument/2006/relationships/hyperlink" Target="https://yihui.name/knit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lindeloev.net/spss-is-dying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iki.uio.no/projects/clsi/index.php/MBV-INFX410_201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slideshare.net/sahirbhatnagar/an-introduction-to-knitr-and-r-markdown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ysonbarrett.com/" TargetMode="External"/><Relationship Id="rId13" Type="http://schemas.openxmlformats.org/officeDocument/2006/relationships/hyperlink" Target="https://slides.yihui.name/xaringan/#1" TargetMode="External"/><Relationship Id="rId3" Type="http://schemas.openxmlformats.org/officeDocument/2006/relationships/image" Target="../media/image8.jpg"/><Relationship Id="rId7" Type="http://schemas.openxmlformats.org/officeDocument/2006/relationships/hyperlink" Target="https://bookdown.org/yihui/rmarkdown/xaringan.html" TargetMode="External"/><Relationship Id="rId12" Type="http://schemas.openxmlformats.org/officeDocument/2006/relationships/hyperlink" Target="https://github.com/ismayc/thesisdow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bookdown.org/yihui/rmarkdown/journals.html" TargetMode="External"/><Relationship Id="rId11" Type="http://schemas.openxmlformats.org/officeDocument/2006/relationships/hyperlink" Target="https://jokergoo.github.io/ComplexHeatmap-reference/book/" TargetMode="External"/><Relationship Id="rId5" Type="http://schemas.openxmlformats.org/officeDocument/2006/relationships/hyperlink" Target="https://bookdown.org/yihui/bookdown/" TargetMode="External"/><Relationship Id="rId10" Type="http://schemas.openxmlformats.org/officeDocument/2006/relationships/hyperlink" Target="https://github.com/rstudio/rticles" TargetMode="External"/><Relationship Id="rId4" Type="http://schemas.openxmlformats.org/officeDocument/2006/relationships/hyperlink" Target="https://bookdown.org/yihui/blogdown/" TargetMode="External"/><Relationship Id="rId9" Type="http://schemas.openxmlformats.org/officeDocument/2006/relationships/hyperlink" Target="https://hesselberthlab.org/" TargetMode="External"/><Relationship Id="rId14" Type="http://schemas.openxmlformats.org/officeDocument/2006/relationships/hyperlink" Target="https://github.com/rstudio/pagedow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phdcomics.com/comics.php?f=1531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about.zenodo.org/" TargetMode="External"/><Relationship Id="rId4" Type="http://schemas.openxmlformats.org/officeDocument/2006/relationships/hyperlink" Target="https://github.com/yanxia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ctrTitle"/>
          </p:nvPr>
        </p:nvSpPr>
        <p:spPr>
          <a:xfrm>
            <a:off x="101599" y="1520785"/>
            <a:ext cx="8940801" cy="1908215"/>
          </a:xfrm>
        </p:spPr>
        <p:txBody>
          <a:bodyPr/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Use </a:t>
            </a:r>
            <a:r>
              <a:rPr lang="en-US" altLang="zh-CN" sz="4400" b="1" dirty="0" err="1">
                <a:latin typeface="Calibri" panose="020F0502020204030204" pitchFamily="34" charset="0"/>
              </a:rPr>
              <a:t>RMark</a:t>
            </a:r>
            <a:r>
              <a:rPr lang="nb-NO" altLang="zh-CN" sz="4400" b="1" dirty="0" err="1">
                <a:latin typeface="Calibri" panose="020F0502020204030204" pitchFamily="34" charset="0"/>
              </a:rPr>
              <a:t>down</a:t>
            </a:r>
            <a:r>
              <a:rPr lang="nb-NO" altLang="zh-CN" sz="4400" b="1" dirty="0">
                <a:latin typeface="Calibri" panose="020F0502020204030204" pitchFamily="34" charset="0"/>
              </a:rPr>
              <a:t> and </a:t>
            </a:r>
            <a:r>
              <a:rPr lang="nb-NO" altLang="zh-CN" sz="4400" b="1" dirty="0" err="1">
                <a:latin typeface="Calibri" panose="020F0502020204030204" pitchFamily="34" charset="0"/>
              </a:rPr>
              <a:t>version</a:t>
            </a:r>
            <a:r>
              <a:rPr lang="nb-NO" altLang="zh-CN" sz="4400" b="1" dirty="0">
                <a:latin typeface="Calibri" panose="020F0502020204030204" pitchFamily="34" charset="0"/>
              </a:rPr>
              <a:t> </a:t>
            </a:r>
            <a:r>
              <a:rPr lang="nb-NO" altLang="zh-CN" sz="4400" b="1" dirty="0" err="1">
                <a:latin typeface="Calibri" panose="020F0502020204030204" pitchFamily="34" charset="0"/>
              </a:rPr>
              <a:t>control</a:t>
            </a:r>
            <a:r>
              <a:rPr lang="nb-NO" altLang="zh-CN" sz="4400" b="1" dirty="0">
                <a:latin typeface="Calibri" panose="020F0502020204030204" pitchFamily="34" charset="0"/>
              </a:rPr>
              <a:t> for </a:t>
            </a:r>
            <a:r>
              <a:rPr lang="nb-NO" altLang="zh-CN" sz="4400" b="1" dirty="0" err="1">
                <a:latin typeface="Calibri" panose="020F0502020204030204" pitchFamily="34" charset="0"/>
              </a:rPr>
              <a:t>reproducible</a:t>
            </a:r>
            <a:r>
              <a:rPr lang="nb-NO" altLang="zh-CN" sz="4400" b="1" dirty="0">
                <a:latin typeface="Calibri" panose="020F0502020204030204" pitchFamily="34" charset="0"/>
              </a:rPr>
              <a:t> </a:t>
            </a:r>
            <a:r>
              <a:rPr lang="nb-NO" altLang="zh-CN" sz="4400" b="1" dirty="0" smtClean="0">
                <a:latin typeface="Calibri" panose="020F0502020204030204" pitchFamily="34" charset="0"/>
              </a:rPr>
              <a:t>data </a:t>
            </a:r>
            <a:r>
              <a:rPr lang="nb-NO" altLang="zh-CN" sz="4400" b="1" dirty="0" err="1" smtClean="0">
                <a:latin typeface="Calibri" panose="020F0502020204030204" pitchFamily="34" charset="0"/>
              </a:rPr>
              <a:t>analysis</a:t>
            </a:r>
            <a:r>
              <a:rPr lang="nb-NO" altLang="zh-CN" sz="4400" b="1" dirty="0">
                <a:solidFill>
                  <a:srgbClr val="228C74"/>
                </a:solidFill>
                <a:latin typeface="Calibri" panose="020F0502020204030204" pitchFamily="34" charset="0"/>
              </a:rPr>
              <a:t/>
            </a:r>
            <a:br>
              <a:rPr lang="nb-NO" altLang="zh-CN" sz="4400" b="1" dirty="0">
                <a:solidFill>
                  <a:srgbClr val="228C74"/>
                </a:solidFill>
                <a:latin typeface="Calibri" panose="020F0502020204030204" pitchFamily="34" charset="0"/>
              </a:rPr>
            </a:br>
            <a:endParaRPr lang="nb-NO" sz="3600" dirty="0">
              <a:latin typeface="Calibri" panose="020F050202020403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00991" y="3562982"/>
            <a:ext cx="1742015" cy="450497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</a:rPr>
              <a:t>Yanxian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92535" y="5409592"/>
            <a:ext cx="5325268" cy="780993"/>
          </a:xfrm>
        </p:spPr>
        <p:txBody>
          <a:bodyPr/>
          <a:lstStyle/>
          <a:p>
            <a:pPr algn="r"/>
            <a:r>
              <a:rPr lang="nb-NO" dirty="0"/>
              <a:t>Group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presentation</a:t>
            </a:r>
            <a:endParaRPr lang="nb-NO" dirty="0"/>
          </a:p>
          <a:p>
            <a:pPr algn="r"/>
            <a:r>
              <a:rPr lang="nb-NO" sz="2000" dirty="0"/>
              <a:t>27.05.2019</a:t>
            </a:r>
            <a:endParaRPr lang="en-US" sz="2000" dirty="0"/>
          </a:p>
          <a:p>
            <a:pPr algn="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49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6"/>
    </mc:Choice>
    <mc:Fallback xmlns="">
      <p:transition spd="slow" advTm="187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30511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>
                <a:solidFill>
                  <a:srgbClr val="228C74"/>
                </a:solidFill>
              </a:rPr>
              <a:t>Learning </a:t>
            </a:r>
            <a:r>
              <a:rPr lang="nb-NO" sz="2800" b="1" dirty="0" err="1">
                <a:solidFill>
                  <a:srgbClr val="228C74"/>
                </a:solidFill>
              </a:rPr>
              <a:t>resources</a:t>
            </a:r>
            <a:endParaRPr lang="nb-NO" sz="2800" b="1" dirty="0">
              <a:solidFill>
                <a:srgbClr val="228C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88" y="684074"/>
            <a:ext cx="42263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Entry</a:t>
            </a:r>
            <a:r>
              <a:rPr lang="nb-NO" sz="2400" dirty="0"/>
              <a:t> </a:t>
            </a:r>
            <a:r>
              <a:rPr lang="nb-NO" sz="2400" dirty="0" err="1"/>
              <a:t>courses</a:t>
            </a:r>
            <a:r>
              <a:rPr lang="nb-NO" sz="2400" dirty="0"/>
              <a:t> for 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7221" y="2480525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RMarkdown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821" y="4424721"/>
            <a:ext cx="65377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9755" y="1155578"/>
            <a:ext cx="7985578" cy="802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Coursera</a:t>
            </a:r>
            <a:r>
              <a:rPr lang="nb-NO" sz="2000" dirty="0"/>
              <a:t> </a:t>
            </a:r>
            <a:r>
              <a:rPr lang="nb-NO" sz="2000" dirty="0" err="1"/>
              <a:t>courses</a:t>
            </a:r>
            <a:r>
              <a:rPr lang="nb-NO" sz="2000" dirty="0"/>
              <a:t>: </a:t>
            </a:r>
            <a:r>
              <a:rPr lang="nb-NO" sz="2000" dirty="0" err="1">
                <a:hlinkClick r:id="rId4"/>
              </a:rPr>
              <a:t>Statistics</a:t>
            </a:r>
            <a:r>
              <a:rPr lang="nb-NO" sz="2000" dirty="0">
                <a:hlinkClick r:id="rId4"/>
              </a:rPr>
              <a:t> </a:t>
            </a:r>
            <a:r>
              <a:rPr lang="nb-NO" sz="2000" dirty="0" err="1">
                <a:hlinkClick r:id="rId4"/>
              </a:rPr>
              <a:t>with</a:t>
            </a:r>
            <a:r>
              <a:rPr lang="nb-NO" sz="2000" dirty="0">
                <a:hlinkClick r:id="rId4"/>
              </a:rPr>
              <a:t> R</a:t>
            </a:r>
            <a:r>
              <a:rPr lang="nb-NO" sz="2000" dirty="0"/>
              <a:t>, </a:t>
            </a:r>
            <a:r>
              <a:rPr lang="nb-NO" sz="2000" dirty="0">
                <a:hlinkClick r:id="rId5"/>
              </a:rPr>
              <a:t>Data Science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hlinkClick r:id="rId6"/>
              </a:rPr>
              <a:t>RYouWithMe</a:t>
            </a:r>
            <a:r>
              <a:rPr lang="nb-NO" sz="2000" dirty="0"/>
              <a:t> by R-</a:t>
            </a:r>
            <a:r>
              <a:rPr lang="nb-NO" sz="2000" dirty="0" err="1"/>
              <a:t>ladies</a:t>
            </a:r>
            <a:r>
              <a:rPr lang="nb-NO" sz="2000" dirty="0"/>
              <a:t> Sydney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01A701-9B92-4C2B-B7AC-82C3A7AFF3D9}"/>
              </a:ext>
            </a:extLst>
          </p:cNvPr>
          <p:cNvSpPr txBox="1"/>
          <p:nvPr/>
        </p:nvSpPr>
        <p:spPr>
          <a:xfrm>
            <a:off x="936487" y="4826001"/>
            <a:ext cx="7985578" cy="802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7"/>
              </a:rPr>
              <a:t>Riffomonas</a:t>
            </a:r>
            <a:r>
              <a:rPr lang="en-US" altLang="zh-CN" sz="2000" dirty="0"/>
              <a:t> project by Pat Schloss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8"/>
              </a:rPr>
              <a:t>Happy Git and GitHub for the </a:t>
            </a:r>
            <a:r>
              <a:rPr lang="en-US" altLang="zh-CN" dirty="0" err="1">
                <a:hlinkClick r:id="rId8"/>
              </a:rPr>
              <a:t>userR</a:t>
            </a:r>
            <a:r>
              <a:rPr lang="en-US" altLang="zh-CN" dirty="0">
                <a:hlinkClick r:id="rId8"/>
              </a:rPr>
              <a:t> </a:t>
            </a:r>
            <a:r>
              <a:rPr lang="en-US" altLang="zh-CN" dirty="0"/>
              <a:t>by Jenny Bryan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D3DC7A-D230-4893-B9A5-F5794A5971CF}"/>
              </a:ext>
            </a:extLst>
          </p:cNvPr>
          <p:cNvSpPr txBox="1"/>
          <p:nvPr/>
        </p:nvSpPr>
        <p:spPr>
          <a:xfrm>
            <a:off x="819755" y="2883025"/>
            <a:ext cx="7985578" cy="11083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Reference guide for </a:t>
            </a:r>
            <a:r>
              <a:rPr lang="en-US" altLang="zh-CN" sz="2000" dirty="0" err="1">
                <a:hlinkClick r:id="rId9"/>
              </a:rPr>
              <a:t>Knitr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hlinkClick r:id="rId10"/>
              </a:rPr>
              <a:t>Rmarkdown</a:t>
            </a:r>
            <a:r>
              <a:rPr lang="en-US" altLang="zh-CN" sz="2000" dirty="0"/>
              <a:t> by </a:t>
            </a:r>
            <a:r>
              <a:rPr lang="en-US" altLang="zh-CN" sz="2000" dirty="0" err="1"/>
              <a:t>Yihui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Xie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11"/>
              </a:rPr>
              <a:t>Getting started with R Markdown </a:t>
            </a:r>
            <a:r>
              <a:rPr lang="en-US" altLang="zh-CN" sz="2000" dirty="0"/>
              <a:t>by Garrett </a:t>
            </a:r>
            <a:r>
              <a:rPr lang="en-US" altLang="zh-CN" sz="2000" dirty="0" err="1"/>
              <a:t>Grolemund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altLang="zh-CN" sz="2000" dirty="0">
                <a:hlinkClick r:id="rId12"/>
              </a:rPr>
              <a:t>Advanced </a:t>
            </a:r>
            <a:r>
              <a:rPr lang="nb-NO" altLang="zh-CN" sz="2000" dirty="0" err="1">
                <a:hlinkClick r:id="rId12"/>
              </a:rPr>
              <a:t>Rmarkdown</a:t>
            </a:r>
            <a:r>
              <a:rPr lang="nb-NO" altLang="zh-CN" sz="2000" dirty="0">
                <a:hlinkClick r:id="rId12"/>
              </a:rPr>
              <a:t> </a:t>
            </a:r>
            <a:r>
              <a:rPr lang="nb-NO" altLang="zh-CN" sz="2000" dirty="0"/>
              <a:t>by </a:t>
            </a:r>
            <a:r>
              <a:rPr lang="nb-NO" altLang="zh-CN" sz="2000" dirty="0" err="1"/>
              <a:t>Yihui</a:t>
            </a:r>
            <a:r>
              <a:rPr lang="nb-NO" altLang="zh-CN" sz="2000" dirty="0"/>
              <a:t> </a:t>
            </a:r>
            <a:r>
              <a:rPr lang="nb-NO" altLang="zh-CN" sz="2000" dirty="0" err="1"/>
              <a:t>Xie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2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30511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>
                <a:solidFill>
                  <a:srgbClr val="228C74"/>
                </a:solidFill>
              </a:rPr>
              <a:t>Presentation </a:t>
            </a:r>
            <a:r>
              <a:rPr lang="nb-NO" sz="2800" b="1" dirty="0" err="1">
                <a:solidFill>
                  <a:srgbClr val="228C74"/>
                </a:solidFill>
              </a:rPr>
              <a:t>outline</a:t>
            </a:r>
            <a:endParaRPr lang="nb-NO" sz="2800" b="1" dirty="0">
              <a:solidFill>
                <a:srgbClr val="228C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88" y="684074"/>
            <a:ext cx="42263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Introduction</a:t>
            </a:r>
            <a:r>
              <a:rPr lang="nb-NO" sz="2400" dirty="0"/>
              <a:t> to R and </a:t>
            </a:r>
            <a:r>
              <a:rPr lang="nb-NO" sz="2400" dirty="0" err="1"/>
              <a:t>RStudio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9488" y="1225940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Code demo: </a:t>
            </a:r>
            <a:r>
              <a:rPr lang="nb-NO" sz="2400" dirty="0" err="1"/>
              <a:t>reference</a:t>
            </a:r>
            <a:r>
              <a:rPr lang="nb-NO" sz="2400" dirty="0"/>
              <a:t> gene </a:t>
            </a:r>
            <a:r>
              <a:rPr lang="nb-NO" sz="2400" dirty="0" err="1"/>
              <a:t>stability</a:t>
            </a:r>
            <a:r>
              <a:rPr lang="nb-NO" sz="2400" dirty="0"/>
              <a:t> </a:t>
            </a:r>
            <a:r>
              <a:rPr lang="nb-NO" sz="2400" dirty="0" err="1"/>
              <a:t>evaluation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488" y="1844007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RMardown</a:t>
            </a:r>
            <a:r>
              <a:rPr lang="nb-NO" sz="2400" dirty="0"/>
              <a:t> and </a:t>
            </a:r>
            <a:r>
              <a:rPr lang="nb-NO" sz="2400" dirty="0" err="1"/>
              <a:t>its</a:t>
            </a:r>
            <a:r>
              <a:rPr lang="nb-NO" sz="2400" dirty="0"/>
              <a:t> </a:t>
            </a:r>
            <a:r>
              <a:rPr lang="nb-NO" sz="2400" dirty="0" err="1"/>
              <a:t>extensions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8755" y="2462074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Git</a:t>
            </a:r>
            <a:r>
              <a:rPr lang="nb-NO" sz="2400" dirty="0"/>
              <a:t> and </a:t>
            </a:r>
            <a:r>
              <a:rPr lang="nb-NO" sz="2400" dirty="0" err="1"/>
              <a:t>github</a:t>
            </a:r>
            <a:r>
              <a:rPr lang="nb-NO" sz="2400" dirty="0"/>
              <a:t> for </a:t>
            </a:r>
            <a:r>
              <a:rPr lang="nb-NO" sz="2400" dirty="0" err="1"/>
              <a:t>version</a:t>
            </a:r>
            <a:r>
              <a:rPr lang="nb-NO" sz="2400" dirty="0"/>
              <a:t> </a:t>
            </a:r>
            <a:r>
              <a:rPr lang="nb-NO" sz="2400" dirty="0" err="1"/>
              <a:t>control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8755" y="3003941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r</a:t>
            </a:r>
            <a:r>
              <a:rPr lang="nb-NO" sz="2400" dirty="0" err="1"/>
              <a:t>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70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30511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 err="1">
                <a:solidFill>
                  <a:srgbClr val="228C74"/>
                </a:solidFill>
              </a:rPr>
              <a:t>Why</a:t>
            </a:r>
            <a:r>
              <a:rPr lang="nb-NO" sz="2800" b="1" dirty="0">
                <a:solidFill>
                  <a:srgbClr val="228C74"/>
                </a:solidFill>
              </a:rPr>
              <a:t> 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488" y="684074"/>
            <a:ext cx="42263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It’s </a:t>
            </a:r>
            <a:r>
              <a:rPr lang="nb-NO" sz="2400" dirty="0" err="1"/>
              <a:t>free</a:t>
            </a:r>
            <a:r>
              <a:rPr lang="nb-NO" sz="2400" dirty="0"/>
              <a:t> and </a:t>
            </a:r>
            <a:r>
              <a:rPr lang="nb-NO" sz="2400" dirty="0" err="1"/>
              <a:t>popular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9488" y="1225940"/>
            <a:ext cx="5564112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Tons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packages</a:t>
            </a:r>
            <a:r>
              <a:rPr lang="nb-NO" sz="2400" dirty="0"/>
              <a:t> and </a:t>
            </a:r>
            <a:r>
              <a:rPr lang="nb-NO" sz="2400" dirty="0" err="1"/>
              <a:t>documentatons</a:t>
            </a:r>
            <a:r>
              <a:rPr lang="nb-NO" sz="2400" dirty="0"/>
              <a:t> online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488" y="1844007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Reproducible</a:t>
            </a:r>
            <a:r>
              <a:rPr lang="nb-NO" sz="2400" dirty="0"/>
              <a:t> data </a:t>
            </a:r>
            <a:r>
              <a:rPr lang="nb-NO" sz="2400" dirty="0" err="1"/>
              <a:t>anaylsis</a:t>
            </a:r>
            <a:r>
              <a:rPr lang="nb-NO" sz="2400" dirty="0"/>
              <a:t> and </a:t>
            </a:r>
            <a:r>
              <a:rPr lang="nb-NO" sz="2400" dirty="0" err="1"/>
              <a:t>visualization</a:t>
            </a:r>
            <a:r>
              <a:rPr lang="nb-NO" sz="2400" dirty="0"/>
              <a:t> </a:t>
            </a: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6B6476-8662-41F5-9711-099BDE146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6" y="2462074"/>
            <a:ext cx="7607030" cy="41492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30C50F4-6B03-444C-BCE7-526FF17C9DFD}"/>
              </a:ext>
            </a:extLst>
          </p:cNvPr>
          <p:cNvSpPr/>
          <p:nvPr/>
        </p:nvSpPr>
        <p:spPr>
          <a:xfrm>
            <a:off x="6407995" y="6457474"/>
            <a:ext cx="2736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Lato"/>
              </a:rPr>
              <a:t>Source: </a:t>
            </a:r>
            <a:r>
              <a:rPr lang="en-US" altLang="zh-CN" sz="1400" dirty="0">
                <a:solidFill>
                  <a:srgbClr val="222222"/>
                </a:solidFill>
                <a:latin typeface="Lato"/>
                <a:hlinkClick r:id="rId5"/>
              </a:rPr>
              <a:t>Jonas Kristoffer </a:t>
            </a:r>
            <a:r>
              <a:rPr lang="en-US" altLang="zh-CN" sz="1400" dirty="0" err="1">
                <a:solidFill>
                  <a:srgbClr val="222222"/>
                </a:solidFill>
                <a:latin typeface="Lato"/>
                <a:hlinkClick r:id="rId5"/>
              </a:rPr>
              <a:t>Lindeløv</a:t>
            </a:r>
            <a:endParaRPr lang="zh-CN" altLang="en-US" sz="1400" dirty="0">
              <a:solidFill>
                <a:srgbClr val="222222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60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30511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 err="1">
                <a:solidFill>
                  <a:srgbClr val="228C74"/>
                </a:solidFill>
              </a:rPr>
              <a:t>RStudio</a:t>
            </a:r>
            <a:endParaRPr lang="nb-NO" sz="2800" b="1" dirty="0">
              <a:solidFill>
                <a:srgbClr val="228C7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" y="990602"/>
            <a:ext cx="8921348" cy="4673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03C227-7498-46B8-AF6D-7178497C5132}"/>
              </a:ext>
            </a:extLst>
          </p:cNvPr>
          <p:cNvSpPr/>
          <p:nvPr/>
        </p:nvSpPr>
        <p:spPr>
          <a:xfrm>
            <a:off x="7188566" y="5783362"/>
            <a:ext cx="16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Lato"/>
              </a:rPr>
              <a:t>Source: </a:t>
            </a:r>
            <a:r>
              <a:rPr lang="en-US" altLang="zh-CN" dirty="0">
                <a:hlinkClick r:id="rId4"/>
              </a:rPr>
              <a:t>Jon Bråte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22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0" y="33889"/>
            <a:ext cx="45205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>
                <a:solidFill>
                  <a:srgbClr val="228C74"/>
                </a:solidFill>
              </a:rPr>
              <a:t>Live </a:t>
            </a:r>
            <a:r>
              <a:rPr lang="nb-NO" sz="2800" b="1" dirty="0" err="1">
                <a:solidFill>
                  <a:srgbClr val="228C74"/>
                </a:solidFill>
              </a:rPr>
              <a:t>code</a:t>
            </a:r>
            <a:r>
              <a:rPr lang="nb-NO" sz="2800" b="1" dirty="0">
                <a:solidFill>
                  <a:srgbClr val="228C74"/>
                </a:solidFill>
              </a:rPr>
              <a:t> demo in </a:t>
            </a:r>
            <a:r>
              <a:rPr lang="nb-NO" sz="2800" b="1" dirty="0" err="1">
                <a:solidFill>
                  <a:srgbClr val="228C74"/>
                </a:solidFill>
              </a:rPr>
              <a:t>RStudio</a:t>
            </a:r>
            <a:endParaRPr lang="nb-NO" sz="2800" b="1" dirty="0">
              <a:solidFill>
                <a:srgbClr val="228C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88" y="684074"/>
            <a:ext cx="42263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Data import and </a:t>
            </a:r>
            <a:r>
              <a:rPr lang="nb-NO" sz="2400" dirty="0" err="1"/>
              <a:t>tidy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9488" y="1225940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Exploratory</a:t>
            </a:r>
            <a:r>
              <a:rPr lang="nb-NO" sz="2400" dirty="0"/>
              <a:t> </a:t>
            </a:r>
            <a:r>
              <a:rPr lang="nb-NO" sz="2400" dirty="0" err="1"/>
              <a:t>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9488" y="1844007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Modelling</a:t>
            </a:r>
            <a:r>
              <a:rPr lang="nb-NO" sz="2400" dirty="0"/>
              <a:t> (not </a:t>
            </a:r>
            <a:r>
              <a:rPr lang="nb-NO" sz="2400" dirty="0" err="1"/>
              <a:t>included</a:t>
            </a:r>
            <a:r>
              <a:rPr lang="nb-NO" sz="2400" dirty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9488" y="2462074"/>
            <a:ext cx="6537783" cy="4025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Visualiztion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0" y="33889"/>
            <a:ext cx="6232607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 err="1">
                <a:solidFill>
                  <a:srgbClr val="228C74"/>
                </a:solidFill>
              </a:rPr>
              <a:t>Literate</a:t>
            </a:r>
            <a:r>
              <a:rPr lang="nb-NO" sz="2800" b="1" dirty="0">
                <a:solidFill>
                  <a:srgbClr val="228C74"/>
                </a:solidFill>
              </a:rPr>
              <a:t> </a:t>
            </a:r>
            <a:r>
              <a:rPr lang="nb-NO" sz="2800" b="1" dirty="0" err="1">
                <a:solidFill>
                  <a:srgbClr val="228C74"/>
                </a:solidFill>
              </a:rPr>
              <a:t>programming</a:t>
            </a:r>
            <a:r>
              <a:rPr lang="nb-NO" sz="2800" b="1" dirty="0">
                <a:solidFill>
                  <a:srgbClr val="228C74"/>
                </a:solidFill>
              </a:rPr>
              <a:t> </a:t>
            </a:r>
            <a:r>
              <a:rPr lang="nb-NO" sz="2800" b="1" dirty="0" err="1">
                <a:solidFill>
                  <a:srgbClr val="228C74"/>
                </a:solidFill>
              </a:rPr>
              <a:t>with</a:t>
            </a:r>
            <a:r>
              <a:rPr lang="nb-NO" sz="2800" b="1" dirty="0">
                <a:solidFill>
                  <a:srgbClr val="228C74"/>
                </a:solidFill>
              </a:rPr>
              <a:t> </a:t>
            </a:r>
            <a:r>
              <a:rPr lang="nb-NO" sz="2800" b="1" dirty="0" err="1">
                <a:solidFill>
                  <a:srgbClr val="228C74"/>
                </a:solidFill>
              </a:rPr>
              <a:t>RMarkdown</a:t>
            </a:r>
            <a:endParaRPr lang="nb-NO" sz="2800" b="1" dirty="0">
              <a:solidFill>
                <a:srgbClr val="228C7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221B53-A419-4184-953C-30C9B0AC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7" y="4600692"/>
            <a:ext cx="8229388" cy="19650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60AA57-0147-4DBA-A536-816C0F1A2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37" y="507600"/>
            <a:ext cx="4408950" cy="387957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9637BD0-65E3-491F-9E58-CE1195BBB04B}"/>
              </a:ext>
            </a:extLst>
          </p:cNvPr>
          <p:cNvSpPr/>
          <p:nvPr/>
        </p:nvSpPr>
        <p:spPr>
          <a:xfrm>
            <a:off x="6690087" y="4017842"/>
            <a:ext cx="2065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Lato"/>
              </a:rPr>
              <a:t>Source: </a:t>
            </a:r>
            <a:r>
              <a:rPr lang="en-US" altLang="zh-CN" sz="1400" dirty="0" err="1">
                <a:solidFill>
                  <a:srgbClr val="222222"/>
                </a:solidFill>
                <a:latin typeface="Lato"/>
                <a:hlinkClick r:id="rId6"/>
              </a:rPr>
              <a:t>Sahir</a:t>
            </a:r>
            <a:r>
              <a:rPr lang="en-US" altLang="zh-CN" sz="1400" dirty="0">
                <a:solidFill>
                  <a:srgbClr val="222222"/>
                </a:solidFill>
                <a:latin typeface="Lato"/>
                <a:hlinkClick r:id="rId6"/>
              </a:rPr>
              <a:t> Bhatnagar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9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642553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 err="1">
                <a:solidFill>
                  <a:srgbClr val="228C74"/>
                </a:solidFill>
              </a:rPr>
              <a:t>Rmarkdown</a:t>
            </a:r>
            <a:r>
              <a:rPr lang="nb-NO" sz="2800" b="1" dirty="0">
                <a:solidFill>
                  <a:srgbClr val="228C74"/>
                </a:solidFill>
              </a:rPr>
              <a:t> </a:t>
            </a:r>
            <a:r>
              <a:rPr lang="nb-NO" altLang="zh-CN" sz="2800" b="1" dirty="0" err="1">
                <a:solidFill>
                  <a:srgbClr val="228C74"/>
                </a:solidFill>
              </a:rPr>
              <a:t>extensions</a:t>
            </a:r>
            <a:endParaRPr lang="nb-NO" sz="2800" b="1" dirty="0">
              <a:solidFill>
                <a:srgbClr val="228C7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B50A2-BE68-410F-B1D4-100845B15D1C}"/>
              </a:ext>
            </a:extLst>
          </p:cNvPr>
          <p:cNvSpPr txBox="1"/>
          <p:nvPr/>
        </p:nvSpPr>
        <p:spPr>
          <a:xfrm>
            <a:off x="379488" y="684074"/>
            <a:ext cx="42263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>
                <a:hlinkClick r:id="rId4"/>
              </a:rPr>
              <a:t>Blogdown</a:t>
            </a:r>
            <a:r>
              <a:rPr lang="nb-NO" sz="2400" dirty="0"/>
              <a:t>: </a:t>
            </a:r>
            <a:r>
              <a:rPr lang="nb-NO" sz="2400" dirty="0" err="1"/>
              <a:t>building</a:t>
            </a:r>
            <a:r>
              <a:rPr lang="nb-NO" sz="2400" dirty="0"/>
              <a:t> </a:t>
            </a:r>
            <a:r>
              <a:rPr lang="nb-NO" sz="2400" dirty="0" err="1"/>
              <a:t>websites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51450C-3D92-4921-A7EF-D712D1E238D6}"/>
              </a:ext>
            </a:extLst>
          </p:cNvPr>
          <p:cNvSpPr txBox="1"/>
          <p:nvPr/>
        </p:nvSpPr>
        <p:spPr>
          <a:xfrm>
            <a:off x="394254" y="1930109"/>
            <a:ext cx="42263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>
                <a:hlinkClick r:id="rId5"/>
              </a:rPr>
              <a:t>Bookdown</a:t>
            </a:r>
            <a:r>
              <a:rPr lang="nb-NO" sz="2400" dirty="0"/>
              <a:t>: </a:t>
            </a:r>
            <a:r>
              <a:rPr lang="nb-NO" sz="2400" dirty="0" err="1"/>
              <a:t>writing</a:t>
            </a:r>
            <a:r>
              <a:rPr lang="nb-NO" sz="2400" dirty="0"/>
              <a:t> </a:t>
            </a:r>
            <a:r>
              <a:rPr lang="nb-NO" sz="2400" dirty="0" err="1"/>
              <a:t>books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AF2859-ED9C-4136-8CC9-676EE855F831}"/>
              </a:ext>
            </a:extLst>
          </p:cNvPr>
          <p:cNvSpPr txBox="1"/>
          <p:nvPr/>
        </p:nvSpPr>
        <p:spPr>
          <a:xfrm>
            <a:off x="345617" y="3195539"/>
            <a:ext cx="42263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hlinkClick r:id="rId6"/>
              </a:rPr>
              <a:t>Rticles</a:t>
            </a:r>
            <a:r>
              <a:rPr lang="nb-NO" sz="2400" dirty="0"/>
              <a:t>: </a:t>
            </a:r>
            <a:r>
              <a:rPr lang="nb-NO" sz="2400" dirty="0" err="1"/>
              <a:t>writing</a:t>
            </a:r>
            <a:r>
              <a:rPr lang="nb-NO" sz="2400" dirty="0"/>
              <a:t> </a:t>
            </a:r>
            <a:r>
              <a:rPr lang="nb-NO" sz="2400" dirty="0" err="1"/>
              <a:t>papers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C1C221-BE6A-473B-B94F-8ECDD04510C8}"/>
              </a:ext>
            </a:extLst>
          </p:cNvPr>
          <p:cNvSpPr txBox="1"/>
          <p:nvPr/>
        </p:nvSpPr>
        <p:spPr>
          <a:xfrm>
            <a:off x="345617" y="4460969"/>
            <a:ext cx="4226383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>
                <a:hlinkClick r:id="rId7"/>
              </a:rPr>
              <a:t>Xaringan</a:t>
            </a:r>
            <a:r>
              <a:rPr lang="nb-NO" sz="2400" dirty="0"/>
              <a:t>: </a:t>
            </a:r>
            <a:r>
              <a:rPr lang="nb-NO" sz="2400" dirty="0" err="1"/>
              <a:t>presentations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CE72731-3697-4F38-A6DE-F0985971D124}"/>
              </a:ext>
            </a:extLst>
          </p:cNvPr>
          <p:cNvSpPr txBox="1"/>
          <p:nvPr/>
        </p:nvSpPr>
        <p:spPr>
          <a:xfrm>
            <a:off x="699657" y="1081332"/>
            <a:ext cx="3317866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hlinkClick r:id="rId8"/>
              </a:rPr>
              <a:t>Personal</a:t>
            </a:r>
            <a:r>
              <a:rPr lang="nb-NO" sz="2000" dirty="0"/>
              <a:t>, </a:t>
            </a:r>
            <a:r>
              <a:rPr lang="nb-NO" sz="2000" dirty="0" err="1">
                <a:hlinkClick r:id="rId9"/>
              </a:rPr>
              <a:t>organization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16DEA3F-AE8D-46B8-9BCA-236E509BC67C}"/>
              </a:ext>
            </a:extLst>
          </p:cNvPr>
          <p:cNvSpPr txBox="1"/>
          <p:nvPr/>
        </p:nvSpPr>
        <p:spPr>
          <a:xfrm>
            <a:off x="699658" y="3592797"/>
            <a:ext cx="1851388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hlinkClick r:id="rId10"/>
              </a:rPr>
              <a:t>example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C7AE804-9006-4D70-A028-D33037F7F438}"/>
              </a:ext>
            </a:extLst>
          </p:cNvPr>
          <p:cNvSpPr txBox="1"/>
          <p:nvPr/>
        </p:nvSpPr>
        <p:spPr>
          <a:xfrm>
            <a:off x="731480" y="2346762"/>
            <a:ext cx="3670459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hlinkClick r:id="rId11"/>
              </a:rPr>
              <a:t>Books</a:t>
            </a:r>
            <a:r>
              <a:rPr lang="nb-NO" sz="2000" dirty="0"/>
              <a:t>, </a:t>
            </a:r>
            <a:r>
              <a:rPr lang="nb-NO" sz="2000" dirty="0" err="1">
                <a:hlinkClick r:id="rId12"/>
              </a:rPr>
              <a:t>thesis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B8BF0F8-F79F-40B0-84AD-D457B1F6B4E0}"/>
              </a:ext>
            </a:extLst>
          </p:cNvPr>
          <p:cNvSpPr txBox="1"/>
          <p:nvPr/>
        </p:nvSpPr>
        <p:spPr>
          <a:xfrm>
            <a:off x="682601" y="4858227"/>
            <a:ext cx="1851388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hlinkClick r:id="rId13"/>
              </a:rPr>
              <a:t>example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B1ADF0F-4CF1-4ECC-AC24-E049E0CCD1E4}"/>
              </a:ext>
            </a:extLst>
          </p:cNvPr>
          <p:cNvSpPr txBox="1"/>
          <p:nvPr/>
        </p:nvSpPr>
        <p:spPr>
          <a:xfrm>
            <a:off x="345616" y="5575418"/>
            <a:ext cx="8457916" cy="40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>
                <a:hlinkClick r:id="rId14"/>
              </a:rPr>
              <a:t>Pagedown</a:t>
            </a:r>
            <a:r>
              <a:rPr lang="nb-NO" sz="2400" dirty="0"/>
              <a:t>: </a:t>
            </a:r>
            <a:r>
              <a:rPr lang="nb-NO" sz="2400" dirty="0" err="1"/>
              <a:t>paged</a:t>
            </a:r>
            <a:r>
              <a:rPr lang="nb-NO" sz="2400" dirty="0"/>
              <a:t> html, </a:t>
            </a:r>
            <a:r>
              <a:rPr lang="en-US" altLang="zh-CN" sz="2400" dirty="0"/>
              <a:t>article, Resume, Posters, Business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08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0" y="33889"/>
            <a:ext cx="5269569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 err="1">
                <a:solidFill>
                  <a:srgbClr val="228C74"/>
                </a:solidFill>
              </a:rPr>
              <a:t>Git</a:t>
            </a:r>
            <a:r>
              <a:rPr lang="nb-NO" sz="2800" b="1" dirty="0">
                <a:solidFill>
                  <a:srgbClr val="228C74"/>
                </a:solidFill>
              </a:rPr>
              <a:t> and </a:t>
            </a:r>
            <a:r>
              <a:rPr lang="nb-NO" sz="2800" b="1" dirty="0" err="1">
                <a:solidFill>
                  <a:srgbClr val="228C74"/>
                </a:solidFill>
              </a:rPr>
              <a:t>github</a:t>
            </a:r>
            <a:r>
              <a:rPr lang="nb-NO" sz="2800" b="1" dirty="0">
                <a:solidFill>
                  <a:srgbClr val="228C74"/>
                </a:solidFill>
              </a:rPr>
              <a:t> for </a:t>
            </a:r>
            <a:r>
              <a:rPr lang="nb-NO" sz="2800" b="1" dirty="0" err="1">
                <a:solidFill>
                  <a:srgbClr val="228C74"/>
                </a:solidFill>
              </a:rPr>
              <a:t>version</a:t>
            </a:r>
            <a:r>
              <a:rPr lang="nb-NO" sz="2800" b="1" dirty="0">
                <a:solidFill>
                  <a:srgbClr val="228C74"/>
                </a:solidFill>
              </a:rPr>
              <a:t> </a:t>
            </a:r>
            <a:r>
              <a:rPr lang="nb-NO" sz="2800" b="1" dirty="0" err="1">
                <a:solidFill>
                  <a:srgbClr val="228C74"/>
                </a:solidFill>
              </a:rPr>
              <a:t>control</a:t>
            </a:r>
            <a:endParaRPr lang="nb-NO" sz="2800" b="1" dirty="0">
              <a:solidFill>
                <a:srgbClr val="228C7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4BCAB9-96B6-4741-B65B-61CBD515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43" y="473218"/>
            <a:ext cx="4716847" cy="6289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5C2D20-012E-414C-B3A8-FD75C650F065}"/>
              </a:ext>
            </a:extLst>
          </p:cNvPr>
          <p:cNvSpPr/>
          <p:nvPr/>
        </p:nvSpPr>
        <p:spPr>
          <a:xfrm>
            <a:off x="6634090" y="6454570"/>
            <a:ext cx="1360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Lato"/>
              </a:rPr>
              <a:t>By </a:t>
            </a:r>
            <a:r>
              <a:rPr lang="en-US" altLang="zh-CN" sz="1400" dirty="0">
                <a:solidFill>
                  <a:srgbClr val="222222"/>
                </a:solidFill>
                <a:latin typeface="Lato"/>
                <a:hlinkClick r:id="rId5"/>
              </a:rPr>
              <a:t>Jorge Cham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04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1461" y="33889"/>
            <a:ext cx="5113926" cy="439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altLang="zh-CN" sz="2800" b="1" dirty="0" err="1">
                <a:solidFill>
                  <a:srgbClr val="228C74"/>
                </a:solidFill>
              </a:rPr>
              <a:t>Git</a:t>
            </a:r>
            <a:r>
              <a:rPr lang="nb-NO" altLang="zh-CN" sz="2800" b="1" dirty="0">
                <a:solidFill>
                  <a:srgbClr val="228C74"/>
                </a:solidFill>
              </a:rPr>
              <a:t> and </a:t>
            </a:r>
            <a:r>
              <a:rPr lang="nb-NO" altLang="zh-CN" sz="2800" b="1" dirty="0" err="1">
                <a:solidFill>
                  <a:srgbClr val="228C74"/>
                </a:solidFill>
              </a:rPr>
              <a:t>github</a:t>
            </a:r>
            <a:r>
              <a:rPr lang="nb-NO" altLang="zh-CN" sz="2800" b="1" dirty="0">
                <a:solidFill>
                  <a:srgbClr val="228C74"/>
                </a:solidFill>
              </a:rPr>
              <a:t> for </a:t>
            </a:r>
            <a:r>
              <a:rPr lang="nb-NO" altLang="zh-CN" sz="2800" b="1" dirty="0" err="1">
                <a:solidFill>
                  <a:srgbClr val="228C74"/>
                </a:solidFill>
              </a:rPr>
              <a:t>version</a:t>
            </a:r>
            <a:r>
              <a:rPr lang="nb-NO" altLang="zh-CN" sz="2800" b="1" dirty="0">
                <a:solidFill>
                  <a:srgbClr val="228C74"/>
                </a:solidFill>
              </a:rPr>
              <a:t> </a:t>
            </a:r>
            <a:r>
              <a:rPr lang="nb-NO" altLang="zh-CN" sz="2800" b="1" dirty="0" err="1">
                <a:solidFill>
                  <a:srgbClr val="228C74"/>
                </a:solidFill>
              </a:rPr>
              <a:t>control</a:t>
            </a:r>
            <a:endParaRPr lang="nb-NO" altLang="zh-CN" sz="2800" b="1" dirty="0">
              <a:solidFill>
                <a:srgbClr val="228C7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64" y="0"/>
            <a:ext cx="967740" cy="96774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F132083-9290-465B-BD13-6BDB63932B17}"/>
              </a:ext>
            </a:extLst>
          </p:cNvPr>
          <p:cNvSpPr txBox="1"/>
          <p:nvPr/>
        </p:nvSpPr>
        <p:spPr>
          <a:xfrm>
            <a:off x="379488" y="684074"/>
            <a:ext cx="5427925" cy="439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nb-NO" sz="2400" dirty="0" err="1"/>
              <a:t>Git</a:t>
            </a:r>
            <a:r>
              <a:rPr lang="nb-NO" sz="2400" dirty="0"/>
              <a:t>: </a:t>
            </a:r>
            <a:r>
              <a:rPr lang="en-US" altLang="zh-CN" sz="2400" dirty="0"/>
              <a:t>a version control tool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CBBD62E-B010-4140-B331-93E52DBB9895}"/>
              </a:ext>
            </a:extLst>
          </p:cNvPr>
          <p:cNvSpPr txBox="1"/>
          <p:nvPr/>
        </p:nvSpPr>
        <p:spPr>
          <a:xfrm>
            <a:off x="379488" y="1297324"/>
            <a:ext cx="8618597" cy="7649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GitHub </a:t>
            </a:r>
            <a:r>
              <a:rPr lang="en-US" altLang="zh-CN" sz="2400" dirty="0"/>
              <a:t>: a platform for project organization, including version control, issue tracking, code reviewing, and much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8943500-FA6E-4B04-A135-1023D856B394}"/>
              </a:ext>
            </a:extLst>
          </p:cNvPr>
          <p:cNvSpPr txBox="1"/>
          <p:nvPr/>
        </p:nvSpPr>
        <p:spPr>
          <a:xfrm>
            <a:off x="856089" y="2236184"/>
            <a:ext cx="7713980" cy="1100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Free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Public/private </a:t>
            </a:r>
            <a:r>
              <a:rPr lang="nb-NO" sz="2000" dirty="0" err="1"/>
              <a:t>repository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File </a:t>
            </a:r>
            <a:r>
              <a:rPr lang="nb-NO" sz="2000" dirty="0" err="1"/>
              <a:t>size</a:t>
            </a:r>
            <a:r>
              <a:rPr lang="nb-NO" sz="2000" dirty="0"/>
              <a:t> </a:t>
            </a:r>
            <a:r>
              <a:rPr lang="nb-NO" sz="2000" dirty="0" err="1"/>
              <a:t>limitation</a:t>
            </a:r>
            <a:r>
              <a:rPr lang="nb-NO" sz="2000" dirty="0"/>
              <a:t>: 1 </a:t>
            </a:r>
            <a:r>
              <a:rPr lang="nb-NO" sz="2000" dirty="0" err="1"/>
              <a:t>Gb</a:t>
            </a:r>
            <a:r>
              <a:rPr lang="nb-NO" sz="2000" dirty="0"/>
              <a:t> for </a:t>
            </a:r>
            <a:r>
              <a:rPr lang="nb-NO" sz="2000" dirty="0" err="1"/>
              <a:t>repository</a:t>
            </a:r>
            <a:r>
              <a:rPr lang="nb-NO" sz="2000" dirty="0"/>
              <a:t>, 100 M for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18CB9B8-46FB-4F50-99D2-ABFC729AB39C}"/>
              </a:ext>
            </a:extLst>
          </p:cNvPr>
          <p:cNvSpPr txBox="1"/>
          <p:nvPr/>
        </p:nvSpPr>
        <p:spPr>
          <a:xfrm>
            <a:off x="515676" y="4176851"/>
            <a:ext cx="5573840" cy="7649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Live demo in </a:t>
            </a:r>
            <a:r>
              <a:rPr lang="nb-NO" sz="2400" dirty="0" err="1"/>
              <a:t>RStudio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FFC803E-8DEB-4767-B39A-33534E7D2148}"/>
              </a:ext>
            </a:extLst>
          </p:cNvPr>
          <p:cNvSpPr txBox="1"/>
          <p:nvPr/>
        </p:nvSpPr>
        <p:spPr>
          <a:xfrm>
            <a:off x="515676" y="3521414"/>
            <a:ext cx="5573840" cy="7649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Make </a:t>
            </a:r>
            <a:r>
              <a:rPr lang="nb-NO" sz="2400" dirty="0" err="1"/>
              <a:t>your</a:t>
            </a:r>
            <a:r>
              <a:rPr lang="nb-NO" sz="2400" dirty="0"/>
              <a:t> </a:t>
            </a:r>
            <a:r>
              <a:rPr lang="nb-NO" sz="2400" dirty="0" err="1"/>
              <a:t>code</a:t>
            </a:r>
            <a:r>
              <a:rPr lang="nb-NO" sz="2400" dirty="0"/>
              <a:t> </a:t>
            </a:r>
            <a:r>
              <a:rPr lang="nb-NO" sz="2400" dirty="0" err="1"/>
              <a:t>citable</a:t>
            </a:r>
            <a:r>
              <a:rPr lang="nb-NO" sz="2400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>
                <a:hlinkClick r:id="rId5"/>
              </a:rPr>
              <a:t>Zenodo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0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8" grpId="0"/>
    </p:bldLst>
  </p:timing>
</p:sld>
</file>

<file path=ppt/theme/theme1.xml><?xml version="1.0" encoding="utf-8"?>
<a:theme xmlns:a="http://schemas.openxmlformats.org/drawingml/2006/main" name="NMBU_PPT_Engelsk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17508</TotalTime>
  <Words>251</Words>
  <Application>Microsoft Office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Lato</vt:lpstr>
      <vt:lpstr>黑体</vt:lpstr>
      <vt:lpstr>Arial</vt:lpstr>
      <vt:lpstr>Calibri</vt:lpstr>
      <vt:lpstr>Calibri Light</vt:lpstr>
      <vt:lpstr>NMBU_PPT_Engelsk</vt:lpstr>
      <vt:lpstr>Office Theme</vt:lpstr>
      <vt:lpstr>Use RMarkdown and version control for reproducible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Trypsin</dc:title>
  <dc:creator>Yanxian Li</dc:creator>
  <cp:lastModifiedBy>Yanxian Li</cp:lastModifiedBy>
  <cp:revision>840</cp:revision>
  <dcterms:created xsi:type="dcterms:W3CDTF">2016-08-22T18:09:42Z</dcterms:created>
  <dcterms:modified xsi:type="dcterms:W3CDTF">2019-05-27T07:43:40Z</dcterms:modified>
</cp:coreProperties>
</file>