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7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67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10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408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59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2886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75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22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506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903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39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576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44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5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65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1ABB44-4479-49B5-8F83-5EC6031E1F31}" type="datetimeFigureOut">
              <a:rPr lang="en-NZ" smtClean="0"/>
              <a:t>16/02/2019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C3A7AA-2B6A-434D-8421-7C58D60C90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735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699-D13D-4D6B-A2EE-8F2423C5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512" y="547999"/>
            <a:ext cx="8001000" cy="1101013"/>
          </a:xfrm>
        </p:spPr>
        <p:txBody>
          <a:bodyPr/>
          <a:lstStyle/>
          <a:p>
            <a:r>
              <a:rPr lang="en-US" dirty="0"/>
              <a:t>Currency Exchanger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EA69-FE2D-438C-B815-BC298E00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5953" y="2061720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 more than 150+ currencies</a:t>
            </a:r>
          </a:p>
          <a:p>
            <a:r>
              <a:rPr lang="en-US" dirty="0">
                <a:solidFill>
                  <a:schemeClr val="tx1"/>
                </a:solidFill>
              </a:rPr>
              <a:t>Support historical currency rates data</a:t>
            </a:r>
          </a:p>
          <a:p>
            <a:r>
              <a:rPr lang="en-US" dirty="0">
                <a:solidFill>
                  <a:schemeClr val="tx1"/>
                </a:solidFill>
              </a:rPr>
              <a:t>Set base currency freely</a:t>
            </a:r>
          </a:p>
          <a:p>
            <a:r>
              <a:rPr lang="en-US" dirty="0">
                <a:solidFill>
                  <a:schemeClr val="tx1"/>
                </a:solidFill>
              </a:rPr>
              <a:t>Free, easy, and fast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62BEBE-297D-40C8-BD72-D2E852EC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5" b="94453" l="9867" r="89867">
                        <a14:foregroundMark x1="11574" y1="21469" x2="11467" y2="21589"/>
                        <a14:foregroundMark x1="17245" y1="15092" x2="14102" y2="18626"/>
                        <a14:foregroundMark x1="16500" y1="19467" x2="24267" y2="16192"/>
                        <a14:foregroundMark x1="11467" y1="21589" x2="11610" y2="21529"/>
                        <a14:foregroundMark x1="24267" y1="16192" x2="14133" y2="27136"/>
                        <a14:foregroundMark x1="14133" y1="27136" x2="28267" y2="16642"/>
                        <a14:foregroundMark x1="28267" y1="16642" x2="19733" y2="26087"/>
                        <a14:foregroundMark x1="19733" y1="26087" x2="33067" y2="16042"/>
                        <a14:foregroundMark x1="33067" y1="16042" x2="25333" y2="25337"/>
                        <a14:foregroundMark x1="25333" y1="25337" x2="38133" y2="16192"/>
                        <a14:foregroundMark x1="38133" y1="16192" x2="33867" y2="24588"/>
                        <a14:foregroundMark x1="33867" y1="24588" x2="48000" y2="14843"/>
                        <a14:foregroundMark x1="48000" y1="14843" x2="38933" y2="24888"/>
                        <a14:foregroundMark x1="38933" y1="24888" x2="51467" y2="16942"/>
                        <a14:foregroundMark x1="51467" y1="16942" x2="43200" y2="24888"/>
                        <a14:foregroundMark x1="43200" y1="24888" x2="57600" y2="15742"/>
                        <a14:foregroundMark x1="57600" y1="15742" x2="47467" y2="27136"/>
                        <a14:foregroundMark x1="47467" y1="27136" x2="61600" y2="16492"/>
                        <a14:foregroundMark x1="61600" y1="16492" x2="53600" y2="25787"/>
                        <a14:foregroundMark x1="53600" y1="25787" x2="67200" y2="15142"/>
                        <a14:foregroundMark x1="67200" y1="15142" x2="59467" y2="23688"/>
                        <a14:foregroundMark x1="59467" y1="23688" x2="73067" y2="14243"/>
                        <a14:foregroundMark x1="73067" y1="14243" x2="66133" y2="21589"/>
                        <a14:foregroundMark x1="66133" y1="21589" x2="78400" y2="15892"/>
                        <a14:foregroundMark x1="78400" y1="15892" x2="71733" y2="24738"/>
                        <a14:foregroundMark x1="71733" y1="24738" x2="86133" y2="18591"/>
                        <a14:foregroundMark x1="86133" y1="18591" x2="79200" y2="26237"/>
                        <a14:foregroundMark x1="79200" y1="26237" x2="84000" y2="34033"/>
                        <a14:foregroundMark x1="84000" y1="34033" x2="78667" y2="91904"/>
                        <a14:foregroundMark x1="78667" y1="91904" x2="59200" y2="97601"/>
                        <a14:foregroundMark x1="59200" y1="97601" x2="68000" y2="85907"/>
                        <a14:foregroundMark x1="68000" y1="85907" x2="58400" y2="95052"/>
                        <a14:foregroundMark x1="58400" y1="95052" x2="70933" y2="83358"/>
                        <a14:foregroundMark x1="70933" y1="83358" x2="50933" y2="98951"/>
                        <a14:foregroundMark x1="50933" y1="98951" x2="60533" y2="87556"/>
                        <a14:foregroundMark x1="60533" y1="87556" x2="46667" y2="99400"/>
                        <a14:foregroundMark x1="46667" y1="99400" x2="56800" y2="87106"/>
                        <a14:foregroundMark x1="56800" y1="87106" x2="41867" y2="98501"/>
                        <a14:foregroundMark x1="41867" y1="98501" x2="49067" y2="90855"/>
                        <a14:foregroundMark x1="49067" y1="90855" x2="39200" y2="98051"/>
                        <a14:foregroundMark x1="39200" y1="98051" x2="52000" y2="85757"/>
                        <a14:foregroundMark x1="52000" y1="85757" x2="37867" y2="97151"/>
                        <a14:foregroundMark x1="37867" y1="97151" x2="48533" y2="86657"/>
                        <a14:foregroundMark x1="48533" y1="86657" x2="38933" y2="95502"/>
                        <a14:foregroundMark x1="38933" y1="95502" x2="49867" y2="84408"/>
                        <a14:foregroundMark x1="49867" y1="84408" x2="35200" y2="95502"/>
                        <a14:foregroundMark x1="35200" y1="95502" x2="46933" y2="83658"/>
                        <a14:foregroundMark x1="46933" y1="83658" x2="33867" y2="90255"/>
                        <a14:foregroundMark x1="33867" y1="90255" x2="42400" y2="83208"/>
                        <a14:foregroundMark x1="42400" y1="83208" x2="32267" y2="91604"/>
                        <a14:foregroundMark x1="32267" y1="91604" x2="39733" y2="84558"/>
                        <a14:foregroundMark x1="39733" y1="84558" x2="31200" y2="94003"/>
                        <a14:foregroundMark x1="31200" y1="94003" x2="42667" y2="86207"/>
                        <a14:foregroundMark x1="42667" y1="86207" x2="35467" y2="94003"/>
                        <a14:foregroundMark x1="35467" y1="94003" x2="37333" y2="84558"/>
                        <a14:foregroundMark x1="37333" y1="84558" x2="22133" y2="95952"/>
                        <a14:foregroundMark x1="22133" y1="95952" x2="31467" y2="84708"/>
                        <a14:foregroundMark x1="31467" y1="84708" x2="21333" y2="95502"/>
                        <a14:foregroundMark x1="21333" y1="95502" x2="27733" y2="87556"/>
                        <a14:foregroundMark x1="27733" y1="87556" x2="19467" y2="95502"/>
                        <a14:foregroundMark x1="19467" y1="95502" x2="24267" y2="86507"/>
                        <a14:foregroundMark x1="24267" y1="86507" x2="25067" y2="95202"/>
                        <a14:foregroundMark x1="25067" y1="95202" x2="21067" y2="85457"/>
                        <a14:foregroundMark x1="12151" y1="94303" x2="12000" y2="94453"/>
                        <a14:foregroundMark x1="12446" y1="94011" x2="12151" y2="94303"/>
                        <a14:foregroundMark x1="21067" y1="85457" x2="12635" y2="93823"/>
                        <a14:foregroundMark x1="13591" y1="89310" x2="15200" y2="84108"/>
                        <a14:foregroundMark x1="12772" y1="91958" x2="13268" y2="90356"/>
                        <a14:foregroundMark x1="12343" y1="93347" x2="12481" y2="92900"/>
                        <a14:foregroundMark x1="12046" y1="94303" x2="12240" y2="93676"/>
                        <a14:foregroundMark x1="12000" y1="94453" x2="12046" y2="94303"/>
                        <a14:foregroundMark x1="15200" y1="84108" x2="12800" y2="73613"/>
                        <a14:foregroundMark x1="12800" y1="73613" x2="18133" y2="65667"/>
                        <a14:foregroundMark x1="18133" y1="65667" x2="15733" y2="57421"/>
                        <a14:foregroundMark x1="15733" y1="57421" x2="18667" y2="46327"/>
                        <a14:foregroundMark x1="18667" y1="46327" x2="14667" y2="27436"/>
                        <a14:foregroundMark x1="14667" y1="27436" x2="14400" y2="32084"/>
                        <a14:backgroundMark x1="21067" y1="13043" x2="16533" y2="14693"/>
                        <a14:backgroundMark x1="12267" y1="19340" x2="10933" y2="21139"/>
                        <a14:backgroundMark x1="11467" y1="21289" x2="11200" y2="20390"/>
                        <a14:backgroundMark x1="12000" y1="93703" x2="12267" y2="92804"/>
                        <a14:backgroundMark x1="13067" y1="96852" x2="12267" y2="90405"/>
                        <a14:backgroundMark x1="12000" y1="95052" x2="10133" y2="93103"/>
                        <a14:backgroundMark x1="7733" y1="93553" x2="12000" y2="91904"/>
                        <a14:backgroundMark x1="13067" y1="98201" x2="12000" y2="95652"/>
                        <a14:backgroundMark x1="10400" y1="19340" x2="11733" y2="21439"/>
                        <a14:backgroundMark x1="10667" y1="94303" x2="10667" y2="94303"/>
                        <a14:backgroundMark x1="12533" y1="94153" x2="11733" y2="92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" y="0"/>
            <a:ext cx="2560848" cy="45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22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669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Currency Exchanger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Xiaodi Yan</dc:creator>
  <cp:lastModifiedBy>Xiaodi Yan</cp:lastModifiedBy>
  <cp:revision>3</cp:revision>
  <dcterms:created xsi:type="dcterms:W3CDTF">2019-02-16T10:27:16Z</dcterms:created>
  <dcterms:modified xsi:type="dcterms:W3CDTF">2019-02-16T21:36:40Z</dcterms:modified>
</cp:coreProperties>
</file>