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5.png" ContentType="image/png"/>
  <Override PartName="/ppt/media/image6.png" ContentType="image/png"/>
  <Override PartName="/ppt/media/image4.png" ContentType="image/png"/>
  <Override PartName="/ppt/media/image20.jpeg" ContentType="image/jpeg"/>
  <Override PartName="/ppt/media/image26.jpeg" ContentType="image/jpeg"/>
  <Override PartName="/ppt/slideMasters/_rels/slideMaster19.xml.rels" ContentType="application/vnd.openxmlformats-package.relationships+xml"/>
  <Override PartName="/ppt/slideMasters/_rels/slideMaster20.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8.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21.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0.xml" ContentType="application/vnd.openxmlformats-officedocument.presentationml.slideLayout+xml"/>
  <Override PartName="/ppt/slideLayouts/slideLayout231.xml" ContentType="application/vnd.openxmlformats-officedocument.presentationml.slideLayout+xml"/>
  <Override PartName="/ppt/slideLayouts/slideLayout230.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5.xml" ContentType="application/vnd.openxmlformats-officedocument.presentationml.slideLayout+xml"/>
  <Override PartName="/ppt/slideLayouts/slideLayout204.xml" ContentType="application/vnd.openxmlformats-officedocument.presentationml.slideLayout+xml"/>
  <Override PartName="/ppt/slideLayouts/slideLayout203.xml" ContentType="application/vnd.openxmlformats-officedocument.presentationml.slideLayout+xml"/>
  <Override PartName="/ppt/slideLayouts/slideLayout202.xml" ContentType="application/vnd.openxmlformats-officedocument.presentationml.slideLayout+xml"/>
  <Override PartName="/ppt/slideLayouts/slideLayout201.xml" ContentType="application/vnd.openxmlformats-officedocument.presentationml.slideLayout+xml"/>
  <Override PartName="/ppt/slideLayouts/slideLayout200.xml" ContentType="application/vnd.openxmlformats-officedocument.presentationml.slideLayout+xml"/>
  <Override PartName="/ppt/slideLayouts/slideLayout199.xml" ContentType="application/vnd.openxmlformats-officedocument.presentationml.slideLayout+xml"/>
  <Override PartName="/ppt/slideLayouts/slideLayout198.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94.xml" ContentType="application/vnd.openxmlformats-officedocument.presentationml.slideLayout+xml"/>
  <Override PartName="/ppt/slideLayouts/slideLayout193.xml" ContentType="application/vnd.openxmlformats-officedocument.presentationml.slideLayout+xml"/>
  <Override PartName="/ppt/slideLayouts/slideLayout192.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239.xml" ContentType="application/vnd.openxmlformats-officedocument.presentationml.slideLayout+xml"/>
  <Override PartName="/ppt/slideLayouts/slideLayout187.xml" ContentType="application/vnd.openxmlformats-officedocument.presentationml.slideLayout+xml"/>
  <Override PartName="/ppt/slideLayouts/slideLayout238.xml" ContentType="application/vnd.openxmlformats-officedocument.presentationml.slideLayout+xml"/>
  <Override PartName="/ppt/slideLayouts/slideLayout186.xml" ContentType="application/vnd.openxmlformats-officedocument.presentationml.slideLayout+xml"/>
  <Override PartName="/ppt/slideLayouts/slideLayout235.xml" ContentType="application/vnd.openxmlformats-officedocument.presentationml.slideLayout+xml"/>
  <Override PartName="/ppt/slideLayouts/slideLayout183.xml" ContentType="application/vnd.openxmlformats-officedocument.presentationml.slideLayout+xml"/>
  <Override PartName="/ppt/slideLayouts/slideLayout234.xml" ContentType="application/vnd.openxmlformats-officedocument.presentationml.slideLayout+xml"/>
  <Override PartName="/ppt/slideLayouts/slideLayout182.xml" ContentType="application/vnd.openxmlformats-officedocument.presentationml.slideLayout+xml"/>
  <Override PartName="/ppt/slideLayouts/slideLayout233.xml" ContentType="application/vnd.openxmlformats-officedocument.presentationml.slideLayout+xml"/>
  <Override PartName="/ppt/slideLayouts/slideLayout181.xml" ContentType="application/vnd.openxmlformats-officedocument.presentationml.slideLayout+xml"/>
  <Override PartName="/ppt/slideLayouts/slideLayout232.xml" ContentType="application/vnd.openxmlformats-officedocument.presentationml.slideLayout+xml"/>
  <Override PartName="/ppt/slideLayouts/slideLayout180.xml" ContentType="application/vnd.openxmlformats-officedocument.presentationml.slideLayout+xml"/>
  <Override PartName="/ppt/slideLayouts/slideLayout225.xml" ContentType="application/vnd.openxmlformats-officedocument.presentationml.slideLayout+xml"/>
  <Override PartName="/ppt/slideLayouts/slideLayout173.xml" ContentType="application/vnd.openxmlformats-officedocument.presentationml.slideLayout+xml"/>
  <Override PartName="/ppt/slideLayouts/slideLayout224.xml" ContentType="application/vnd.openxmlformats-officedocument.presentationml.slideLayout+xml"/>
  <Override PartName="/ppt/slideLayouts/slideLayout172.xml" ContentType="application/vnd.openxmlformats-officedocument.presentationml.slideLayout+xml"/>
  <Override PartName="/ppt/slideLayouts/slideLayout223.xml" ContentType="application/vnd.openxmlformats-officedocument.presentationml.slideLayout+xml"/>
  <Override PartName="/ppt/slideLayouts/slideLayout171.xml" ContentType="application/vnd.openxmlformats-officedocument.presentationml.slideLayout+xml"/>
  <Override PartName="/ppt/slideLayouts/slideLayout222.xml" ContentType="application/vnd.openxmlformats-officedocument.presentationml.slideLayout+xml"/>
  <Override PartName="/ppt/slideLayouts/slideLayout170.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237.xml" ContentType="application/vnd.openxmlformats-officedocument.presentationml.slideLayout+xml"/>
  <Override PartName="/ppt/slideLayouts/slideLayout185.xml" ContentType="application/vnd.openxmlformats-officedocument.presentationml.slideLayout+xml"/>
  <Override PartName="/ppt/slideLayouts/slideLayout161.xml" ContentType="application/vnd.openxmlformats-officedocument.presentationml.slideLayout+xml"/>
  <Override PartName="/ppt/slideLayouts/slideLayout70.xml" ContentType="application/vnd.openxmlformats-officedocument.presentationml.slideLayout+xml"/>
  <Override PartName="/ppt/slideLayouts/slideLayout236.xml" ContentType="application/vnd.openxmlformats-officedocument.presentationml.slideLayout+xml"/>
  <Override PartName="/ppt/slideLayouts/slideLayout184.xml" ContentType="application/vnd.openxmlformats-officedocument.presentationml.slideLayout+xml"/>
  <Override PartName="/ppt/slideLayouts/slideLayout160.xml" ContentType="application/vnd.openxmlformats-officedocument.presentationml.slideLayout+xml"/>
  <Override PartName="/ppt/slideLayouts/slideLayout61.xml" ContentType="application/vnd.openxmlformats-officedocument.presentationml.slideLayout+xml"/>
  <Override PartName="/ppt/slideLayouts/slideLayout227.xml" ContentType="application/vnd.openxmlformats-officedocument.presentationml.slideLayout+xml"/>
  <Override PartName="/ppt/slideLayouts/slideLayout175.xml" ContentType="application/vnd.openxmlformats-officedocument.presentationml.slideLayout+xml"/>
  <Override PartName="/ppt/slideLayouts/slideLayout151.xml" ContentType="application/vnd.openxmlformats-officedocument.presentationml.slideLayout+xml"/>
  <Override PartName="/ppt/slideLayouts/slideLayout60.xml" ContentType="application/vnd.openxmlformats-officedocument.presentationml.slideLayout+xml"/>
  <Override PartName="/ppt/slideLayouts/slideLayout226.xml" ContentType="application/vnd.openxmlformats-officedocument.presentationml.slideLayout+xml"/>
  <Override PartName="/ppt/slideLayouts/slideLayout174.xml" ContentType="application/vnd.openxmlformats-officedocument.presentationml.slideLayout+xml"/>
  <Override PartName="/ppt/slideLayouts/slideLayout150.xml" ContentType="application/vnd.openxmlformats-officedocument.presentationml.slideLayout+xml"/>
  <Override PartName="/ppt/slideLayouts/slideLayout54.xml" ContentType="application/vnd.openxmlformats-officedocument.presentationml.slideLayout+xml"/>
  <Override PartName="/ppt/slideLayouts/slideLayout168.xml" ContentType="application/vnd.openxmlformats-officedocument.presentationml.slideLayout+xml"/>
  <Override PartName="/ppt/slideLayouts/slideLayout14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219.xml" ContentType="application/vnd.openxmlformats-officedocument.presentationml.slideLayout+xml"/>
  <Override PartName="/ppt/slideLayouts/slideLayout167.xml" ContentType="application/vnd.openxmlformats-officedocument.presentationml.slideLayout+xml"/>
  <Override PartName="/ppt/slideLayouts/slideLayout143.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0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128.xml" ContentType="application/vnd.openxmlformats-officedocument.presentationml.slideLayout+xml"/>
  <Override PartName="/ppt/slideLayouts/slideLayout21.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29.xml" ContentType="application/vnd.openxmlformats-officedocument.presentationml.slideLayout+xml"/>
  <Override PartName="/ppt/slideLayouts/slideLayout22.xml" ContentType="application/vnd.openxmlformats-officedocument.presentationml.slideLayout+xml"/>
  <Override PartName="/ppt/slideLayouts/slideLayout11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11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114.xml" ContentType="application/vnd.openxmlformats-officedocument.presentationml.slideLayout+xml"/>
  <Override PartName="/ppt/slideLayouts/slideLayout25.xml" ContentType="application/vnd.openxmlformats-officedocument.presentationml.slideLayout+xml"/>
  <Override PartName="/ppt/slideLayouts/slideLayout115.xml" ContentType="application/vnd.openxmlformats-officedocument.presentationml.slideLayout+xml"/>
  <Override PartName="/ppt/slideLayouts/slideLayout26.xml" ContentType="application/vnd.openxmlformats-officedocument.presentationml.slideLayout+xml"/>
  <Override PartName="/ppt/slideLayouts/slideLayout11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2.xml" ContentType="application/vnd.openxmlformats-officedocument.presentationml.slideLayout+xml"/>
  <Override PartName="/ppt/slideLayouts/slideLayout119.xml" ContentType="application/vnd.openxmlformats-officedocument.presentationml.slideLayout+xml"/>
  <Override PartName="/ppt/slideLayouts/slideLayout55.xml" ContentType="application/vnd.openxmlformats-officedocument.presentationml.slideLayout+xml"/>
  <Override PartName="/ppt/slideLayouts/slideLayout169.xml" ContentType="application/vnd.openxmlformats-officedocument.presentationml.slideLayout+xml"/>
  <Override PartName="/ppt/slideLayouts/slideLayout145.xml" ContentType="application/vnd.openxmlformats-officedocument.presentationml.slideLayout+xml"/>
  <Override PartName="/ppt/slideLayouts/slideLayout137.xml" ContentType="application/vnd.openxmlformats-officedocument.presentationml.slideLayout+xml"/>
  <Override PartName="/ppt/slideLayouts/slideLayout30.xml" ContentType="application/vnd.openxmlformats-officedocument.presentationml.slideLayout+xml"/>
  <Override PartName="/ppt/slideLayouts/slideLayout120.xml" ContentType="application/vnd.openxmlformats-officedocument.presentationml.slideLayout+xml"/>
  <Override PartName="/ppt/slideLayouts/slideLayout56.xml" ContentType="application/vnd.openxmlformats-officedocument.presentationml.slideLayout+xml"/>
  <Override PartName="/ppt/slideLayouts/slideLayout146.xml" ContentType="application/vnd.openxmlformats-officedocument.presentationml.slideLayout+xml"/>
  <Override PartName="/ppt/slideLayouts/slideLayout138.xml" ContentType="application/vnd.openxmlformats-officedocument.presentationml.slideLayout+xml"/>
  <Override PartName="/ppt/slideLayouts/slideLayout31.xml" ContentType="application/vnd.openxmlformats-officedocument.presentationml.slideLayout+xml"/>
  <Override PartName="/ppt/slideLayouts/slideLayout121.xml" ContentType="application/vnd.openxmlformats-officedocument.presentationml.slideLayout+xml"/>
  <Override PartName="/ppt/slideLayouts/slideLayout57.xml" ContentType="application/vnd.openxmlformats-officedocument.presentationml.slideLayout+xml"/>
  <Override PartName="/ppt/slideLayouts/slideLayout139.xml" ContentType="application/vnd.openxmlformats-officedocument.presentationml.slideLayout+xml"/>
  <Override PartName="/ppt/slideLayouts/slideLayout32.xml" ContentType="application/vnd.openxmlformats-officedocument.presentationml.slideLayout+xml"/>
  <Override PartName="/ppt/slideLayouts/slideLayout12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2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24.xml" ContentType="application/vnd.openxmlformats-officedocument.presentationml.slideLayout+xml"/>
  <Override PartName="/ppt/slideLayouts/slideLayout117.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35.xml" ContentType="application/vnd.openxmlformats-officedocument.presentationml.slideLayout+xml"/>
  <Override PartName="/ppt/slideLayouts/slideLayout125.xml" ContentType="application/vnd.openxmlformats-officedocument.presentationml.slideLayout+xml"/>
  <Override PartName="/ppt/slideLayouts/slideLayout118.xml" ContentType="application/vnd.openxmlformats-officedocument.presentationml.slideLayout+xml"/>
  <Override PartName="/ppt/slideLayouts/slideLayout11.xml" ContentType="application/vnd.openxmlformats-officedocument.presentationml.slideLayout+xml"/>
  <Override PartName="/ppt/slideLayouts/slideLayout101.xml" ContentType="application/vnd.openxmlformats-officedocument.presentationml.slideLayout+xml"/>
  <Override PartName="/ppt/slideLayouts/slideLayout36.xml" ContentType="application/vnd.openxmlformats-officedocument.presentationml.slideLayout+xml"/>
  <Override PartName="/ppt/slideLayouts/slideLayout126.xml" ContentType="application/vnd.openxmlformats-officedocument.presentationml.slideLayout+xml"/>
  <Override PartName="/ppt/slideLayouts/slideLayout45.xml" ContentType="application/vnd.openxmlformats-officedocument.presentationml.slideLayout+xml"/>
  <Override PartName="/ppt/slideLayouts/slideLayout135.xml" ContentType="application/vnd.openxmlformats-officedocument.presentationml.slideLayout+xml"/>
  <Override PartName="/ppt/slideLayouts/slideLayout127.xml" ContentType="application/vnd.openxmlformats-officedocument.presentationml.slideLayout+xml"/>
  <Override PartName="/ppt/slideLayouts/slideLayout20.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52.xml" ContentType="application/vnd.openxmlformats-officedocument.presentationml.slideLayout+xml"/>
  <Override PartName="/ppt/slideLayouts/slideLayout159.xml" ContentType="application/vnd.openxmlformats-officedocument.presentationml.slideLayout+xml"/>
  <Override PartName="/ppt/slideLayouts/slideLayout44.xml" ContentType="application/vnd.openxmlformats-officedocument.presentationml.slideLayout+xml"/>
  <Override PartName="/ppt/slideLayouts/slideLayout13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51.xml" ContentType="application/vnd.openxmlformats-officedocument.presentationml.slideLayout+xml"/>
  <Override PartName="/ppt/slideLayouts/slideLayout158.xml" ContentType="application/vnd.openxmlformats-officedocument.presentationml.slideLayout+xml"/>
  <Override PartName="/ppt/slideLayouts/slideLayout43.xml" ContentType="application/vnd.openxmlformats-officedocument.presentationml.slideLayout+xml"/>
  <Override PartName="/ppt/slideLayouts/slideLayout209.xml" ContentType="application/vnd.openxmlformats-officedocument.presentationml.slideLayout+xml"/>
  <Override PartName="/ppt/slideLayouts/slideLayout13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29.xml" ContentType="application/vnd.openxmlformats-officedocument.presentationml.slideLayout+xml"/>
  <Override PartName="/ppt/slideLayouts/slideLayout177.xml" ContentType="application/vnd.openxmlformats-officedocument.presentationml.slideLayout+xml"/>
  <Override PartName="/ppt/slideLayouts/slideLayout153.xml" ContentType="application/vnd.openxmlformats-officedocument.presentationml.slideLayout+xml"/>
  <Override PartName="/ppt/slideLayouts/slideLayout62.xml" ContentType="application/vnd.openxmlformats-officedocument.presentationml.slideLayout+xml"/>
  <Override PartName="/ppt/slideLayouts/slideLayout228.xml" ContentType="application/vnd.openxmlformats-officedocument.presentationml.slideLayout+xml"/>
  <Override PartName="/ppt/slideLayouts/slideLayout176.xml" ContentType="application/vnd.openxmlformats-officedocument.presentationml.slideLayout+xml"/>
  <Override PartName="/ppt/slideLayouts/slideLayout152.xml" ContentType="application/vnd.openxmlformats-officedocument.presentationml.slideLayout+xml"/>
  <Override PartName="/ppt/slideLayouts/slideLayout64.xml" ContentType="application/vnd.openxmlformats-officedocument.presentationml.slideLayout+xml"/>
  <Override PartName="/ppt/slideLayouts/slideLayout178.xml" ContentType="application/vnd.openxmlformats-officedocument.presentationml.slideLayout+xml"/>
  <Override PartName="/ppt/slideLayouts/slideLayout154.xml" ContentType="application/vnd.openxmlformats-officedocument.presentationml.slideLayout+xml"/>
  <Override PartName="/ppt/slideLayouts/slideLayout65.xml" ContentType="application/vnd.openxmlformats-officedocument.presentationml.slideLayout+xml"/>
  <Override PartName="/ppt/slideLayouts/slideLayout179.xml" ContentType="application/vnd.openxmlformats-officedocument.presentationml.slideLayout+xml"/>
  <Override PartName="/ppt/slideLayouts/slideLayout155.xml" ContentType="application/vnd.openxmlformats-officedocument.presentationml.slideLayout+xml"/>
  <Override PartName="/ppt/slideLayouts/slideLayout147.xml" ContentType="application/vnd.openxmlformats-officedocument.presentationml.slideLayout+xml"/>
  <Override PartName="/ppt/slideLayouts/slideLayout40.xml" ContentType="application/vnd.openxmlformats-officedocument.presentationml.slideLayout+xml"/>
  <Override PartName="/ppt/slideLayouts/slideLayout206.xml" ContentType="application/vnd.openxmlformats-officedocument.presentationml.slideLayout+xml"/>
  <Override PartName="/ppt/slideLayouts/slideLayout130.xml" ContentType="application/vnd.openxmlformats-officedocument.presentationml.slideLayout+xml"/>
  <Override PartName="/ppt/slideLayouts/slideLayout66.xml" ContentType="application/vnd.openxmlformats-officedocument.presentationml.slideLayout+xml"/>
  <Override PartName="/ppt/slideLayouts/slideLayout156.xml" ContentType="application/vnd.openxmlformats-officedocument.presentationml.slideLayout+xml"/>
  <Override PartName="/ppt/slideLayouts/slideLayout148.xml" ContentType="application/vnd.openxmlformats-officedocument.presentationml.slideLayout+xml"/>
  <Override PartName="/ppt/slideLayouts/slideLayout41.xml" ContentType="application/vnd.openxmlformats-officedocument.presentationml.slideLayout+xml"/>
  <Override PartName="/ppt/slideLayouts/slideLayout207.xml" ContentType="application/vnd.openxmlformats-officedocument.presentationml.slideLayout+xml"/>
  <Override PartName="/ppt/slideLayouts/slideLayout131.xml" ContentType="application/vnd.openxmlformats-officedocument.presentationml.slideLayout+xml"/>
  <Override PartName="/ppt/slideLayouts/slideLayout67.xml" ContentType="application/vnd.openxmlformats-officedocument.presentationml.slideLayout+xml"/>
  <Override PartName="/ppt/slideLayouts/slideLayout50.xml" ContentType="application/vnd.openxmlformats-officedocument.presentationml.slideLayout+xml"/>
  <Override PartName="/ppt/slideLayouts/slideLayout157.xml" ContentType="application/vnd.openxmlformats-officedocument.presentationml.slideLayout+xml"/>
  <Override PartName="/ppt/slideLayouts/slideLayout149.xml" ContentType="application/vnd.openxmlformats-officedocument.presentationml.slideLayout+xml"/>
  <Override PartName="/ppt/slideLayouts/slideLayout42.xml" ContentType="application/vnd.openxmlformats-officedocument.presentationml.slideLayout+xml"/>
  <Override PartName="/ppt/slideLayouts/slideLayout208.xml" ContentType="application/vnd.openxmlformats-officedocument.presentationml.slideLayout+xml"/>
  <Override PartName="/ppt/slideLayouts/slideLayout132.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3.xml" ContentType="application/vnd.openxmlformats-officedocument.presentationml.slideLayout+xml"/>
  <Override PartName="/ppt/slideLayouts/slideLayout90.xml" ContentType="application/vnd.openxmlformats-officedocument.presentationml.slideLayout+xml"/>
  <Override PartName="/ppt/slideLayouts/slideLayout104.xml" ContentType="application/vnd.openxmlformats-officedocument.presentationml.slideLayout+xml"/>
  <Override PartName="/ppt/slideLayouts/slideLayout91.xml" ContentType="application/vnd.openxmlformats-officedocument.presentationml.slideLayout+xml"/>
  <Override PartName="/ppt/slideLayouts/slideLayout105.xml" ContentType="application/vnd.openxmlformats-officedocument.presentationml.slideLayout+xml"/>
  <Override PartName="/ppt/slideLayouts/slideLayout92.xml" ContentType="application/vnd.openxmlformats-officedocument.presentationml.slideLayout+xml"/>
  <Override PartName="/ppt/slideLayouts/slideLayout106.xml" ContentType="application/vnd.openxmlformats-officedocument.presentationml.slideLayout+xml"/>
  <Override PartName="/ppt/slideLayouts/slideLayout93.xml" ContentType="application/vnd.openxmlformats-officedocument.presentationml.slideLayout+xml"/>
  <Override PartName="/ppt/slideLayouts/_rels/slideLayout240.xml.rels" ContentType="application/vnd.openxmlformats-package.relationships+xml"/>
  <Override PartName="/ppt/slideLayouts/_rels/slideLayout238.xml.rels" ContentType="application/vnd.openxmlformats-package.relationships+xml"/>
  <Override PartName="/ppt/slideLayouts/_rels/slideLayout237.xml.rels" ContentType="application/vnd.openxmlformats-package.relationships+xml"/>
  <Override PartName="/ppt/slideLayouts/_rels/slideLayout236.xml.rels" ContentType="application/vnd.openxmlformats-package.relationships+xml"/>
  <Override PartName="/ppt/slideLayouts/_rels/slideLayout235.xml.rels" ContentType="application/vnd.openxmlformats-package.relationships+xml"/>
  <Override PartName="/ppt/slideLayouts/_rels/slideLayout234.xml.rels" ContentType="application/vnd.openxmlformats-package.relationships+xml"/>
  <Override PartName="/ppt/slideLayouts/_rels/slideLayout233.xml.rels" ContentType="application/vnd.openxmlformats-package.relationships+xml"/>
  <Override PartName="/ppt/slideLayouts/_rels/slideLayout232.xml.rels" ContentType="application/vnd.openxmlformats-package.relationships+xml"/>
  <Override PartName="/ppt/slideLayouts/_rels/slideLayout221.xml.rels" ContentType="application/vnd.openxmlformats-package.relationships+xml"/>
  <Override PartName="/ppt/slideLayouts/_rels/slideLayout220.xml.rels" ContentType="application/vnd.openxmlformats-package.relationships+xml"/>
  <Override PartName="/ppt/slideLayouts/_rels/slideLayout219.xml.rels" ContentType="application/vnd.openxmlformats-package.relationships+xml"/>
  <Override PartName="/ppt/slideLayouts/_rels/slideLayout213.xml.rels" ContentType="application/vnd.openxmlformats-package.relationships+xml"/>
  <Override PartName="/ppt/slideLayouts/_rels/slideLayout212.xml.rels" ContentType="application/vnd.openxmlformats-package.relationships+xml"/>
  <Override PartName="/ppt/slideLayouts/_rels/slideLayout211.xml.rels" ContentType="application/vnd.openxmlformats-package.relationships+xml"/>
  <Override PartName="/ppt/slideLayouts/_rels/slideLayout210.xml.rels" ContentType="application/vnd.openxmlformats-package.relationships+xml"/>
  <Override PartName="/ppt/slideLayouts/_rels/slideLayout222.xml.rels" ContentType="application/vnd.openxmlformats-package.relationships+xml"/>
  <Override PartName="/ppt/slideLayouts/_rels/slideLayout207.xml.rels" ContentType="application/vnd.openxmlformats-package.relationships+xml"/>
  <Override PartName="/ppt/slideLayouts/_rels/slideLayout202.xml.rels" ContentType="application/vnd.openxmlformats-package.relationships+xml"/>
  <Override PartName="/ppt/slideLayouts/_rels/slideLayout201.xml.rels" ContentType="application/vnd.openxmlformats-package.relationships+xml"/>
  <Override PartName="/ppt/slideLayouts/_rels/slideLayout200.xml.rels" ContentType="application/vnd.openxmlformats-package.relationships+xml"/>
  <Override PartName="/ppt/slideLayouts/_rels/slideLayout199.xml.rels" ContentType="application/vnd.openxmlformats-package.relationships+xml"/>
  <Override PartName="/ppt/slideLayouts/_rels/slideLayout198.xml.rels" ContentType="application/vnd.openxmlformats-package.relationships+xml"/>
  <Override PartName="/ppt/slideLayouts/_rels/slideLayout197.xml.rels" ContentType="application/vnd.openxmlformats-package.relationships+xml"/>
  <Override PartName="/ppt/slideLayouts/_rels/slideLayout196.xml.rels" ContentType="application/vnd.openxmlformats-package.relationships+xml"/>
  <Override PartName="/ppt/slideLayouts/_rels/slideLayout195.xml.rels" ContentType="application/vnd.openxmlformats-package.relationships+xml"/>
  <Override PartName="/ppt/slideLayouts/_rels/slideLayout194.xml.rels" ContentType="application/vnd.openxmlformats-package.relationships+xml"/>
  <Override PartName="/ppt/slideLayouts/_rels/slideLayout188.xml.rels" ContentType="application/vnd.openxmlformats-package.relationships+xml"/>
  <Override PartName="/ppt/slideLayouts/_rels/slideLayout187.xml.rels" ContentType="application/vnd.openxmlformats-package.relationships+xml"/>
  <Override PartName="/ppt/slideLayouts/_rels/slideLayout186.xml.rels" ContentType="application/vnd.openxmlformats-package.relationships+xml"/>
  <Override PartName="/ppt/slideLayouts/_rels/slideLayout185.xml.rels" ContentType="application/vnd.openxmlformats-package.relationships+xml"/>
  <Override PartName="/ppt/slideLayouts/_rels/slideLayout183.xml.rels" ContentType="application/vnd.openxmlformats-package.relationships+xml"/>
  <Override PartName="/ppt/slideLayouts/_rels/slideLayout182.xml.rels" ContentType="application/vnd.openxmlformats-package.relationships+xml"/>
  <Override PartName="/ppt/slideLayouts/_rels/slideLayout181.xml.rels" ContentType="application/vnd.openxmlformats-package.relationships+xml"/>
  <Override PartName="/ppt/slideLayouts/_rels/slideLayout179.xml.rels" ContentType="application/vnd.openxmlformats-package.relationships+xml"/>
  <Override PartName="/ppt/slideLayouts/_rels/slideLayout193.xml.rels" ContentType="application/vnd.openxmlformats-package.relationships+xml"/>
  <Override PartName="/ppt/slideLayouts/_rels/slideLayout178.xml.rels" ContentType="application/vnd.openxmlformats-package.relationships+xml"/>
  <Override PartName="/ppt/slideLayouts/_rels/slideLayout192.xml.rels" ContentType="application/vnd.openxmlformats-package.relationships+xml"/>
  <Override PartName="/ppt/slideLayouts/_rels/slideLayout177.xml.rels" ContentType="application/vnd.openxmlformats-package.relationships+xml"/>
  <Override PartName="/ppt/slideLayouts/_rels/slideLayout239.xml.rels" ContentType="application/vnd.openxmlformats-package.relationships+xml"/>
  <Override PartName="/ppt/slideLayouts/_rels/slideLayout191.xml.rels" ContentType="application/vnd.openxmlformats-package.relationships+xml"/>
  <Override PartName="/ppt/slideLayouts/_rels/slideLayout176.xml.rels" ContentType="application/vnd.openxmlformats-package.relationships+xml"/>
  <Override PartName="/ppt/slideLayouts/_rels/slideLayout190.xml.rels" ContentType="application/vnd.openxmlformats-package.relationships+xml"/>
  <Override PartName="/ppt/slideLayouts/_rels/slideLayout175.xml.rels" ContentType="application/vnd.openxmlformats-package.relationships+xml"/>
  <Override PartName="/ppt/slideLayouts/_rels/slideLayout170.xml.rels" ContentType="application/vnd.openxmlformats-package.relationships+xml"/>
  <Override PartName="/ppt/slideLayouts/_rels/slideLayout184.xml.rels" ContentType="application/vnd.openxmlformats-package.relationships+xml"/>
  <Override PartName="/ppt/slideLayouts/_rels/slideLayout169.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111.xml.rels" ContentType="application/vnd.openxmlformats-package.relationships+xml"/>
  <Override PartName="/ppt/slideLayouts/_rels/slideLayout68.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64.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57.xml.rels" ContentType="application/vnd.openxmlformats-package.relationships+xml"/>
  <Override PartName="/ppt/slideLayouts/_rels/slideLayout227.xml.rels" ContentType="application/vnd.openxmlformats-package.relationships+xml"/>
  <Override PartName="/ppt/slideLayouts/_rels/slideLayout164.xml.rels" ContentType="application/vnd.openxmlformats-package.relationships+xml"/>
  <Override PartName="/ppt/slideLayouts/_rels/slideLayout56.xml.rels" ContentType="application/vnd.openxmlformats-package.relationships+xml"/>
  <Override PartName="/ppt/slideLayouts/_rels/slideLayout114.xml.rels" ContentType="application/vnd.openxmlformats-package.relationships+xml"/>
  <Override PartName="/ppt/slideLayouts/_rels/slideLayout226.xml.rels" ContentType="application/vnd.openxmlformats-package.relationships+xml"/>
  <Override PartName="/ppt/slideLayouts/_rels/slideLayout163.xml.rels" ContentType="application/vnd.openxmlformats-package.relationships+xml"/>
  <Override PartName="/ppt/slideLayouts/_rels/slideLayout55.xml.rels" ContentType="application/vnd.openxmlformats-package.relationships+xml"/>
  <Override PartName="/ppt/slideLayouts/_rels/slideLayout113.xml.rels" ContentType="application/vnd.openxmlformats-package.relationships+xml"/>
  <Override PartName="/ppt/slideLayouts/_rels/slideLayout112.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4.xml.rels" ContentType="application/vnd.openxmlformats-package.relationships+xml"/>
  <Override PartName="/ppt/slideLayouts/_rels/slideLayout189.xml.rels" ContentType="application/vnd.openxmlformats-package.relationships+xml"/>
  <Override PartName="/ppt/slideLayouts/_rels/slideLayout110.xml.rels" ContentType="application/vnd.openxmlformats-package.relationships+xml"/>
  <Override PartName="/ppt/slideLayouts/_rels/slideLayout45.xml.rels" ContentType="application/vnd.openxmlformats-package.relationships+xml"/>
  <Override PartName="/ppt/slideLayouts/_rels/slideLayout103.xml.rels" ContentType="application/vnd.openxmlformats-package.relationships+xml"/>
  <Override PartName="/ppt/slideLayouts/_rels/slideLayout230.xml.rels" ContentType="application/vnd.openxmlformats-package.relationships+xml"/>
  <Override PartName="/ppt/slideLayouts/_rels/slideLayout215.xml.rels" ContentType="application/vnd.openxmlformats-package.relationships+xml"/>
  <Override PartName="/ppt/slideLayouts/_rels/slideLayout152.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102.xml.rels" ContentType="application/vnd.openxmlformats-package.relationships+xml"/>
  <Override PartName="/ppt/slideLayouts/_rels/slideLayout214.xml.rels" ContentType="application/vnd.openxmlformats-package.relationships+xml"/>
  <Override PartName="/ppt/slideLayouts/_rels/slideLayout151.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101.xml.rels" ContentType="application/vnd.openxmlformats-package.relationships+xml"/>
  <Override PartName="/ppt/slideLayouts/_rels/slideLayout21.xml.rels" ContentType="application/vnd.openxmlformats-package.relationships+xml"/>
  <Override PartName="/ppt/slideLayouts/_rels/slideLayout167.xml.rels" ContentType="application/vnd.openxmlformats-package.relationships+xml"/>
  <Override PartName="/ppt/slideLayouts/_rels/slideLayout8.xml.rels" ContentType="application/vnd.openxmlformats-package.relationships+xml"/>
  <Override PartName="/ppt/slideLayouts/_rels/slideLayout91.xml.rels" ContentType="application/vnd.openxmlformats-package.relationships+xml"/>
  <Override PartName="/ppt/slideLayouts/_rels/slideLayout100.xml.rels" ContentType="application/vnd.openxmlformats-package.relationships+xml"/>
  <Override PartName="/ppt/slideLayouts/_rels/slideLayout41.xml.rels" ContentType="application/vnd.openxmlformats-package.relationships+xml"/>
  <Override PartName="/ppt/slideLayouts/_rels/slideLayout90.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87.xml.rels" ContentType="application/vnd.openxmlformats-package.relationships+xml"/>
  <Override PartName="/ppt/slideLayouts/_rels/slideLayout37.xml.rels" ContentType="application/vnd.openxmlformats-package.relationships+xml"/>
  <Override PartName="/ppt/slideLayouts/_rels/slideLayout86.xml.rels" ContentType="application/vnd.openxmlformats-package.relationships+xml"/>
  <Override PartName="/ppt/slideLayouts/_rels/slideLayout168.xml.rels" ContentType="application/vnd.openxmlformats-package.relationships+xml"/>
  <Override PartName="/ppt/slideLayouts/_rels/slideLayout9.xml.rels" ContentType="application/vnd.openxmlformats-package.relationships+xml"/>
  <Override PartName="/ppt/slideLayouts/_rels/slideLayout20.xml.rels" ContentType="application/vnd.openxmlformats-package.relationships+xml"/>
  <Override PartName="/ppt/slideLayouts/_rels/slideLayout73.xml.rels" ContentType="application/vnd.openxmlformats-package.relationships+xml"/>
  <Override PartName="/ppt/slideLayouts/_rels/slideLayout58.xml.rels" ContentType="application/vnd.openxmlformats-package.relationships+xml"/>
  <Override PartName="/ppt/slideLayouts/_rels/slideLayout144.xml.rels" ContentType="application/vnd.openxmlformats-package.relationships+xml"/>
  <Override PartName="/ppt/slideLayouts/_rels/slideLayout11.xml.rels" ContentType="application/vnd.openxmlformats-package.relationships+xml"/>
  <Override PartName="/ppt/slideLayouts/_rels/slideLayout60.xml.rels" ContentType="application/vnd.openxmlformats-package.relationships+xml"/>
  <Override PartName="/ppt/slideLayouts/_rels/slideLayout223.xml.rels" ContentType="application/vnd.openxmlformats-package.relationships+xml"/>
  <Override PartName="/ppt/slideLayouts/_rels/slideLayout208.xml.rels" ContentType="application/vnd.openxmlformats-package.relationships+xml"/>
  <Override PartName="/ppt/slideLayouts/_rels/slideLayout1.xml.rels" ContentType="application/vnd.openxmlformats-package.relationships+xml"/>
  <Override PartName="/ppt/slideLayouts/_rels/slideLayout74.xml.rels" ContentType="application/vnd.openxmlformats-package.relationships+xml"/>
  <Override PartName="/ppt/slideLayouts/_rels/slideLayout59.xml.rels" ContentType="application/vnd.openxmlformats-package.relationships+xml"/>
  <Override PartName="/ppt/slideLayouts/_rels/slideLayout160.xml.rels" ContentType="application/vnd.openxmlformats-package.relationships+xml"/>
  <Override PartName="/ppt/slideLayouts/_rels/slideLayout145.xml.rels" ContentType="application/vnd.openxmlformats-package.relationships+xml"/>
  <Override PartName="/ppt/slideLayouts/_rels/slideLayout63.xml.rels" ContentType="application/vnd.openxmlformats-package.relationships+xml"/>
  <Override PartName="/ppt/slideLayouts/_rels/slideLayout48.xml.rels" ContentType="application/vnd.openxmlformats-package.relationships+xml"/>
  <Override PartName="/ppt/slideLayouts/_rels/slideLayout97.xml.rels" ContentType="application/vnd.openxmlformats-package.relationships+xml"/>
  <Override PartName="/ppt/slideLayouts/_rels/slideLayout4.xml.rels" ContentType="application/vnd.openxmlformats-package.relationships+xml"/>
  <Override PartName="/ppt/slideLayouts/_rels/slideLayout61.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224.xml.rels" ContentType="application/vnd.openxmlformats-package.relationships+xml"/>
  <Override PartName="/ppt/slideLayouts/_rels/slideLayout209.xml.rels" ContentType="application/vnd.openxmlformats-package.relationships+xml"/>
  <Override PartName="/ppt/slideLayouts/_rels/slideLayout2.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98.xml.rels" ContentType="application/vnd.openxmlformats-package.relationships+xml"/>
  <Override PartName="/ppt/slideLayouts/_rels/slideLayout135.xml.rels" ContentType="application/vnd.openxmlformats-package.relationships+xml"/>
  <Override PartName="/ppt/slideLayouts/_rels/slideLayout5.xml.rels" ContentType="application/vnd.openxmlformats-package.relationships+xml"/>
  <Override PartName="/ppt/slideLayouts/_rels/slideLayout62.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33.xml.rels" ContentType="application/vnd.openxmlformats-package.relationships+xml"/>
  <Override PartName="/ppt/slideLayouts/_rels/slideLayout225.xml.rels" ContentType="application/vnd.openxmlformats-package.relationships+xml"/>
  <Override PartName="/ppt/slideLayouts/_rels/slideLayout3.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92.xml.rels" ContentType="application/vnd.openxmlformats-package.relationships+xml"/>
  <Override PartName="/ppt/slideLayouts/_rels/slideLayout77.xml.rels" ContentType="application/vnd.openxmlformats-package.relationships+xml"/>
  <Override PartName="/ppt/slideLayouts/_rels/slideLayout43.xml.rels" ContentType="application/vnd.openxmlformats-package.relationships+xml"/>
  <Override PartName="/ppt/slideLayouts/_rels/slideLayout2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93.xml.rels" ContentType="application/vnd.openxmlformats-package.relationships+xml"/>
  <Override PartName="/ppt/slideLayouts/_rels/slideLayout78.xml.rels" ContentType="application/vnd.openxmlformats-package.relationships+xml"/>
  <Override PartName="/ppt/slideLayouts/_rels/slideLayout44.xml.rels" ContentType="application/vnd.openxmlformats-package.relationships+xml"/>
  <Override PartName="/ppt/slideLayouts/_rels/slideLayout29.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65.xml.rels" ContentType="application/vnd.openxmlformats-package.relationships+xml"/>
  <Override PartName="/ppt/slideLayouts/_rels/slideLayout80.xml.rels" ContentType="application/vnd.openxmlformats-package.relationships+xml"/>
  <Override PartName="/ppt/slideLayouts/_rels/slideLayout42.xml.rels" ContentType="application/vnd.openxmlformats-package.relationships+xml"/>
  <Override PartName="/ppt/slideLayouts/_rels/slideLayout27.xml.rels" ContentType="application/vnd.openxmlformats-package.relationships+xml"/>
  <Override PartName="/ppt/slideLayouts/_rels/slideLayout17.xml.rels" ContentType="application/vnd.openxmlformats-package.relationships+xml"/>
  <Override PartName="/ppt/slideLayouts/_rels/slideLayout32.xml.rels" ContentType="application/vnd.openxmlformats-package.relationships+xml"/>
  <Override PartName="/ppt/slideLayouts/_rels/slideLayout66.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120.xml.rels" ContentType="application/vnd.openxmlformats-package.relationships+xml"/>
  <Override PartName="/ppt/slideLayouts/_rels/slideLayout50.xml.rels" ContentType="application/vnd.openxmlformats-package.relationships+xml"/>
  <Override PartName="/ppt/slideLayouts/_rels/slideLayout35.xml.rels" ContentType="application/vnd.openxmlformats-package.relationships+xml"/>
  <Override PartName="/ppt/slideLayouts/_rels/slideLayout84.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85.xml.rels" ContentType="application/vnd.openxmlformats-package.relationships+xml"/>
  <Override PartName="/ppt/slideLayouts/_rels/slideLayout94.xml.rels" ContentType="application/vnd.openxmlformats-package.relationships+xml"/>
  <Override PartName="/ppt/slideLayouts/_rels/slideLayout79.xml.rels" ContentType="application/vnd.openxmlformats-package.relationships+xml"/>
  <Override PartName="/ppt/slideLayouts/_rels/slideLayout67.xml.rels" ContentType="application/vnd.openxmlformats-package.relationships+xml"/>
  <Override PartName="/ppt/slideLayouts/_rels/slideLayout82.xml.rels" ContentType="application/vnd.openxmlformats-package.relationships+xml"/>
  <Override PartName="/ppt/slideLayouts/_rels/slideLayout203.xml.rels" ContentType="application/vnd.openxmlformats-package.relationships+xml"/>
  <Override PartName="/ppt/slideLayouts/_rels/slideLayout125.xml.rels" ContentType="application/vnd.openxmlformats-package.relationships+xml"/>
  <Override PartName="/ppt/slideLayouts/_rels/slideLayout140.xml.rels" ContentType="application/vnd.openxmlformats-package.relationships+xml"/>
  <Override PartName="/ppt/slideLayouts/_rels/slideLayout88.xml.rels" ContentType="application/vnd.openxmlformats-package.relationships+xml"/>
  <Override PartName="/ppt/slideLayouts/_rels/slideLayout150.xml.rels" ContentType="application/vnd.openxmlformats-package.relationships+xml"/>
  <Override PartName="/ppt/slideLayouts/_rels/slideLayout89.xml.rels" ContentType="application/vnd.openxmlformats-package.relationships+xml"/>
  <Override PartName="/ppt/slideLayouts/_rels/slideLayout95.xml.rels" ContentType="application/vnd.openxmlformats-package.relationships+xml"/>
  <Override PartName="/ppt/slideLayouts/_rels/slideLayout104.xml.rels" ContentType="application/vnd.openxmlformats-package.relationships+xml"/>
  <Override PartName="/ppt/slideLayouts/_rels/slideLayout231.xml.rels" ContentType="application/vnd.openxmlformats-package.relationships+xml"/>
  <Override PartName="/ppt/slideLayouts/_rels/slideLayout216.xml.rels" ContentType="application/vnd.openxmlformats-package.relationships+xml"/>
  <Override PartName="/ppt/slideLayouts/_rels/slideLayout138.xml.rels" ContentType="application/vnd.openxmlformats-package.relationships+xml"/>
  <Override PartName="/ppt/slideLayouts/_rels/slideLayout153.xml.rels" ContentType="application/vnd.openxmlformats-package.relationships+xml"/>
  <Override PartName="/ppt/slideLayouts/_rels/slideLayout99.xml.rels" ContentType="application/vnd.openxmlformats-package.relationships+xml"/>
  <Override PartName="/ppt/slideLayouts/_rels/slideLayout136.xml.rels" ContentType="application/vnd.openxmlformats-package.relationships+xml"/>
  <Override PartName="/ppt/slideLayouts/_rels/slideLayout105.xml.rels" ContentType="application/vnd.openxmlformats-package.relationships+xml"/>
  <Override PartName="/ppt/slideLayouts/_rels/slideLayout217.xml.rels" ContentType="application/vnd.openxmlformats-package.relationships+xml"/>
  <Override PartName="/ppt/slideLayouts/_rels/slideLayout139.xml.rels" ContentType="application/vnd.openxmlformats-package.relationships+xml"/>
  <Override PartName="/ppt/slideLayouts/_rels/slideLayout154.xml.rels" ContentType="application/vnd.openxmlformats-package.relationships+xml"/>
  <Override PartName="/ppt/slideLayouts/_rels/slideLayout121.xml.rels" ContentType="application/vnd.openxmlformats-package.relationships+xml"/>
  <Override PartName="/ppt/slideLayouts/_rels/slideLayout106.xml.rels" ContentType="application/vnd.openxmlformats-package.relationships+xml"/>
  <Override PartName="/ppt/slideLayouts/_rels/slideLayout122.xml.rels" ContentType="application/vnd.openxmlformats-package.relationships+xml"/>
  <Override PartName="/ppt/slideLayouts/_rels/slideLayout107.xml.rels" ContentType="application/vnd.openxmlformats-package.relationships+xml"/>
  <Override PartName="/ppt/slideLayouts/_rels/slideLayout171.xml.rels" ContentType="application/vnd.openxmlformats-package.relationships+xml"/>
  <Override PartName="/ppt/slideLayouts/_rels/slideLayout156.xml.rels" ContentType="application/vnd.openxmlformats-package.relationships+xml"/>
  <Override PartName="/ppt/slideLayouts/_rels/slideLayout123.xml.rels" ContentType="application/vnd.openxmlformats-package.relationships+xml"/>
  <Override PartName="/ppt/slideLayouts/_rels/slideLayout108.xml.rels" ContentType="application/vnd.openxmlformats-package.relationships+xml"/>
  <Override PartName="/ppt/slideLayouts/_rels/slideLayout172.xml.rels" ContentType="application/vnd.openxmlformats-package.relationships+xml"/>
  <Override PartName="/ppt/slideLayouts/_rels/slideLayout157.xml.rels" ContentType="application/vnd.openxmlformats-package.relationships+xml"/>
  <Override PartName="/ppt/slideLayouts/_rels/slideLayout70.xml.rels" ContentType="application/vnd.openxmlformats-package.relationships+xml"/>
  <Override PartName="/ppt/slideLayouts/_rels/slideLayout124.xml.rels" ContentType="application/vnd.openxmlformats-package.relationships+xml"/>
  <Override PartName="/ppt/slideLayouts/_rels/slideLayout109.xml.rels" ContentType="application/vnd.openxmlformats-package.relationships+xml"/>
  <Override PartName="/ppt/slideLayouts/_rels/slideLayout173.xml.rels" ContentType="application/vnd.openxmlformats-package.relationships+xml"/>
  <Override PartName="/ppt/slideLayouts/_rels/slideLayout158.xml.rels" ContentType="application/vnd.openxmlformats-package.relationships+xml"/>
  <Override PartName="/ppt/slideLayouts/_rels/slideLayout116.xml.rels" ContentType="application/vnd.openxmlformats-package.relationships+xml"/>
  <Override PartName="/ppt/slideLayouts/_rels/slideLayout228.xml.rels" ContentType="application/vnd.openxmlformats-package.relationships+xml"/>
  <Override PartName="/ppt/slideLayouts/_rels/slideLayout180.xml.rels" ContentType="application/vnd.openxmlformats-package.relationships+xml"/>
  <Override PartName="/ppt/slideLayouts/_rels/slideLayout6.xml.rels" ContentType="application/vnd.openxmlformats-package.relationships+xml"/>
  <Override PartName="/ppt/slideLayouts/_rels/slideLayout165.xml.rels" ContentType="application/vnd.openxmlformats-package.relationships+xml"/>
  <Override PartName="/ppt/slideLayouts/_rels/slideLayout117.xml.rels" ContentType="application/vnd.openxmlformats-package.relationships+xml"/>
  <Override PartName="/ppt/slideLayouts/_rels/slideLayout229.xml.rels" ContentType="application/vnd.openxmlformats-package.relationships+xml"/>
  <Override PartName="/ppt/slideLayouts/_rels/slideLayout7.xml.rels" ContentType="application/vnd.openxmlformats-package.relationships+xml"/>
  <Override PartName="/ppt/slideLayouts/_rels/slideLayout166.xml.rels" ContentType="application/vnd.openxmlformats-package.relationships+xml"/>
  <Override PartName="/ppt/slideLayouts/_rels/slideLayout118.xml.rels" ContentType="application/vnd.openxmlformats-package.relationships+xml"/>
  <Override PartName="/ppt/slideLayouts/_rels/slideLayout134.xml.rels" ContentType="application/vnd.openxmlformats-package.relationships+xml"/>
  <Override PartName="/ppt/slideLayouts/_rels/slideLayout119.xml.rels" ContentType="application/vnd.openxmlformats-package.relationships+xml"/>
  <Override PartName="/ppt/slideLayouts/_rels/slideLayout129.xml.rels" ContentType="application/vnd.openxmlformats-package.relationships+xml"/>
  <Override PartName="/ppt/slideLayouts/_rels/slideLayout115.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83.xml.rels" ContentType="application/vnd.openxmlformats-package.relationships+xml"/>
  <Override PartName="/ppt/slideLayouts/_rels/slideLayout137.xml.rels" ContentType="application/vnd.openxmlformats-package.relationships+xml"/>
  <Override PartName="/ppt/slideLayouts/_rels/slideLayout204.xml.rels" ContentType="application/vnd.openxmlformats-package.relationships+xml"/>
  <Override PartName="/ppt/slideLayouts/_rels/slideLayout126.xml.rels" ContentType="application/vnd.openxmlformats-package.relationships+xml"/>
  <Override PartName="/ppt/slideLayouts/_rels/slideLayout141.xml.rels" ContentType="application/vnd.openxmlformats-package.relationships+xml"/>
  <Override PartName="/ppt/slideLayouts/_rels/slideLayout205.xml.rels" ContentType="application/vnd.openxmlformats-package.relationships+xml"/>
  <Override PartName="/ppt/slideLayouts/_rels/slideLayout127.xml.rels" ContentType="application/vnd.openxmlformats-package.relationships+xml"/>
  <Override PartName="/ppt/slideLayouts/_rels/slideLayout142.xml.rels" ContentType="application/vnd.openxmlformats-package.relationships+xml"/>
  <Override PartName="/ppt/slideLayouts/_rels/slideLayout206.xml.rels" ContentType="application/vnd.openxmlformats-package.relationships+xml"/>
  <Override PartName="/ppt/slideLayouts/_rels/slideLayout128.xml.rels" ContentType="application/vnd.openxmlformats-package.relationships+xml"/>
  <Override PartName="/ppt/slideLayouts/_rels/slideLayout143.xml.rels" ContentType="application/vnd.openxmlformats-package.relationships+xml"/>
  <Override PartName="/ppt/slideLayouts/_rels/slideLayout161.xml.rels" ContentType="application/vnd.openxmlformats-package.relationships+xml"/>
  <Override PartName="/ppt/slideLayouts/_rels/slideLayout146.xml.rels" ContentType="application/vnd.openxmlformats-package.relationships+xml"/>
  <Override PartName="/ppt/slideLayouts/_rels/slideLayout162.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218.xml.rels" ContentType="application/vnd.openxmlformats-package.relationships+xml"/>
  <Override PartName="/ppt/slideLayouts/_rels/slideLayout155.xml.rels" ContentType="application/vnd.openxmlformats-package.relationships+xml"/>
  <Override PartName="/ppt/slideLayouts/_rels/slideLayout174.xml.rels" ContentType="application/vnd.openxmlformats-package.relationships+xml"/>
  <Override PartName="/ppt/slideLayouts/_rels/slideLayout159.xml.rels" ContentType="application/vnd.openxmlformats-package.relationships+xml"/>
  <Override PartName="/ppt/slideLayouts/slideLayout107.xml" ContentType="application/vnd.openxmlformats-officedocument.presentationml.slideLayout+xml"/>
  <Override PartName="/ppt/slideLayouts/slideLayout94.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9.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214.xml" ContentType="application/vnd.openxmlformats-officedocument.presentationml.slideLayout+xml"/>
  <Override PartName="/ppt/slideLayouts/slideLayout162.xml" ContentType="application/vnd.openxmlformats-officedocument.presentationml.slideLayout+xml"/>
  <Override PartName="/ppt/slideLayouts/slideLayout215.xml" ContentType="application/vnd.openxmlformats-officedocument.presentationml.slideLayout+xml"/>
  <Override PartName="/ppt/slideLayouts/slideLayout163.xml" ContentType="application/vnd.openxmlformats-officedocument.presentationml.slideLayout+xml"/>
  <Override PartName="/ppt/slideLayouts/slideLayout216.xml" ContentType="application/vnd.openxmlformats-officedocument.presentationml.slideLayout+xml"/>
  <Override PartName="/ppt/slideLayouts/slideLayout140.xml" ContentType="application/vnd.openxmlformats-officedocument.presentationml.slideLayout+xml"/>
  <Override PartName="/ppt/slideLayouts/slideLayout164.xml" ContentType="application/vnd.openxmlformats-officedocument.presentationml.slideLayout+xml"/>
  <Override PartName="/ppt/slideLayouts/slideLayout217.xml" ContentType="application/vnd.openxmlformats-officedocument.presentationml.slideLayout+xml"/>
  <Override PartName="/ppt/slideLayouts/slideLayout141.xml" ContentType="application/vnd.openxmlformats-officedocument.presentationml.slideLayout+xml"/>
  <Override PartName="/ppt/slideLayouts/slideLayout165.xml" ContentType="application/vnd.openxmlformats-officedocument.presentationml.slideLayout+xml"/>
  <Override PartName="/ppt/slideLayouts/slideLayout218.xml" ContentType="application/vnd.openxmlformats-officedocument.presentationml.slideLayout+xml"/>
  <Override PartName="/ppt/slideLayouts/slideLayout142.xml" ContentType="application/vnd.openxmlformats-officedocument.presentationml.slideLayout+xml"/>
  <Override PartName="/ppt/slideLayouts/slideLayout16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Lst>
  <p:notesMasterIdLst>
    <p:notesMasterId r:id="rId22"/>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notesMaster" Target="notesMasters/notesMaster1.xml"/><Relationship Id="rId23" Type="http://schemas.openxmlformats.org/officeDocument/2006/relationships/slide" Target="slides/slide1.xml"/><Relationship Id="rId24" Type="http://schemas.openxmlformats.org/officeDocument/2006/relationships/slide" Target="slides/slide2.xml"/><Relationship Id="rId25" Type="http://schemas.openxmlformats.org/officeDocument/2006/relationships/slide" Target="slides/slide3.xml"/><Relationship Id="rId26" Type="http://schemas.openxmlformats.org/officeDocument/2006/relationships/slide" Target="slides/slide4.xml"/><Relationship Id="rId27" Type="http://schemas.openxmlformats.org/officeDocument/2006/relationships/slide" Target="slides/slide5.xml"/><Relationship Id="rId28" Type="http://schemas.openxmlformats.org/officeDocument/2006/relationships/slide" Target="slides/slide6.xml"/><Relationship Id="rId29" Type="http://schemas.openxmlformats.org/officeDocument/2006/relationships/slide" Target="slides/slide7.xml"/><Relationship Id="rId30" Type="http://schemas.openxmlformats.org/officeDocument/2006/relationships/slide" Target="slides/slide8.xml"/><Relationship Id="rId31" Type="http://schemas.openxmlformats.org/officeDocument/2006/relationships/slide" Target="slides/slide9.xml"/><Relationship Id="rId32" Type="http://schemas.openxmlformats.org/officeDocument/2006/relationships/slide" Target="slides/slide10.xml"/><Relationship Id="rId33" Type="http://schemas.openxmlformats.org/officeDocument/2006/relationships/slide" Target="slides/slide11.xml"/><Relationship Id="rId34" Type="http://schemas.openxmlformats.org/officeDocument/2006/relationships/slide" Target="slides/slide12.xml"/><Relationship Id="rId35" Type="http://schemas.openxmlformats.org/officeDocument/2006/relationships/slide" Target="slides/slide13.xml"/><Relationship Id="rId36" Type="http://schemas.openxmlformats.org/officeDocument/2006/relationships/slide" Target="slides/slide14.xml"/><Relationship Id="rId37" Type="http://schemas.openxmlformats.org/officeDocument/2006/relationships/slide" Target="slides/slide15.xml"/><Relationship Id="rId38" Type="http://schemas.openxmlformats.org/officeDocument/2006/relationships/slide" Target="slides/slide16.xml"/><Relationship Id="rId39" Type="http://schemas.openxmlformats.org/officeDocument/2006/relationships/slide" Target="slides/slide17.xml"/><Relationship Id="rId40" Type="http://schemas.openxmlformats.org/officeDocument/2006/relationships/slide" Target="slides/slide18.xml"/><Relationship Id="rId41" Type="http://schemas.openxmlformats.org/officeDocument/2006/relationships/slide" Target="slides/slide19.xml"/><Relationship Id="rId42"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2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单击鼠标移动幻灯片</a:t>
            </a:r>
            <a:endParaRPr b="0" lang="en-US" sz="4400" spc="-1" strike="noStrike">
              <a:latin typeface="Arial"/>
            </a:endParaRPr>
          </a:p>
        </p:txBody>
      </p:sp>
      <p:sp>
        <p:nvSpPr>
          <p:cNvPr id="95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单击编辑备注格式</a:t>
            </a:r>
            <a:endParaRPr b="0" lang="en-US" sz="2000" spc="-1" strike="noStrike">
              <a:latin typeface="Arial"/>
            </a:endParaRPr>
          </a:p>
        </p:txBody>
      </p:sp>
      <p:sp>
        <p:nvSpPr>
          <p:cNvPr id="953"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954"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955"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956" name="PlaceHolder 6"/>
          <p:cNvSpPr>
            <a:spLocks noGrp="1"/>
          </p:cNvSpPr>
          <p:nvPr>
            <p:ph type="sldNum"/>
          </p:nvPr>
        </p:nvSpPr>
        <p:spPr>
          <a:xfrm>
            <a:off x="4278960" y="10157400"/>
            <a:ext cx="3280680" cy="534240"/>
          </a:xfrm>
          <a:prstGeom prst="rect">
            <a:avLst/>
          </a:prstGeom>
        </p:spPr>
        <p:txBody>
          <a:bodyPr lIns="0" rIns="0" tIns="0" bIns="0" anchor="b"/>
          <a:p>
            <a:pPr algn="r"/>
            <a:fld id="{E9D822C4-B0B1-4E39-BF0C-4D865227F040}"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PlaceHolder 1"/>
          <p:cNvSpPr>
            <a:spLocks noGrp="1"/>
          </p:cNvSpPr>
          <p:nvPr>
            <p:ph type="sldImg"/>
          </p:nvPr>
        </p:nvSpPr>
        <p:spPr>
          <a:xfrm>
            <a:off x="992160" y="768240"/>
            <a:ext cx="5109840" cy="3831840"/>
          </a:xfrm>
          <a:prstGeom prst="rect">
            <a:avLst/>
          </a:prstGeom>
        </p:spPr>
      </p:sp>
      <p:sp>
        <p:nvSpPr>
          <p:cNvPr id="1038" name="PlaceHolder 2"/>
          <p:cNvSpPr>
            <a:spLocks noGrp="1"/>
          </p:cNvSpPr>
          <p:nvPr>
            <p:ph type="body"/>
          </p:nvPr>
        </p:nvSpPr>
        <p:spPr>
          <a:xfrm>
            <a:off x="709560" y="4861080"/>
            <a:ext cx="5675040" cy="4600440"/>
          </a:xfrm>
          <a:prstGeom prst="rect">
            <a:avLst/>
          </a:prstGeom>
        </p:spPr>
        <p:txBody>
          <a:bodyPr lIns="99000" rIns="99000" tIns="49680" bIns="49680"/>
          <a:p>
            <a:endParaRPr b="0" lang="en-US" sz="2000" spc="-1" strike="noStrike">
              <a:latin typeface="Arial"/>
            </a:endParaRPr>
          </a:p>
        </p:txBody>
      </p:sp>
      <p:sp>
        <p:nvSpPr>
          <p:cNvPr id="1039" name="CustomShape 3"/>
          <p:cNvSpPr/>
          <p:nvPr/>
        </p:nvSpPr>
        <p:spPr>
          <a:xfrm>
            <a:off x="4021200" y="9721800"/>
            <a:ext cx="3071520" cy="506160"/>
          </a:xfrm>
          <a:prstGeom prst="rect">
            <a:avLst/>
          </a:prstGeom>
          <a:noFill/>
          <a:ln w="9360">
            <a:noFill/>
          </a:ln>
        </p:spPr>
        <p:style>
          <a:lnRef idx="0"/>
          <a:fillRef idx="0"/>
          <a:effectRef idx="0"/>
          <a:fontRef idx="minor"/>
        </p:style>
        <p:txBody>
          <a:bodyPr lIns="99000" rIns="99000" tIns="49680" bIns="49680" anchor="b"/>
          <a:p>
            <a:pPr algn="r">
              <a:lnSpc>
                <a:spcPct val="100000"/>
              </a:lnSpc>
            </a:pPr>
            <a:fld id="{70818107-01C7-44C9-A7BE-4E1372E99D23}" type="slidenum">
              <a:rPr b="0" lang="en-US" sz="1300" spc="-1" strike="noStrike">
                <a:solidFill>
                  <a:srgbClr val="000000"/>
                </a:solidFill>
                <a:latin typeface="Arial"/>
                <a:ea typeface="微软雅黑"/>
              </a:rPr>
              <a:t>&lt;编号&gt;</a:t>
            </a:fld>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4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4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44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5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5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5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5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6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6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6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6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6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7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8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8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8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4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9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0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50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1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51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1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51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51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51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51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51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3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3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3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3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4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5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55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55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6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56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56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56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56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56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9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9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0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0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6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6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61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6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61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3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3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3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4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4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5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5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65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65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66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66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66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8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8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8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8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9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9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9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0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0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0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0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0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0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1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2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3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73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3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3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4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4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4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4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5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5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5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5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5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5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5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7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7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7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7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8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8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78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8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8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9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9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9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9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9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0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0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0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0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0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0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2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3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8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3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3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84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4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4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5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5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5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5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5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7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87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8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9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9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90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9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90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1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2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9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4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94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9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9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94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9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95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2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3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3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3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3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7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8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8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2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2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3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6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7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7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7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7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7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7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9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9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9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0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0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1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1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2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2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2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2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2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4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5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5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5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5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5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6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6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6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6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7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7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8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9.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0.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1.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2.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3.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4.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5.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6.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7.png"/><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 Id="rId11" Type="http://schemas.openxmlformats.org/officeDocument/2006/relationships/slideLayout" Target="../slideLayouts/slideLayout213.xml"/><Relationship Id="rId12" Type="http://schemas.openxmlformats.org/officeDocument/2006/relationships/slideLayout" Target="../slideLayouts/slideLayout214.xml"/><Relationship Id="rId13" Type="http://schemas.openxmlformats.org/officeDocument/2006/relationships/slideLayout" Target="../slideLayouts/slideLayout215.xml"/><Relationship Id="rId14"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8.png"/><Relationship Id="rId3" Type="http://schemas.openxmlformats.org/officeDocument/2006/relationships/slideLayout" Target="../slideLayouts/slideLayout217.xml"/><Relationship Id="rId4" Type="http://schemas.openxmlformats.org/officeDocument/2006/relationships/slideLayout" Target="../slideLayouts/slideLayout218.xml"/><Relationship Id="rId5" Type="http://schemas.openxmlformats.org/officeDocument/2006/relationships/slideLayout" Target="../slideLayouts/slideLayout219.xml"/><Relationship Id="rId6" Type="http://schemas.openxmlformats.org/officeDocument/2006/relationships/slideLayout" Target="../slideLayouts/slideLayout220.xml"/><Relationship Id="rId7" Type="http://schemas.openxmlformats.org/officeDocument/2006/relationships/slideLayout" Target="../slideLayouts/slideLayout221.xml"/><Relationship Id="rId8" Type="http://schemas.openxmlformats.org/officeDocument/2006/relationships/slideLayout" Target="../slideLayouts/slideLayout222.xml"/><Relationship Id="rId9" Type="http://schemas.openxmlformats.org/officeDocument/2006/relationships/slideLayout" Target="../slideLayouts/slideLayout223.xml"/><Relationship Id="rId10" Type="http://schemas.openxmlformats.org/officeDocument/2006/relationships/slideLayout" Target="../slideLayouts/slideLayout224.xml"/><Relationship Id="rId11" Type="http://schemas.openxmlformats.org/officeDocument/2006/relationships/slideLayout" Target="../slideLayouts/slideLayout225.xml"/><Relationship Id="rId12" Type="http://schemas.openxmlformats.org/officeDocument/2006/relationships/slideLayout" Target="../slideLayouts/slideLayout226.xml"/><Relationship Id="rId13" Type="http://schemas.openxmlformats.org/officeDocument/2006/relationships/slideLayout" Target="../slideLayouts/slideLayout227.xml"/><Relationship Id="rId14"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9.png"/><Relationship Id="rId3" Type="http://schemas.openxmlformats.org/officeDocument/2006/relationships/slideLayout" Target="../slideLayouts/slideLayout229.xml"/><Relationship Id="rId4" Type="http://schemas.openxmlformats.org/officeDocument/2006/relationships/slideLayout" Target="../slideLayouts/slideLayout230.xml"/><Relationship Id="rId5" Type="http://schemas.openxmlformats.org/officeDocument/2006/relationships/slideLayout" Target="../slideLayouts/slideLayout231.xml"/><Relationship Id="rId6" Type="http://schemas.openxmlformats.org/officeDocument/2006/relationships/slideLayout" Target="../slideLayouts/slideLayout232.xml"/><Relationship Id="rId7" Type="http://schemas.openxmlformats.org/officeDocument/2006/relationships/slideLayout" Target="../slideLayouts/slideLayout233.xml"/><Relationship Id="rId8" Type="http://schemas.openxmlformats.org/officeDocument/2006/relationships/slideLayout" Target="../slideLayouts/slideLayout234.xml"/><Relationship Id="rId9" Type="http://schemas.openxmlformats.org/officeDocument/2006/relationships/slideLayout" Target="../slideLayouts/slideLayout235.xml"/><Relationship Id="rId10" Type="http://schemas.openxmlformats.org/officeDocument/2006/relationships/slideLayout" Target="../slideLayouts/slideLayout236.xml"/><Relationship Id="rId11" Type="http://schemas.openxmlformats.org/officeDocument/2006/relationships/slideLayout" Target="../slideLayouts/slideLayout237.xml"/><Relationship Id="rId12" Type="http://schemas.openxmlformats.org/officeDocument/2006/relationships/slideLayout" Target="../slideLayouts/slideLayout238.xml"/><Relationship Id="rId13" Type="http://schemas.openxmlformats.org/officeDocument/2006/relationships/slideLayout" Target="../slideLayouts/slideLayout239.xml"/><Relationship Id="rId14" Type="http://schemas.openxmlformats.org/officeDocument/2006/relationships/slideLayout" Target="../slideLayouts/slideLayout240.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6.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8.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081160" y="2679840"/>
            <a:ext cx="5497200" cy="1792080"/>
          </a:xfrm>
          <a:prstGeom prst="rect">
            <a:avLst/>
          </a:prstGeom>
          <a:noFill/>
          <a:ln>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3" name="CustomShape 1"/>
          <p:cNvSpPr/>
          <p:nvPr/>
        </p:nvSpPr>
        <p:spPr>
          <a:xfrm>
            <a:off x="2081160" y="2679840"/>
            <a:ext cx="5497200" cy="1792080"/>
          </a:xfrm>
          <a:prstGeom prst="rect">
            <a:avLst/>
          </a:prstGeom>
          <a:noFill/>
          <a:ln>
            <a:noFill/>
          </a:ln>
        </p:spPr>
        <p:style>
          <a:lnRef idx="0"/>
          <a:fillRef idx="0"/>
          <a:effectRef idx="0"/>
          <a:fontRef idx="minor"/>
        </p:style>
      </p:sp>
      <p:grpSp>
        <p:nvGrpSpPr>
          <p:cNvPr id="424" name="Group 2"/>
          <p:cNvGrpSpPr/>
          <p:nvPr/>
        </p:nvGrpSpPr>
        <p:grpSpPr>
          <a:xfrm>
            <a:off x="0" y="6126480"/>
            <a:ext cx="9138960" cy="726480"/>
            <a:chOff x="0" y="6126480"/>
            <a:chExt cx="9138960" cy="726480"/>
          </a:xfrm>
        </p:grpSpPr>
        <p:sp>
          <p:nvSpPr>
            <p:cNvPr id="425"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26"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427" name="Group 5"/>
          <p:cNvGrpSpPr/>
          <p:nvPr/>
        </p:nvGrpSpPr>
        <p:grpSpPr>
          <a:xfrm>
            <a:off x="5040" y="5040"/>
            <a:ext cx="9138960" cy="1877040"/>
            <a:chOff x="5040" y="5040"/>
            <a:chExt cx="9138960" cy="1877040"/>
          </a:xfrm>
        </p:grpSpPr>
        <p:sp>
          <p:nvSpPr>
            <p:cNvPr id="428"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29"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430"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2B2A6ABA-282E-42AC-BD69-B00C892348AF}"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431"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432" name="图片 12" descr=""/>
          <p:cNvPicPr/>
          <p:nvPr/>
        </p:nvPicPr>
        <p:blipFill>
          <a:blip r:embed="rId2"/>
          <a:stretch/>
        </p:blipFill>
        <p:spPr>
          <a:xfrm>
            <a:off x="8353440" y="343080"/>
            <a:ext cx="353880" cy="531360"/>
          </a:xfrm>
          <a:prstGeom prst="rect">
            <a:avLst/>
          </a:prstGeom>
          <a:ln>
            <a:noFill/>
          </a:ln>
        </p:spPr>
      </p:pic>
      <p:sp>
        <p:nvSpPr>
          <p:cNvPr id="433"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434"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1" name="CustomShape 1"/>
          <p:cNvSpPr/>
          <p:nvPr/>
        </p:nvSpPr>
        <p:spPr>
          <a:xfrm>
            <a:off x="2081160" y="2679840"/>
            <a:ext cx="5497200" cy="1792080"/>
          </a:xfrm>
          <a:prstGeom prst="rect">
            <a:avLst/>
          </a:prstGeom>
          <a:noFill/>
          <a:ln>
            <a:noFill/>
          </a:ln>
        </p:spPr>
        <p:style>
          <a:lnRef idx="0"/>
          <a:fillRef idx="0"/>
          <a:effectRef idx="0"/>
          <a:fontRef idx="minor"/>
        </p:style>
      </p:sp>
      <p:grpSp>
        <p:nvGrpSpPr>
          <p:cNvPr id="472" name="Group 2"/>
          <p:cNvGrpSpPr/>
          <p:nvPr/>
        </p:nvGrpSpPr>
        <p:grpSpPr>
          <a:xfrm>
            <a:off x="0" y="6126480"/>
            <a:ext cx="9138960" cy="726480"/>
            <a:chOff x="0" y="6126480"/>
            <a:chExt cx="9138960" cy="726480"/>
          </a:xfrm>
        </p:grpSpPr>
        <p:sp>
          <p:nvSpPr>
            <p:cNvPr id="473"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74"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475" name="Group 5"/>
          <p:cNvGrpSpPr/>
          <p:nvPr/>
        </p:nvGrpSpPr>
        <p:grpSpPr>
          <a:xfrm>
            <a:off x="5040" y="5040"/>
            <a:ext cx="9138960" cy="1877040"/>
            <a:chOff x="5040" y="5040"/>
            <a:chExt cx="9138960" cy="1877040"/>
          </a:xfrm>
        </p:grpSpPr>
        <p:sp>
          <p:nvSpPr>
            <p:cNvPr id="476"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77"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478"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0D8FEAC9-85A7-4E30-95FF-79AE2A34E139}"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479"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480" name="图片 12" descr=""/>
          <p:cNvPicPr/>
          <p:nvPr/>
        </p:nvPicPr>
        <p:blipFill>
          <a:blip r:embed="rId2"/>
          <a:stretch/>
        </p:blipFill>
        <p:spPr>
          <a:xfrm>
            <a:off x="8353440" y="343080"/>
            <a:ext cx="353880" cy="531360"/>
          </a:xfrm>
          <a:prstGeom prst="rect">
            <a:avLst/>
          </a:prstGeom>
          <a:ln>
            <a:noFill/>
          </a:ln>
        </p:spPr>
      </p:pic>
      <p:sp>
        <p:nvSpPr>
          <p:cNvPr id="481"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482"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9" name="CustomShape 1"/>
          <p:cNvSpPr/>
          <p:nvPr/>
        </p:nvSpPr>
        <p:spPr>
          <a:xfrm>
            <a:off x="2081160" y="2679840"/>
            <a:ext cx="5497200" cy="1792080"/>
          </a:xfrm>
          <a:prstGeom prst="rect">
            <a:avLst/>
          </a:prstGeom>
          <a:noFill/>
          <a:ln>
            <a:noFill/>
          </a:ln>
        </p:spPr>
        <p:style>
          <a:lnRef idx="0"/>
          <a:fillRef idx="0"/>
          <a:effectRef idx="0"/>
          <a:fontRef idx="minor"/>
        </p:style>
      </p:sp>
      <p:grpSp>
        <p:nvGrpSpPr>
          <p:cNvPr id="520" name="Group 2"/>
          <p:cNvGrpSpPr/>
          <p:nvPr/>
        </p:nvGrpSpPr>
        <p:grpSpPr>
          <a:xfrm>
            <a:off x="0" y="6126480"/>
            <a:ext cx="9138960" cy="726480"/>
            <a:chOff x="0" y="6126480"/>
            <a:chExt cx="9138960" cy="726480"/>
          </a:xfrm>
        </p:grpSpPr>
        <p:sp>
          <p:nvSpPr>
            <p:cNvPr id="521"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22"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523" name="Group 5"/>
          <p:cNvGrpSpPr/>
          <p:nvPr/>
        </p:nvGrpSpPr>
        <p:grpSpPr>
          <a:xfrm>
            <a:off x="5040" y="5040"/>
            <a:ext cx="9138960" cy="1877040"/>
            <a:chOff x="5040" y="5040"/>
            <a:chExt cx="9138960" cy="1877040"/>
          </a:xfrm>
        </p:grpSpPr>
        <p:sp>
          <p:nvSpPr>
            <p:cNvPr id="524"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25"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526"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BA0F9A63-004C-41BB-B37E-C8B4CA89B3B5}"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527"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528" name="图片 12" descr=""/>
          <p:cNvPicPr/>
          <p:nvPr/>
        </p:nvPicPr>
        <p:blipFill>
          <a:blip r:embed="rId2"/>
          <a:stretch/>
        </p:blipFill>
        <p:spPr>
          <a:xfrm>
            <a:off x="8353440" y="343080"/>
            <a:ext cx="353880" cy="531360"/>
          </a:xfrm>
          <a:prstGeom prst="rect">
            <a:avLst/>
          </a:prstGeom>
          <a:ln>
            <a:noFill/>
          </a:ln>
        </p:spPr>
      </p:pic>
      <p:sp>
        <p:nvSpPr>
          <p:cNvPr id="529"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53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7" name="CustomShape 1"/>
          <p:cNvSpPr/>
          <p:nvPr/>
        </p:nvSpPr>
        <p:spPr>
          <a:xfrm>
            <a:off x="2081160" y="2679840"/>
            <a:ext cx="5497200" cy="1792080"/>
          </a:xfrm>
          <a:prstGeom prst="rect">
            <a:avLst/>
          </a:prstGeom>
          <a:noFill/>
          <a:ln>
            <a:noFill/>
          </a:ln>
        </p:spPr>
        <p:style>
          <a:lnRef idx="0"/>
          <a:fillRef idx="0"/>
          <a:effectRef idx="0"/>
          <a:fontRef idx="minor"/>
        </p:style>
      </p:sp>
      <p:grpSp>
        <p:nvGrpSpPr>
          <p:cNvPr id="568" name="Group 2"/>
          <p:cNvGrpSpPr/>
          <p:nvPr/>
        </p:nvGrpSpPr>
        <p:grpSpPr>
          <a:xfrm>
            <a:off x="0" y="6126480"/>
            <a:ext cx="9138960" cy="726480"/>
            <a:chOff x="0" y="6126480"/>
            <a:chExt cx="9138960" cy="726480"/>
          </a:xfrm>
        </p:grpSpPr>
        <p:sp>
          <p:nvSpPr>
            <p:cNvPr id="569"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70"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571" name="Group 5"/>
          <p:cNvGrpSpPr/>
          <p:nvPr/>
        </p:nvGrpSpPr>
        <p:grpSpPr>
          <a:xfrm>
            <a:off x="5040" y="5040"/>
            <a:ext cx="9138960" cy="1877040"/>
            <a:chOff x="5040" y="5040"/>
            <a:chExt cx="9138960" cy="1877040"/>
          </a:xfrm>
        </p:grpSpPr>
        <p:sp>
          <p:nvSpPr>
            <p:cNvPr id="572"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73"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574"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9A14F5F0-B60B-4785-96C0-DA3AA09A7BDF}"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575"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576" name="图片 12" descr=""/>
          <p:cNvPicPr/>
          <p:nvPr/>
        </p:nvPicPr>
        <p:blipFill>
          <a:blip r:embed="rId2"/>
          <a:stretch/>
        </p:blipFill>
        <p:spPr>
          <a:xfrm>
            <a:off x="8353440" y="343080"/>
            <a:ext cx="353880" cy="531360"/>
          </a:xfrm>
          <a:prstGeom prst="rect">
            <a:avLst/>
          </a:prstGeom>
          <a:ln>
            <a:noFill/>
          </a:ln>
        </p:spPr>
      </p:pic>
      <p:sp>
        <p:nvSpPr>
          <p:cNvPr id="577"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578"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5" name="CustomShape 1"/>
          <p:cNvSpPr/>
          <p:nvPr/>
        </p:nvSpPr>
        <p:spPr>
          <a:xfrm>
            <a:off x="2081160" y="2679840"/>
            <a:ext cx="5497200" cy="1792080"/>
          </a:xfrm>
          <a:prstGeom prst="rect">
            <a:avLst/>
          </a:prstGeom>
          <a:noFill/>
          <a:ln>
            <a:noFill/>
          </a:ln>
        </p:spPr>
        <p:style>
          <a:lnRef idx="0"/>
          <a:fillRef idx="0"/>
          <a:effectRef idx="0"/>
          <a:fontRef idx="minor"/>
        </p:style>
      </p:sp>
      <p:grpSp>
        <p:nvGrpSpPr>
          <p:cNvPr id="616" name="Group 2"/>
          <p:cNvGrpSpPr/>
          <p:nvPr/>
        </p:nvGrpSpPr>
        <p:grpSpPr>
          <a:xfrm>
            <a:off x="0" y="6126480"/>
            <a:ext cx="9138960" cy="726480"/>
            <a:chOff x="0" y="6126480"/>
            <a:chExt cx="9138960" cy="726480"/>
          </a:xfrm>
        </p:grpSpPr>
        <p:sp>
          <p:nvSpPr>
            <p:cNvPr id="617"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618"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619" name="Group 5"/>
          <p:cNvGrpSpPr/>
          <p:nvPr/>
        </p:nvGrpSpPr>
        <p:grpSpPr>
          <a:xfrm>
            <a:off x="5040" y="5040"/>
            <a:ext cx="9138960" cy="1877040"/>
            <a:chOff x="5040" y="5040"/>
            <a:chExt cx="9138960" cy="1877040"/>
          </a:xfrm>
        </p:grpSpPr>
        <p:sp>
          <p:nvSpPr>
            <p:cNvPr id="620"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621"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622"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D6A6DE72-F117-48DE-892E-67E8E994D647}"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623"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624" name="图片 12" descr=""/>
          <p:cNvPicPr/>
          <p:nvPr/>
        </p:nvPicPr>
        <p:blipFill>
          <a:blip r:embed="rId2"/>
          <a:stretch/>
        </p:blipFill>
        <p:spPr>
          <a:xfrm>
            <a:off x="8353440" y="343080"/>
            <a:ext cx="353880" cy="531360"/>
          </a:xfrm>
          <a:prstGeom prst="rect">
            <a:avLst/>
          </a:prstGeom>
          <a:ln>
            <a:noFill/>
          </a:ln>
        </p:spPr>
      </p:pic>
      <p:sp>
        <p:nvSpPr>
          <p:cNvPr id="625"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626"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3" name="CustomShape 1"/>
          <p:cNvSpPr/>
          <p:nvPr/>
        </p:nvSpPr>
        <p:spPr>
          <a:xfrm>
            <a:off x="2081160" y="2679840"/>
            <a:ext cx="5497200" cy="1792080"/>
          </a:xfrm>
          <a:prstGeom prst="rect">
            <a:avLst/>
          </a:prstGeom>
          <a:noFill/>
          <a:ln>
            <a:noFill/>
          </a:ln>
        </p:spPr>
        <p:style>
          <a:lnRef idx="0"/>
          <a:fillRef idx="0"/>
          <a:effectRef idx="0"/>
          <a:fontRef idx="minor"/>
        </p:style>
      </p:sp>
      <p:grpSp>
        <p:nvGrpSpPr>
          <p:cNvPr id="664" name="Group 2"/>
          <p:cNvGrpSpPr/>
          <p:nvPr/>
        </p:nvGrpSpPr>
        <p:grpSpPr>
          <a:xfrm>
            <a:off x="0" y="6126480"/>
            <a:ext cx="9138960" cy="726480"/>
            <a:chOff x="0" y="6126480"/>
            <a:chExt cx="9138960" cy="726480"/>
          </a:xfrm>
        </p:grpSpPr>
        <p:sp>
          <p:nvSpPr>
            <p:cNvPr id="665"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666"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667" name="Group 5"/>
          <p:cNvGrpSpPr/>
          <p:nvPr/>
        </p:nvGrpSpPr>
        <p:grpSpPr>
          <a:xfrm>
            <a:off x="5040" y="5040"/>
            <a:ext cx="9138960" cy="1877040"/>
            <a:chOff x="5040" y="5040"/>
            <a:chExt cx="9138960" cy="1877040"/>
          </a:xfrm>
        </p:grpSpPr>
        <p:sp>
          <p:nvSpPr>
            <p:cNvPr id="668"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669"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670"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E4AB6435-7398-4B2C-874C-801D1B5FC410}"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671"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672" name="图片 12" descr=""/>
          <p:cNvPicPr/>
          <p:nvPr/>
        </p:nvPicPr>
        <p:blipFill>
          <a:blip r:embed="rId2"/>
          <a:stretch/>
        </p:blipFill>
        <p:spPr>
          <a:xfrm>
            <a:off x="8353440" y="343080"/>
            <a:ext cx="353880" cy="531360"/>
          </a:xfrm>
          <a:prstGeom prst="rect">
            <a:avLst/>
          </a:prstGeom>
          <a:ln>
            <a:noFill/>
          </a:ln>
        </p:spPr>
      </p:pic>
      <p:sp>
        <p:nvSpPr>
          <p:cNvPr id="673"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674"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1" name="CustomShape 1"/>
          <p:cNvSpPr/>
          <p:nvPr/>
        </p:nvSpPr>
        <p:spPr>
          <a:xfrm>
            <a:off x="2081160" y="2679840"/>
            <a:ext cx="5497200" cy="1792080"/>
          </a:xfrm>
          <a:prstGeom prst="rect">
            <a:avLst/>
          </a:prstGeom>
          <a:noFill/>
          <a:ln>
            <a:noFill/>
          </a:ln>
        </p:spPr>
        <p:style>
          <a:lnRef idx="0"/>
          <a:fillRef idx="0"/>
          <a:effectRef idx="0"/>
          <a:fontRef idx="minor"/>
        </p:style>
      </p:sp>
      <p:grpSp>
        <p:nvGrpSpPr>
          <p:cNvPr id="712" name="Group 2"/>
          <p:cNvGrpSpPr/>
          <p:nvPr/>
        </p:nvGrpSpPr>
        <p:grpSpPr>
          <a:xfrm>
            <a:off x="0" y="6126480"/>
            <a:ext cx="9138960" cy="726480"/>
            <a:chOff x="0" y="6126480"/>
            <a:chExt cx="9138960" cy="726480"/>
          </a:xfrm>
        </p:grpSpPr>
        <p:sp>
          <p:nvSpPr>
            <p:cNvPr id="713"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14"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715" name="Group 5"/>
          <p:cNvGrpSpPr/>
          <p:nvPr/>
        </p:nvGrpSpPr>
        <p:grpSpPr>
          <a:xfrm>
            <a:off x="5040" y="5040"/>
            <a:ext cx="9138960" cy="1877040"/>
            <a:chOff x="5040" y="5040"/>
            <a:chExt cx="9138960" cy="1877040"/>
          </a:xfrm>
        </p:grpSpPr>
        <p:sp>
          <p:nvSpPr>
            <p:cNvPr id="716"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17"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718"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95078EE3-C6DF-4180-A1BA-4EC6DAF16A5A}"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719"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720" name="图片 12" descr=""/>
          <p:cNvPicPr/>
          <p:nvPr/>
        </p:nvPicPr>
        <p:blipFill>
          <a:blip r:embed="rId2"/>
          <a:stretch/>
        </p:blipFill>
        <p:spPr>
          <a:xfrm>
            <a:off x="8353440" y="343080"/>
            <a:ext cx="353880" cy="531360"/>
          </a:xfrm>
          <a:prstGeom prst="rect">
            <a:avLst/>
          </a:prstGeom>
          <a:ln>
            <a:noFill/>
          </a:ln>
        </p:spPr>
      </p:pic>
      <p:sp>
        <p:nvSpPr>
          <p:cNvPr id="721"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722"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9" name="CustomShape 1"/>
          <p:cNvSpPr/>
          <p:nvPr/>
        </p:nvSpPr>
        <p:spPr>
          <a:xfrm>
            <a:off x="2081160" y="2679840"/>
            <a:ext cx="5497200" cy="1792080"/>
          </a:xfrm>
          <a:prstGeom prst="rect">
            <a:avLst/>
          </a:prstGeom>
          <a:noFill/>
          <a:ln>
            <a:noFill/>
          </a:ln>
        </p:spPr>
        <p:style>
          <a:lnRef idx="0"/>
          <a:fillRef idx="0"/>
          <a:effectRef idx="0"/>
          <a:fontRef idx="minor"/>
        </p:style>
      </p:sp>
      <p:grpSp>
        <p:nvGrpSpPr>
          <p:cNvPr id="760" name="Group 2"/>
          <p:cNvGrpSpPr/>
          <p:nvPr/>
        </p:nvGrpSpPr>
        <p:grpSpPr>
          <a:xfrm>
            <a:off x="0" y="6126480"/>
            <a:ext cx="9138960" cy="726480"/>
            <a:chOff x="0" y="6126480"/>
            <a:chExt cx="9138960" cy="726480"/>
          </a:xfrm>
        </p:grpSpPr>
        <p:sp>
          <p:nvSpPr>
            <p:cNvPr id="761"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62"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763" name="Group 5"/>
          <p:cNvGrpSpPr/>
          <p:nvPr/>
        </p:nvGrpSpPr>
        <p:grpSpPr>
          <a:xfrm>
            <a:off x="5040" y="5040"/>
            <a:ext cx="9138960" cy="1877040"/>
            <a:chOff x="5040" y="5040"/>
            <a:chExt cx="9138960" cy="1877040"/>
          </a:xfrm>
        </p:grpSpPr>
        <p:sp>
          <p:nvSpPr>
            <p:cNvPr id="764"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65"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766"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9C075633-8D79-4ECD-A372-5BD9FAD3B4A0}"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767"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768" name="图片 12" descr=""/>
          <p:cNvPicPr/>
          <p:nvPr/>
        </p:nvPicPr>
        <p:blipFill>
          <a:blip r:embed="rId2"/>
          <a:stretch/>
        </p:blipFill>
        <p:spPr>
          <a:xfrm>
            <a:off x="8353440" y="343080"/>
            <a:ext cx="353880" cy="531360"/>
          </a:xfrm>
          <a:prstGeom prst="rect">
            <a:avLst/>
          </a:prstGeom>
          <a:ln>
            <a:noFill/>
          </a:ln>
        </p:spPr>
      </p:pic>
      <p:sp>
        <p:nvSpPr>
          <p:cNvPr id="769"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77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7" name="CustomShape 1"/>
          <p:cNvSpPr/>
          <p:nvPr/>
        </p:nvSpPr>
        <p:spPr>
          <a:xfrm>
            <a:off x="2081160" y="2679840"/>
            <a:ext cx="5497200" cy="1792080"/>
          </a:xfrm>
          <a:prstGeom prst="rect">
            <a:avLst/>
          </a:prstGeom>
          <a:noFill/>
          <a:ln>
            <a:noFill/>
          </a:ln>
        </p:spPr>
        <p:style>
          <a:lnRef idx="0"/>
          <a:fillRef idx="0"/>
          <a:effectRef idx="0"/>
          <a:fontRef idx="minor"/>
        </p:style>
      </p:sp>
      <p:grpSp>
        <p:nvGrpSpPr>
          <p:cNvPr id="808" name="Group 2"/>
          <p:cNvGrpSpPr/>
          <p:nvPr/>
        </p:nvGrpSpPr>
        <p:grpSpPr>
          <a:xfrm>
            <a:off x="0" y="6126480"/>
            <a:ext cx="9138960" cy="726480"/>
            <a:chOff x="0" y="6126480"/>
            <a:chExt cx="9138960" cy="726480"/>
          </a:xfrm>
        </p:grpSpPr>
        <p:sp>
          <p:nvSpPr>
            <p:cNvPr id="809"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810"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811" name="Group 5"/>
          <p:cNvGrpSpPr/>
          <p:nvPr/>
        </p:nvGrpSpPr>
        <p:grpSpPr>
          <a:xfrm>
            <a:off x="5040" y="5040"/>
            <a:ext cx="9138960" cy="1877040"/>
            <a:chOff x="5040" y="5040"/>
            <a:chExt cx="9138960" cy="1877040"/>
          </a:xfrm>
        </p:grpSpPr>
        <p:sp>
          <p:nvSpPr>
            <p:cNvPr id="812"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813"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814"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141ED71E-795D-4B00-BD1D-C7D0D0EDB1FA}"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815"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816" name="图片 12" descr=""/>
          <p:cNvPicPr/>
          <p:nvPr/>
        </p:nvPicPr>
        <p:blipFill>
          <a:blip r:embed="rId2"/>
          <a:stretch/>
        </p:blipFill>
        <p:spPr>
          <a:xfrm>
            <a:off x="8353440" y="343080"/>
            <a:ext cx="353880" cy="531360"/>
          </a:xfrm>
          <a:prstGeom prst="rect">
            <a:avLst/>
          </a:prstGeom>
          <a:ln>
            <a:noFill/>
          </a:ln>
        </p:spPr>
      </p:pic>
      <p:sp>
        <p:nvSpPr>
          <p:cNvPr id="817"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818"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5" name="CustomShape 1"/>
          <p:cNvSpPr/>
          <p:nvPr/>
        </p:nvSpPr>
        <p:spPr>
          <a:xfrm>
            <a:off x="2081160" y="2679840"/>
            <a:ext cx="5497200" cy="1792080"/>
          </a:xfrm>
          <a:prstGeom prst="rect">
            <a:avLst/>
          </a:prstGeom>
          <a:noFill/>
          <a:ln>
            <a:noFill/>
          </a:ln>
        </p:spPr>
        <p:style>
          <a:lnRef idx="0"/>
          <a:fillRef idx="0"/>
          <a:effectRef idx="0"/>
          <a:fontRef idx="minor"/>
        </p:style>
      </p:sp>
      <p:grpSp>
        <p:nvGrpSpPr>
          <p:cNvPr id="856" name="Group 2"/>
          <p:cNvGrpSpPr/>
          <p:nvPr/>
        </p:nvGrpSpPr>
        <p:grpSpPr>
          <a:xfrm>
            <a:off x="0" y="6126480"/>
            <a:ext cx="9138960" cy="726480"/>
            <a:chOff x="0" y="6126480"/>
            <a:chExt cx="9138960" cy="726480"/>
          </a:xfrm>
        </p:grpSpPr>
        <p:sp>
          <p:nvSpPr>
            <p:cNvPr id="857"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858"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859" name="Group 5"/>
          <p:cNvGrpSpPr/>
          <p:nvPr/>
        </p:nvGrpSpPr>
        <p:grpSpPr>
          <a:xfrm>
            <a:off x="5040" y="5040"/>
            <a:ext cx="9138960" cy="1877040"/>
            <a:chOff x="5040" y="5040"/>
            <a:chExt cx="9138960" cy="1877040"/>
          </a:xfrm>
        </p:grpSpPr>
        <p:sp>
          <p:nvSpPr>
            <p:cNvPr id="860"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861"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862"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EBACDB87-E12D-43C3-9915-CAA6BD7E6D46}"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863"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864" name="图片 12" descr=""/>
          <p:cNvPicPr/>
          <p:nvPr/>
        </p:nvPicPr>
        <p:blipFill>
          <a:blip r:embed="rId2"/>
          <a:stretch/>
        </p:blipFill>
        <p:spPr>
          <a:xfrm>
            <a:off x="8353440" y="343080"/>
            <a:ext cx="353880" cy="531360"/>
          </a:xfrm>
          <a:prstGeom prst="rect">
            <a:avLst/>
          </a:prstGeom>
          <a:ln>
            <a:noFill/>
          </a:ln>
        </p:spPr>
      </p:pic>
      <p:sp>
        <p:nvSpPr>
          <p:cNvPr id="865"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866"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2081160" y="2679840"/>
            <a:ext cx="5497200" cy="1792080"/>
          </a:xfrm>
          <a:prstGeom prst="rect">
            <a:avLst/>
          </a:prstGeom>
          <a:noFill/>
          <a:ln>
            <a:noFill/>
          </a:ln>
        </p:spPr>
        <p:style>
          <a:lnRef idx="0"/>
          <a:fillRef idx="0"/>
          <a:effectRef idx="0"/>
          <a:fontRef idx="minor"/>
        </p:style>
      </p:sp>
      <p:grpSp>
        <p:nvGrpSpPr>
          <p:cNvPr id="40" name="Group 2"/>
          <p:cNvGrpSpPr/>
          <p:nvPr/>
        </p:nvGrpSpPr>
        <p:grpSpPr>
          <a:xfrm>
            <a:off x="0" y="6126480"/>
            <a:ext cx="9138960" cy="726480"/>
            <a:chOff x="0" y="6126480"/>
            <a:chExt cx="9138960" cy="726480"/>
          </a:xfrm>
        </p:grpSpPr>
        <p:sp>
          <p:nvSpPr>
            <p:cNvPr id="41"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2"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43" name="Group 5"/>
          <p:cNvGrpSpPr/>
          <p:nvPr/>
        </p:nvGrpSpPr>
        <p:grpSpPr>
          <a:xfrm>
            <a:off x="5040" y="5040"/>
            <a:ext cx="9138960" cy="1877040"/>
            <a:chOff x="5040" y="5040"/>
            <a:chExt cx="9138960" cy="1877040"/>
          </a:xfrm>
        </p:grpSpPr>
        <p:sp>
          <p:nvSpPr>
            <p:cNvPr id="44"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5"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46"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7932CC4B-2E15-43A1-B446-69ED3C4E5A64}"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47" name="CustomShape 9"/>
          <p:cNvSpPr/>
          <p:nvPr/>
        </p:nvSpPr>
        <p:spPr>
          <a:xfrm>
            <a:off x="255600" y="6511320"/>
            <a:ext cx="172008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48" name="图片 12" descr=""/>
          <p:cNvPicPr/>
          <p:nvPr/>
        </p:nvPicPr>
        <p:blipFill>
          <a:blip r:embed="rId2"/>
          <a:stretch/>
        </p:blipFill>
        <p:spPr>
          <a:xfrm>
            <a:off x="8353440" y="343080"/>
            <a:ext cx="353880" cy="531360"/>
          </a:xfrm>
          <a:prstGeom prst="rect">
            <a:avLst/>
          </a:prstGeom>
          <a:ln>
            <a:noFill/>
          </a:ln>
        </p:spPr>
      </p:pic>
      <p:sp>
        <p:nvSpPr>
          <p:cNvPr id="49"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5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3" name="CustomShape 1"/>
          <p:cNvSpPr/>
          <p:nvPr/>
        </p:nvSpPr>
        <p:spPr>
          <a:xfrm>
            <a:off x="2081160" y="2679840"/>
            <a:ext cx="5497200" cy="1792080"/>
          </a:xfrm>
          <a:prstGeom prst="rect">
            <a:avLst/>
          </a:prstGeom>
          <a:noFill/>
          <a:ln>
            <a:noFill/>
          </a:ln>
        </p:spPr>
        <p:style>
          <a:lnRef idx="0"/>
          <a:fillRef idx="0"/>
          <a:effectRef idx="0"/>
          <a:fontRef idx="minor"/>
        </p:style>
      </p:sp>
      <p:grpSp>
        <p:nvGrpSpPr>
          <p:cNvPr id="904" name="Group 2"/>
          <p:cNvGrpSpPr/>
          <p:nvPr/>
        </p:nvGrpSpPr>
        <p:grpSpPr>
          <a:xfrm>
            <a:off x="0" y="6126480"/>
            <a:ext cx="9138960" cy="726480"/>
            <a:chOff x="0" y="6126480"/>
            <a:chExt cx="9138960" cy="726480"/>
          </a:xfrm>
        </p:grpSpPr>
        <p:sp>
          <p:nvSpPr>
            <p:cNvPr id="905"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06"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907" name="Group 5"/>
          <p:cNvGrpSpPr/>
          <p:nvPr/>
        </p:nvGrpSpPr>
        <p:grpSpPr>
          <a:xfrm>
            <a:off x="5040" y="5040"/>
            <a:ext cx="9138960" cy="1877040"/>
            <a:chOff x="5040" y="5040"/>
            <a:chExt cx="9138960" cy="1877040"/>
          </a:xfrm>
        </p:grpSpPr>
        <p:sp>
          <p:nvSpPr>
            <p:cNvPr id="908"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09"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910"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D70CA055-6779-4371-9C7C-7281BEF5BC6E}"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911"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912" name="图片 12" descr=""/>
          <p:cNvPicPr/>
          <p:nvPr/>
        </p:nvPicPr>
        <p:blipFill>
          <a:blip r:embed="rId2"/>
          <a:stretch/>
        </p:blipFill>
        <p:spPr>
          <a:xfrm>
            <a:off x="8353440" y="343080"/>
            <a:ext cx="353880" cy="531360"/>
          </a:xfrm>
          <a:prstGeom prst="rect">
            <a:avLst/>
          </a:prstGeom>
          <a:ln>
            <a:noFill/>
          </a:ln>
        </p:spPr>
      </p:pic>
      <p:sp>
        <p:nvSpPr>
          <p:cNvPr id="913"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914"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2081160" y="2679840"/>
            <a:ext cx="5497200" cy="1792080"/>
          </a:xfrm>
          <a:prstGeom prst="rect">
            <a:avLst/>
          </a:prstGeom>
          <a:noFill/>
          <a:ln>
            <a:noFill/>
          </a:ln>
        </p:spPr>
        <p:style>
          <a:lnRef idx="0"/>
          <a:fillRef idx="0"/>
          <a:effectRef idx="0"/>
          <a:fontRef idx="minor"/>
        </p:style>
      </p:sp>
      <p:grpSp>
        <p:nvGrpSpPr>
          <p:cNvPr id="88" name="Group 2"/>
          <p:cNvGrpSpPr/>
          <p:nvPr/>
        </p:nvGrpSpPr>
        <p:grpSpPr>
          <a:xfrm>
            <a:off x="0" y="6126480"/>
            <a:ext cx="9138960" cy="726480"/>
            <a:chOff x="0" y="6126480"/>
            <a:chExt cx="9138960" cy="726480"/>
          </a:xfrm>
        </p:grpSpPr>
        <p:sp>
          <p:nvSpPr>
            <p:cNvPr id="89"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0"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91" name="Group 5"/>
          <p:cNvGrpSpPr/>
          <p:nvPr/>
        </p:nvGrpSpPr>
        <p:grpSpPr>
          <a:xfrm>
            <a:off x="5040" y="5040"/>
            <a:ext cx="9138960" cy="1877040"/>
            <a:chOff x="5040" y="5040"/>
            <a:chExt cx="9138960" cy="1877040"/>
          </a:xfrm>
        </p:grpSpPr>
        <p:sp>
          <p:nvSpPr>
            <p:cNvPr id="92"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3"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94"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40C0DC78-F773-49E3-96E7-C374AD753D3A}"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95"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96" name="图片 12" descr=""/>
          <p:cNvPicPr/>
          <p:nvPr/>
        </p:nvPicPr>
        <p:blipFill>
          <a:blip r:embed="rId2"/>
          <a:stretch/>
        </p:blipFill>
        <p:spPr>
          <a:xfrm>
            <a:off x="8353440" y="343080"/>
            <a:ext cx="353880" cy="531360"/>
          </a:xfrm>
          <a:prstGeom prst="rect">
            <a:avLst/>
          </a:prstGeom>
          <a:ln>
            <a:noFill/>
          </a:ln>
        </p:spPr>
      </p:pic>
      <p:sp>
        <p:nvSpPr>
          <p:cNvPr id="97"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98"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2081160" y="2679840"/>
            <a:ext cx="5497200" cy="1792080"/>
          </a:xfrm>
          <a:prstGeom prst="rect">
            <a:avLst/>
          </a:prstGeom>
          <a:noFill/>
          <a:ln>
            <a:noFill/>
          </a:ln>
        </p:spPr>
        <p:style>
          <a:lnRef idx="0"/>
          <a:fillRef idx="0"/>
          <a:effectRef idx="0"/>
          <a:fontRef idx="minor"/>
        </p:style>
      </p:sp>
      <p:grpSp>
        <p:nvGrpSpPr>
          <p:cNvPr id="136" name="Group 2"/>
          <p:cNvGrpSpPr/>
          <p:nvPr/>
        </p:nvGrpSpPr>
        <p:grpSpPr>
          <a:xfrm>
            <a:off x="0" y="6126480"/>
            <a:ext cx="9138960" cy="726480"/>
            <a:chOff x="0" y="6126480"/>
            <a:chExt cx="9138960" cy="726480"/>
          </a:xfrm>
        </p:grpSpPr>
        <p:sp>
          <p:nvSpPr>
            <p:cNvPr id="137"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38"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139" name="Group 5"/>
          <p:cNvGrpSpPr/>
          <p:nvPr/>
        </p:nvGrpSpPr>
        <p:grpSpPr>
          <a:xfrm>
            <a:off x="5040" y="5040"/>
            <a:ext cx="9138960" cy="1877040"/>
            <a:chOff x="5040" y="5040"/>
            <a:chExt cx="9138960" cy="1877040"/>
          </a:xfrm>
        </p:grpSpPr>
        <p:sp>
          <p:nvSpPr>
            <p:cNvPr id="140"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41"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142"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FCDB64B8-A2BF-46EB-A26E-D2ECA568A13A}"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143"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144" name="图片 12" descr=""/>
          <p:cNvPicPr/>
          <p:nvPr/>
        </p:nvPicPr>
        <p:blipFill>
          <a:blip r:embed="rId2"/>
          <a:stretch/>
        </p:blipFill>
        <p:spPr>
          <a:xfrm>
            <a:off x="8353440" y="343080"/>
            <a:ext cx="353880" cy="531360"/>
          </a:xfrm>
          <a:prstGeom prst="rect">
            <a:avLst/>
          </a:prstGeom>
          <a:ln>
            <a:noFill/>
          </a:ln>
        </p:spPr>
      </p:pic>
      <p:sp>
        <p:nvSpPr>
          <p:cNvPr id="145"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146"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CustomShape 1"/>
          <p:cNvSpPr/>
          <p:nvPr/>
        </p:nvSpPr>
        <p:spPr>
          <a:xfrm>
            <a:off x="2081160" y="2679840"/>
            <a:ext cx="5497200" cy="1792080"/>
          </a:xfrm>
          <a:prstGeom prst="rect">
            <a:avLst/>
          </a:prstGeom>
          <a:noFill/>
          <a:ln>
            <a:noFill/>
          </a:ln>
        </p:spPr>
        <p:style>
          <a:lnRef idx="0"/>
          <a:fillRef idx="0"/>
          <a:effectRef idx="0"/>
          <a:fontRef idx="minor"/>
        </p:style>
      </p:sp>
      <p:grpSp>
        <p:nvGrpSpPr>
          <p:cNvPr id="184" name="Group 2"/>
          <p:cNvGrpSpPr/>
          <p:nvPr/>
        </p:nvGrpSpPr>
        <p:grpSpPr>
          <a:xfrm>
            <a:off x="0" y="6126480"/>
            <a:ext cx="9138960" cy="726480"/>
            <a:chOff x="0" y="6126480"/>
            <a:chExt cx="9138960" cy="726480"/>
          </a:xfrm>
        </p:grpSpPr>
        <p:sp>
          <p:nvSpPr>
            <p:cNvPr id="185"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86"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187" name="Group 5"/>
          <p:cNvGrpSpPr/>
          <p:nvPr/>
        </p:nvGrpSpPr>
        <p:grpSpPr>
          <a:xfrm>
            <a:off x="5040" y="5040"/>
            <a:ext cx="9138960" cy="1877040"/>
            <a:chOff x="5040" y="5040"/>
            <a:chExt cx="9138960" cy="1877040"/>
          </a:xfrm>
        </p:grpSpPr>
        <p:sp>
          <p:nvSpPr>
            <p:cNvPr id="188"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89"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190"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448AE809-2038-47E3-8286-9738B2F22B6E}"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191"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192" name="图片 12" descr=""/>
          <p:cNvPicPr/>
          <p:nvPr/>
        </p:nvPicPr>
        <p:blipFill>
          <a:blip r:embed="rId2"/>
          <a:stretch/>
        </p:blipFill>
        <p:spPr>
          <a:xfrm>
            <a:off x="8353440" y="343080"/>
            <a:ext cx="353880" cy="531360"/>
          </a:xfrm>
          <a:prstGeom prst="rect">
            <a:avLst/>
          </a:prstGeom>
          <a:ln>
            <a:noFill/>
          </a:ln>
        </p:spPr>
      </p:pic>
      <p:sp>
        <p:nvSpPr>
          <p:cNvPr id="193"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194"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2081160" y="2679840"/>
            <a:ext cx="5497200" cy="1792080"/>
          </a:xfrm>
          <a:prstGeom prst="rect">
            <a:avLst/>
          </a:prstGeom>
          <a:noFill/>
          <a:ln>
            <a:noFill/>
          </a:ln>
        </p:spPr>
        <p:style>
          <a:lnRef idx="0"/>
          <a:fillRef idx="0"/>
          <a:effectRef idx="0"/>
          <a:fontRef idx="minor"/>
        </p:style>
      </p:sp>
      <p:grpSp>
        <p:nvGrpSpPr>
          <p:cNvPr id="232" name="Group 2"/>
          <p:cNvGrpSpPr/>
          <p:nvPr/>
        </p:nvGrpSpPr>
        <p:grpSpPr>
          <a:xfrm>
            <a:off x="0" y="6126480"/>
            <a:ext cx="9138960" cy="726480"/>
            <a:chOff x="0" y="6126480"/>
            <a:chExt cx="9138960" cy="726480"/>
          </a:xfrm>
        </p:grpSpPr>
        <p:sp>
          <p:nvSpPr>
            <p:cNvPr id="233"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34"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235" name="Group 5"/>
          <p:cNvGrpSpPr/>
          <p:nvPr/>
        </p:nvGrpSpPr>
        <p:grpSpPr>
          <a:xfrm>
            <a:off x="5040" y="5040"/>
            <a:ext cx="9138960" cy="1877040"/>
            <a:chOff x="5040" y="5040"/>
            <a:chExt cx="9138960" cy="1877040"/>
          </a:xfrm>
        </p:grpSpPr>
        <p:sp>
          <p:nvSpPr>
            <p:cNvPr id="236"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37"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238"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7BC99382-5C5A-4BD9-8368-12075CD1EFBB}"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239"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240" name="图片 12" descr=""/>
          <p:cNvPicPr/>
          <p:nvPr/>
        </p:nvPicPr>
        <p:blipFill>
          <a:blip r:embed="rId2"/>
          <a:stretch/>
        </p:blipFill>
        <p:spPr>
          <a:xfrm>
            <a:off x="8353440" y="343080"/>
            <a:ext cx="353880" cy="531360"/>
          </a:xfrm>
          <a:prstGeom prst="rect">
            <a:avLst/>
          </a:prstGeom>
          <a:ln>
            <a:noFill/>
          </a:ln>
        </p:spPr>
      </p:pic>
      <p:sp>
        <p:nvSpPr>
          <p:cNvPr id="241"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242"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9" name="CustomShape 1"/>
          <p:cNvSpPr/>
          <p:nvPr/>
        </p:nvSpPr>
        <p:spPr>
          <a:xfrm>
            <a:off x="2081160" y="2679840"/>
            <a:ext cx="5497200" cy="1792080"/>
          </a:xfrm>
          <a:prstGeom prst="rect">
            <a:avLst/>
          </a:prstGeom>
          <a:noFill/>
          <a:ln>
            <a:noFill/>
          </a:ln>
        </p:spPr>
        <p:style>
          <a:lnRef idx="0"/>
          <a:fillRef idx="0"/>
          <a:effectRef idx="0"/>
          <a:fontRef idx="minor"/>
        </p:style>
      </p:sp>
      <p:grpSp>
        <p:nvGrpSpPr>
          <p:cNvPr id="280" name="Group 2"/>
          <p:cNvGrpSpPr/>
          <p:nvPr/>
        </p:nvGrpSpPr>
        <p:grpSpPr>
          <a:xfrm>
            <a:off x="0" y="6126480"/>
            <a:ext cx="9138960" cy="726480"/>
            <a:chOff x="0" y="6126480"/>
            <a:chExt cx="9138960" cy="726480"/>
          </a:xfrm>
        </p:grpSpPr>
        <p:sp>
          <p:nvSpPr>
            <p:cNvPr id="281"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2"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283" name="Group 5"/>
          <p:cNvGrpSpPr/>
          <p:nvPr/>
        </p:nvGrpSpPr>
        <p:grpSpPr>
          <a:xfrm>
            <a:off x="5040" y="5040"/>
            <a:ext cx="9138960" cy="1877040"/>
            <a:chOff x="5040" y="5040"/>
            <a:chExt cx="9138960" cy="1877040"/>
          </a:xfrm>
        </p:grpSpPr>
        <p:sp>
          <p:nvSpPr>
            <p:cNvPr id="284"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5"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286"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FD550DCD-196A-4144-BECE-D85E91A2D8A1}"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287"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288" name="图片 12" descr=""/>
          <p:cNvPicPr/>
          <p:nvPr/>
        </p:nvPicPr>
        <p:blipFill>
          <a:blip r:embed="rId2"/>
          <a:stretch/>
        </p:blipFill>
        <p:spPr>
          <a:xfrm>
            <a:off x="8353440" y="343080"/>
            <a:ext cx="353880" cy="531360"/>
          </a:xfrm>
          <a:prstGeom prst="rect">
            <a:avLst/>
          </a:prstGeom>
          <a:ln>
            <a:noFill/>
          </a:ln>
        </p:spPr>
      </p:pic>
      <p:sp>
        <p:nvSpPr>
          <p:cNvPr id="289"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29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7" name="CustomShape 1"/>
          <p:cNvSpPr/>
          <p:nvPr/>
        </p:nvSpPr>
        <p:spPr>
          <a:xfrm>
            <a:off x="2081160" y="2679840"/>
            <a:ext cx="5497200" cy="1792080"/>
          </a:xfrm>
          <a:prstGeom prst="rect">
            <a:avLst/>
          </a:prstGeom>
          <a:noFill/>
          <a:ln>
            <a:noFill/>
          </a:ln>
        </p:spPr>
        <p:style>
          <a:lnRef idx="0"/>
          <a:fillRef idx="0"/>
          <a:effectRef idx="0"/>
          <a:fontRef idx="minor"/>
        </p:style>
      </p:sp>
      <p:grpSp>
        <p:nvGrpSpPr>
          <p:cNvPr id="328" name="Group 2"/>
          <p:cNvGrpSpPr/>
          <p:nvPr/>
        </p:nvGrpSpPr>
        <p:grpSpPr>
          <a:xfrm>
            <a:off x="0" y="6126480"/>
            <a:ext cx="9138960" cy="726480"/>
            <a:chOff x="0" y="6126480"/>
            <a:chExt cx="9138960" cy="726480"/>
          </a:xfrm>
        </p:grpSpPr>
        <p:sp>
          <p:nvSpPr>
            <p:cNvPr id="329"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30"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331" name="Group 5"/>
          <p:cNvGrpSpPr/>
          <p:nvPr/>
        </p:nvGrpSpPr>
        <p:grpSpPr>
          <a:xfrm>
            <a:off x="5040" y="5040"/>
            <a:ext cx="9138960" cy="1877040"/>
            <a:chOff x="5040" y="5040"/>
            <a:chExt cx="9138960" cy="1877040"/>
          </a:xfrm>
        </p:grpSpPr>
        <p:sp>
          <p:nvSpPr>
            <p:cNvPr id="332"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33"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334"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A4F2B5BA-7143-4086-B496-3E7CE33DE9A2}"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335"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336" name="图片 12" descr=""/>
          <p:cNvPicPr/>
          <p:nvPr/>
        </p:nvPicPr>
        <p:blipFill>
          <a:blip r:embed="rId2"/>
          <a:stretch/>
        </p:blipFill>
        <p:spPr>
          <a:xfrm>
            <a:off x="8353440" y="343080"/>
            <a:ext cx="353880" cy="531360"/>
          </a:xfrm>
          <a:prstGeom prst="rect">
            <a:avLst/>
          </a:prstGeom>
          <a:ln>
            <a:noFill/>
          </a:ln>
        </p:spPr>
      </p:pic>
      <p:sp>
        <p:nvSpPr>
          <p:cNvPr id="337"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338"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CustomShape 1"/>
          <p:cNvSpPr/>
          <p:nvPr/>
        </p:nvSpPr>
        <p:spPr>
          <a:xfrm>
            <a:off x="2081160" y="2679840"/>
            <a:ext cx="5497200" cy="1792080"/>
          </a:xfrm>
          <a:prstGeom prst="rect">
            <a:avLst/>
          </a:prstGeom>
          <a:noFill/>
          <a:ln>
            <a:noFill/>
          </a:ln>
        </p:spPr>
        <p:style>
          <a:lnRef idx="0"/>
          <a:fillRef idx="0"/>
          <a:effectRef idx="0"/>
          <a:fontRef idx="minor"/>
        </p:style>
      </p:sp>
      <p:grpSp>
        <p:nvGrpSpPr>
          <p:cNvPr id="376" name="Group 2"/>
          <p:cNvGrpSpPr/>
          <p:nvPr/>
        </p:nvGrpSpPr>
        <p:grpSpPr>
          <a:xfrm>
            <a:off x="0" y="6126480"/>
            <a:ext cx="9138960" cy="726480"/>
            <a:chOff x="0" y="6126480"/>
            <a:chExt cx="9138960" cy="726480"/>
          </a:xfrm>
        </p:grpSpPr>
        <p:sp>
          <p:nvSpPr>
            <p:cNvPr id="377" name="CustomShape 3"/>
            <p:cNvSpPr/>
            <p:nvPr/>
          </p:nvSpPr>
          <p:spPr>
            <a:xfrm>
              <a:off x="0" y="6126480"/>
              <a:ext cx="9138960" cy="5893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78" name="CustomShape 4"/>
            <p:cNvSpPr/>
            <p:nvPr/>
          </p:nvSpPr>
          <p:spPr>
            <a:xfrm>
              <a:off x="0" y="6284880"/>
              <a:ext cx="9138960" cy="56808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26000">
                  <a:schemeClr val="bg1"/>
                </a:gs>
                <a:gs pos="100000">
                  <a:srgbClr val="eeeeee"/>
                </a:gs>
              </a:gsLst>
              <a:lin ang="2700000"/>
            </a:gradFill>
            <a:ln>
              <a:noFill/>
            </a:ln>
          </p:spPr>
          <p:style>
            <a:lnRef idx="2">
              <a:schemeClr val="accent1">
                <a:shade val="50000"/>
              </a:schemeClr>
            </a:lnRef>
            <a:fillRef idx="1">
              <a:schemeClr val="accent1"/>
            </a:fillRef>
            <a:effectRef idx="0">
              <a:schemeClr val="accent1"/>
            </a:effectRef>
            <a:fontRef idx="minor"/>
          </p:style>
        </p:sp>
      </p:grpSp>
      <p:grpSp>
        <p:nvGrpSpPr>
          <p:cNvPr id="379" name="Group 5"/>
          <p:cNvGrpSpPr/>
          <p:nvPr/>
        </p:nvGrpSpPr>
        <p:grpSpPr>
          <a:xfrm>
            <a:off x="5040" y="5040"/>
            <a:ext cx="9138960" cy="1877040"/>
            <a:chOff x="5040" y="5040"/>
            <a:chExt cx="9138960" cy="1877040"/>
          </a:xfrm>
        </p:grpSpPr>
        <p:sp>
          <p:nvSpPr>
            <p:cNvPr id="380" name="CustomShape 6"/>
            <p:cNvSpPr/>
            <p:nvPr/>
          </p:nvSpPr>
          <p:spPr>
            <a:xfrm rot="10800000">
              <a:off x="5040" y="605160"/>
              <a:ext cx="9138960" cy="127692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81" name="CustomShape 7"/>
            <p:cNvSpPr/>
            <p:nvPr/>
          </p:nvSpPr>
          <p:spPr>
            <a:xfrm rot="10800000">
              <a:off x="5040" y="5040"/>
              <a:ext cx="9138960" cy="159156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81000">
                  <a:srgbClr val="eeeeee"/>
                </a:gs>
                <a:gs pos="100000">
                  <a:srgbClr val="e8e8e8"/>
                </a:gs>
              </a:gsLst>
              <a:lin ang="2700000"/>
            </a:gradFill>
            <a:ln>
              <a:noFill/>
            </a:ln>
          </p:spPr>
          <p:style>
            <a:lnRef idx="2">
              <a:schemeClr val="accent1">
                <a:shade val="50000"/>
              </a:schemeClr>
            </a:lnRef>
            <a:fillRef idx="1">
              <a:schemeClr val="accent1"/>
            </a:fillRef>
            <a:effectRef idx="0">
              <a:schemeClr val="accent1"/>
            </a:effectRef>
            <a:fontRef idx="minor"/>
          </p:style>
        </p:sp>
      </p:grpSp>
      <p:sp>
        <p:nvSpPr>
          <p:cNvPr id="382" name="CustomShape 8"/>
          <p:cNvSpPr/>
          <p:nvPr/>
        </p:nvSpPr>
        <p:spPr>
          <a:xfrm>
            <a:off x="8703000" y="6511320"/>
            <a:ext cx="206280" cy="210240"/>
          </a:xfrm>
          <a:prstGeom prst="rect">
            <a:avLst/>
          </a:prstGeom>
          <a:noFill/>
          <a:ln>
            <a:solidFill>
              <a:schemeClr val="bg1">
                <a:lumMod val="75000"/>
              </a:schemeClr>
            </a:solidFill>
          </a:ln>
        </p:spPr>
        <p:style>
          <a:lnRef idx="0"/>
          <a:fillRef idx="0"/>
          <a:effectRef idx="0"/>
          <a:fontRef idx="minor"/>
        </p:style>
        <p:txBody>
          <a:bodyPr wrap="none" lIns="72000" rIns="72000" tIns="72000" bIns="72000" anchor="ctr"/>
          <a:p>
            <a:pPr algn="ctr">
              <a:lnSpc>
                <a:spcPct val="100000"/>
              </a:lnSpc>
            </a:pPr>
            <a:fld id="{05FCAD9B-03F8-4E67-BD1E-AB9FD540B3FC}" type="slidenum">
              <a:rPr b="1" lang="en-US" sz="800" spc="-1" strike="noStrike">
                <a:solidFill>
                  <a:srgbClr val="808080"/>
                </a:solidFill>
                <a:latin typeface="微软雅黑"/>
                <a:ea typeface="微软雅黑"/>
              </a:rPr>
              <a:t>1</a:t>
            </a:fld>
            <a:endParaRPr b="0" lang="en-US" sz="800" spc="-1" strike="noStrike">
              <a:latin typeface="Arial"/>
            </a:endParaRPr>
          </a:p>
        </p:txBody>
      </p:sp>
      <p:sp>
        <p:nvSpPr>
          <p:cNvPr id="383" name="CustomShape 9"/>
          <p:cNvSpPr/>
          <p:nvPr/>
        </p:nvSpPr>
        <p:spPr>
          <a:xfrm>
            <a:off x="478080" y="6511320"/>
            <a:ext cx="1272240" cy="207360"/>
          </a:xfrm>
          <a:prstGeom prst="rect">
            <a:avLst/>
          </a:prstGeom>
          <a:noFill/>
          <a:ln>
            <a:noFill/>
          </a:ln>
        </p:spPr>
        <p:style>
          <a:lnRef idx="0"/>
          <a:fillRef idx="0"/>
          <a:effectRef idx="0"/>
          <a:fontRef idx="minor"/>
        </p:style>
        <p:txBody>
          <a:bodyPr wrap="none" lIns="0" rIns="90000" tIns="45000" bIns="45000"/>
          <a:p>
            <a:pPr>
              <a:lnSpc>
                <a:spcPct val="100000"/>
              </a:lnSpc>
            </a:pPr>
            <a:r>
              <a:rPr b="1" lang="en-US" sz="800" spc="-1" strike="noStrike">
                <a:solidFill>
                  <a:srgbClr val="808080"/>
                </a:solidFill>
                <a:latin typeface="微软雅黑"/>
                <a:ea typeface="微软雅黑"/>
              </a:rPr>
              <a:t>University of Technology Sydney</a:t>
            </a:r>
            <a:endParaRPr b="0" lang="en-US" sz="800" spc="-1" strike="noStrike">
              <a:latin typeface="Arial"/>
            </a:endParaRPr>
          </a:p>
        </p:txBody>
      </p:sp>
      <p:pic>
        <p:nvPicPr>
          <p:cNvPr id="384" name="图片 12" descr=""/>
          <p:cNvPicPr/>
          <p:nvPr/>
        </p:nvPicPr>
        <p:blipFill>
          <a:blip r:embed="rId2"/>
          <a:stretch/>
        </p:blipFill>
        <p:spPr>
          <a:xfrm>
            <a:off x="8353440" y="343080"/>
            <a:ext cx="353880" cy="531360"/>
          </a:xfrm>
          <a:prstGeom prst="rect">
            <a:avLst/>
          </a:prstGeom>
          <a:ln>
            <a:noFill/>
          </a:ln>
        </p:spPr>
      </p:pic>
      <p:sp>
        <p:nvSpPr>
          <p:cNvPr id="385" name="PlaceHolder 10"/>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386"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3.xml"/>
</Relationships>
</file>

<file path=ppt/slides/_rels/slide1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45.xml"/>
</Relationships>
</file>

<file path=ppt/slides/_rels/slide1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57.xml"/>
</Relationships>
</file>

<file path=ppt/slides/_rels/slide1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69.xml"/>
</Relationships>
</file>

<file path=ppt/slides/_rels/slide1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181.xml"/>
</Relationships>
</file>

<file path=ppt/slides/_rels/slide1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93.xml"/>
</Relationships>
</file>

<file path=ppt/slides/_rels/slide1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17.xml"/>
</Relationships>
</file>

<file path=ppt/slides/_rels/slide1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29.xml"/>
</Relationships>
</file>

<file path=ppt/slides/_rels/slide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05.xml"/>
</Relationships>
</file>

<file path=ppt/slides/_rels/slide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7" name="图片 11" descr=""/>
          <p:cNvPicPr/>
          <p:nvPr/>
        </p:nvPicPr>
        <p:blipFill>
          <a:blip r:embed="rId1"/>
          <a:srcRect l="0" t="15199" r="0" b="0"/>
          <a:stretch/>
        </p:blipFill>
        <p:spPr>
          <a:xfrm>
            <a:off x="0" y="0"/>
            <a:ext cx="9138960" cy="5811120"/>
          </a:xfrm>
          <a:prstGeom prst="rect">
            <a:avLst/>
          </a:prstGeom>
          <a:ln>
            <a:noFill/>
          </a:ln>
        </p:spPr>
      </p:pic>
      <p:sp>
        <p:nvSpPr>
          <p:cNvPr id="958" name="CustomShape 1"/>
          <p:cNvSpPr/>
          <p:nvPr/>
        </p:nvSpPr>
        <p:spPr>
          <a:xfrm>
            <a:off x="0" y="2842200"/>
            <a:ext cx="9138960" cy="2046600"/>
          </a:xfrm>
          <a:custGeom>
            <a:avLst/>
            <a:gdLst/>
            <a:ah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rotWithShape="0">
            <a:gsLst>
              <a:gs pos="0">
                <a:schemeClr val="accent1">
                  <a:alpha val="90000"/>
                </a:schemeClr>
              </a:gs>
              <a:gs pos="100000">
                <a:schemeClr val="accent1">
                  <a:alpha val="7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59" name="CustomShape 2"/>
          <p:cNvSpPr/>
          <p:nvPr/>
        </p:nvSpPr>
        <p:spPr>
          <a:xfrm>
            <a:off x="0" y="3344040"/>
            <a:ext cx="9138960" cy="3472920"/>
          </a:xfrm>
          <a:custGeom>
            <a:avLst/>
            <a:gdLst/>
            <a:ah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rotWithShape="0">
            <a:gsLst>
              <a:gs pos="17000">
                <a:schemeClr val="bg1"/>
              </a:gs>
              <a:gs pos="100000">
                <a:srgbClr val="eeeeee"/>
              </a:gs>
            </a:gsLst>
            <a:lin ang="2700000"/>
          </a:gra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60" name="CustomShape 3"/>
          <p:cNvSpPr/>
          <p:nvPr/>
        </p:nvSpPr>
        <p:spPr>
          <a:xfrm>
            <a:off x="503280" y="5997240"/>
            <a:ext cx="4280040" cy="632880"/>
          </a:xfrm>
          <a:prstGeom prst="rect">
            <a:avLst/>
          </a:prstGeom>
          <a:noFill/>
          <a:ln>
            <a:noFill/>
          </a:ln>
        </p:spPr>
        <p:style>
          <a:lnRef idx="0"/>
          <a:fillRef idx="0"/>
          <a:effectRef idx="0"/>
          <a:fontRef idx="minor"/>
        </p:style>
        <p:txBody>
          <a:bodyPr lIns="90000" rIns="90000" tIns="45000" bIns="45000"/>
          <a:p>
            <a:pPr>
              <a:lnSpc>
                <a:spcPct val="150000"/>
              </a:lnSpc>
            </a:pPr>
            <a:r>
              <a:rPr b="1" lang="en-US" sz="1200" spc="-1" strike="noStrike">
                <a:solidFill>
                  <a:srgbClr val="808080"/>
                </a:solidFill>
                <a:latin typeface="微软雅黑"/>
                <a:ea typeface="微软雅黑"/>
              </a:rPr>
              <a:t>Author</a:t>
            </a:r>
            <a:r>
              <a:rPr b="1" lang="en-US" sz="1200" spc="-1" strike="noStrike">
                <a:solidFill>
                  <a:srgbClr val="808080"/>
                </a:solidFill>
                <a:latin typeface="微软雅黑"/>
                <a:ea typeface="微软雅黑"/>
              </a:rPr>
              <a:t>：</a:t>
            </a:r>
            <a:r>
              <a:rPr b="0" lang="en-US" sz="1200" spc="-1" strike="noStrike">
                <a:solidFill>
                  <a:srgbClr val="808080"/>
                </a:solidFill>
                <a:latin typeface="微软雅黑"/>
                <a:ea typeface="微软雅黑"/>
              </a:rPr>
              <a:t>Yanxin Zhang</a:t>
            </a:r>
            <a:endParaRPr b="0" lang="en-US" sz="1200" spc="-1" strike="noStrike">
              <a:latin typeface="Arial"/>
            </a:endParaRPr>
          </a:p>
          <a:p>
            <a:pPr>
              <a:lnSpc>
                <a:spcPct val="150000"/>
              </a:lnSpc>
            </a:pPr>
            <a:r>
              <a:rPr b="1" lang="en-US" sz="1200" spc="-1" strike="noStrike">
                <a:solidFill>
                  <a:srgbClr val="808080"/>
                </a:solidFill>
                <a:latin typeface="微软雅黑"/>
                <a:ea typeface="微软雅黑"/>
              </a:rPr>
              <a:t>Faculty of Engineering and Information Technologies</a:t>
            </a:r>
            <a:endParaRPr b="0" lang="en-US" sz="1200" spc="-1" strike="noStrike">
              <a:latin typeface="Arial"/>
            </a:endParaRPr>
          </a:p>
        </p:txBody>
      </p:sp>
      <p:sp>
        <p:nvSpPr>
          <p:cNvPr id="961" name="CustomShape 4"/>
          <p:cNvSpPr/>
          <p:nvPr/>
        </p:nvSpPr>
        <p:spPr>
          <a:xfrm>
            <a:off x="360000" y="4893480"/>
            <a:ext cx="6619320" cy="1230480"/>
          </a:xfrm>
          <a:prstGeom prst="rect">
            <a:avLst/>
          </a:prstGeom>
          <a:noFill/>
          <a:ln>
            <a:noFill/>
          </a:ln>
        </p:spPr>
        <p:style>
          <a:lnRef idx="0"/>
          <a:fillRef idx="0"/>
          <a:effectRef idx="0"/>
          <a:fontRef idx="minor"/>
        </p:style>
        <p:txBody>
          <a:bodyPr lIns="90000" rIns="90000" tIns="45000" bIns="45000"/>
          <a:p>
            <a:pPr>
              <a:lnSpc>
                <a:spcPct val="100000"/>
              </a:lnSpc>
            </a:pPr>
            <a:r>
              <a:rPr b="1" lang="en-US" sz="3000" spc="-1" strike="noStrike">
                <a:solidFill>
                  <a:srgbClr val="008a98"/>
                </a:solidFill>
                <a:latin typeface="Arial"/>
                <a:ea typeface="宋体"/>
              </a:rPr>
              <a:t>University of Technology Sydney</a:t>
            </a:r>
            <a:endParaRPr b="0" lang="en-US" sz="3000" spc="-1" strike="noStrike">
              <a:latin typeface="Arial"/>
            </a:endParaRPr>
          </a:p>
        </p:txBody>
      </p:sp>
      <p:pic>
        <p:nvPicPr>
          <p:cNvPr id="962" name="图片 7" descr=""/>
          <p:cNvPicPr/>
          <p:nvPr/>
        </p:nvPicPr>
        <p:blipFill>
          <a:blip r:embed="rId2"/>
          <a:stretch/>
        </p:blipFill>
        <p:spPr>
          <a:xfrm>
            <a:off x="7975800" y="5398920"/>
            <a:ext cx="731520" cy="1096200"/>
          </a:xfrm>
          <a:prstGeom prst="rect">
            <a:avLst/>
          </a:prstGeom>
          <a:ln>
            <a:noFill/>
          </a:ln>
        </p:spPr>
      </p:pic>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4"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Literature Review - AVclass</a:t>
            </a:r>
            <a:endParaRPr b="0" lang="en-US" sz="2400" spc="-1" strike="noStrike">
              <a:latin typeface="Arial"/>
            </a:endParaRPr>
          </a:p>
        </p:txBody>
      </p:sp>
      <p:sp>
        <p:nvSpPr>
          <p:cNvPr id="995" name="CustomShape 2"/>
          <p:cNvSpPr/>
          <p:nvPr/>
        </p:nvSpPr>
        <p:spPr>
          <a:xfrm>
            <a:off x="504000" y="2376000"/>
            <a:ext cx="8347320" cy="1805040"/>
          </a:xfrm>
          <a:prstGeom prst="rect">
            <a:avLst/>
          </a:prstGeom>
          <a:noFill/>
          <a:ln>
            <a:noFill/>
          </a:ln>
        </p:spPr>
        <p:style>
          <a:lnRef idx="0"/>
          <a:fillRef idx="0"/>
          <a:effectRef idx="0"/>
          <a:fontRef idx="minor"/>
        </p:style>
      </p:sp>
      <p:pic>
        <p:nvPicPr>
          <p:cNvPr id="996" name="" descr=""/>
          <p:cNvPicPr/>
          <p:nvPr/>
        </p:nvPicPr>
        <p:blipFill>
          <a:blip r:embed="rId1"/>
          <a:stretch/>
        </p:blipFill>
        <p:spPr>
          <a:xfrm>
            <a:off x="144000" y="1872000"/>
            <a:ext cx="9007920" cy="4037760"/>
          </a:xfrm>
          <a:prstGeom prst="rect">
            <a:avLst/>
          </a:prstGeom>
          <a:ln>
            <a:noFill/>
          </a:ln>
        </p:spPr>
      </p:pic>
      <p:sp>
        <p:nvSpPr>
          <p:cNvPr id="997" name="CustomShape 3"/>
          <p:cNvSpPr/>
          <p:nvPr/>
        </p:nvSpPr>
        <p:spPr>
          <a:xfrm>
            <a:off x="864000" y="1440000"/>
            <a:ext cx="7269480" cy="302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2016 RAID AVclass: A Tool for Massive Malware Labeling</a:t>
            </a:r>
            <a:endParaRPr b="0" lang="en-US" sz="1800" spc="-1" strike="noStrike">
              <a:latin typeface="Arial"/>
            </a:endParaRPr>
          </a:p>
        </p:txBody>
      </p:sp>
    </p:spTree>
  </p:cSld>
  <p:transition spd="med">
    <p:fade/>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Literature Review - Euphony</a:t>
            </a:r>
            <a:endParaRPr b="0" lang="en-US" sz="2400" spc="-1" strike="noStrike">
              <a:latin typeface="Arial"/>
            </a:endParaRPr>
          </a:p>
        </p:txBody>
      </p:sp>
      <p:sp>
        <p:nvSpPr>
          <p:cNvPr id="999" name="CustomShape 2"/>
          <p:cNvSpPr/>
          <p:nvPr/>
        </p:nvSpPr>
        <p:spPr>
          <a:xfrm>
            <a:off x="504000" y="2376000"/>
            <a:ext cx="8347320" cy="1805040"/>
          </a:xfrm>
          <a:prstGeom prst="rect">
            <a:avLst/>
          </a:prstGeom>
          <a:noFill/>
          <a:ln>
            <a:noFill/>
          </a:ln>
        </p:spPr>
        <p:style>
          <a:lnRef idx="0"/>
          <a:fillRef idx="0"/>
          <a:effectRef idx="0"/>
          <a:fontRef idx="minor"/>
        </p:style>
      </p:sp>
      <p:sp>
        <p:nvSpPr>
          <p:cNvPr id="1000" name="CustomShape 3"/>
          <p:cNvSpPr/>
          <p:nvPr/>
        </p:nvSpPr>
        <p:spPr>
          <a:xfrm>
            <a:off x="7344000" y="1656000"/>
            <a:ext cx="1077480" cy="3741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2017 MSR Euphony: harmonious unification of cacophonous anti-virus vendor labels for Android malware</a:t>
            </a:r>
            <a:endParaRPr b="0" lang="en-US" sz="1800" spc="-1" strike="noStrike">
              <a:latin typeface="Arial"/>
            </a:endParaRPr>
          </a:p>
        </p:txBody>
      </p:sp>
      <p:sp>
        <p:nvSpPr>
          <p:cNvPr id="1001" name="CustomShape 4"/>
          <p:cNvSpPr/>
          <p:nvPr/>
        </p:nvSpPr>
        <p:spPr>
          <a:xfrm>
            <a:off x="324000" y="1872000"/>
            <a:ext cx="7126200" cy="2022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To address the issue caused by inconsistent labels, a new tool-supported solution named AVClass has recently proposed. The authors present system able to process scan reprots from AV vendors and produce a single label per sample. However, the authors mention that the system requires a ground-truth list of known malware families to distinguish family names from generic tokens. This limitation goes back to the chicken-and-egg problem. Furthermore, their approach also depends on vendor-specific rules to handle the removal of some vendor suffixes. </a:t>
            </a:r>
            <a:endParaRPr b="0" lang="en-US" sz="1800" spc="-1" strike="noStrike">
              <a:latin typeface="Arial"/>
            </a:endParaRPr>
          </a:p>
        </p:txBody>
      </p:sp>
    </p:spTree>
  </p:cSld>
  <p:transition spd="med">
    <p:fade/>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2"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Literature Review - Euphony</a:t>
            </a:r>
            <a:endParaRPr b="0" lang="en-US" sz="2400" spc="-1" strike="noStrike">
              <a:latin typeface="Arial"/>
            </a:endParaRPr>
          </a:p>
        </p:txBody>
      </p:sp>
      <p:sp>
        <p:nvSpPr>
          <p:cNvPr id="1003" name="CustomShape 2"/>
          <p:cNvSpPr/>
          <p:nvPr/>
        </p:nvSpPr>
        <p:spPr>
          <a:xfrm>
            <a:off x="504000" y="2376000"/>
            <a:ext cx="8347320" cy="1805040"/>
          </a:xfrm>
          <a:prstGeom prst="rect">
            <a:avLst/>
          </a:prstGeom>
          <a:noFill/>
          <a:ln>
            <a:noFill/>
          </a:ln>
        </p:spPr>
        <p:style>
          <a:lnRef idx="0"/>
          <a:fillRef idx="0"/>
          <a:effectRef idx="0"/>
          <a:fontRef idx="minor"/>
        </p:style>
      </p:sp>
      <p:pic>
        <p:nvPicPr>
          <p:cNvPr id="1004" name="" descr=""/>
          <p:cNvPicPr/>
          <p:nvPr/>
        </p:nvPicPr>
        <p:blipFill>
          <a:blip r:embed="rId1"/>
          <a:stretch/>
        </p:blipFill>
        <p:spPr>
          <a:xfrm>
            <a:off x="0" y="1944000"/>
            <a:ext cx="4291200" cy="3741120"/>
          </a:xfrm>
          <a:prstGeom prst="rect">
            <a:avLst/>
          </a:prstGeom>
          <a:ln>
            <a:noFill/>
          </a:ln>
        </p:spPr>
      </p:pic>
      <p:sp>
        <p:nvSpPr>
          <p:cNvPr id="1005" name="CustomShape 3"/>
          <p:cNvSpPr/>
          <p:nvPr/>
        </p:nvSpPr>
        <p:spPr>
          <a:xfrm>
            <a:off x="4248000" y="1224000"/>
            <a:ext cx="6622200" cy="3006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Definition:</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AV label</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AV label field</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AV labeling pattern</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006" name="" descr=""/>
          <p:cNvPicPr/>
          <p:nvPr/>
        </p:nvPicPr>
        <p:blipFill>
          <a:blip r:embed="rId2"/>
          <a:stretch/>
        </p:blipFill>
        <p:spPr>
          <a:xfrm>
            <a:off x="4248000" y="2592000"/>
            <a:ext cx="4894560" cy="2337840"/>
          </a:xfrm>
          <a:prstGeom prst="rect">
            <a:avLst/>
          </a:prstGeom>
          <a:ln>
            <a:noFill/>
          </a:ln>
        </p:spPr>
      </p:pic>
    </p:spTree>
  </p:cSld>
  <p:transition spd="med">
    <p:fade/>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7"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Literature Review - Euphony</a:t>
            </a:r>
            <a:endParaRPr b="0" lang="en-US" sz="2400" spc="-1" strike="noStrike">
              <a:latin typeface="Arial"/>
            </a:endParaRPr>
          </a:p>
        </p:txBody>
      </p:sp>
      <p:sp>
        <p:nvSpPr>
          <p:cNvPr id="1008" name="CustomShape 2"/>
          <p:cNvSpPr/>
          <p:nvPr/>
        </p:nvSpPr>
        <p:spPr>
          <a:xfrm>
            <a:off x="504000" y="2376000"/>
            <a:ext cx="8347320" cy="1805040"/>
          </a:xfrm>
          <a:prstGeom prst="rect">
            <a:avLst/>
          </a:prstGeom>
          <a:noFill/>
          <a:ln>
            <a:noFill/>
          </a:ln>
        </p:spPr>
        <p:style>
          <a:lnRef idx="0"/>
          <a:fillRef idx="0"/>
          <a:effectRef idx="0"/>
          <a:fontRef idx="minor"/>
        </p:style>
      </p:sp>
      <p:pic>
        <p:nvPicPr>
          <p:cNvPr id="1009" name="" descr=""/>
          <p:cNvPicPr/>
          <p:nvPr/>
        </p:nvPicPr>
        <p:blipFill>
          <a:blip r:embed="rId1"/>
          <a:stretch/>
        </p:blipFill>
        <p:spPr>
          <a:xfrm>
            <a:off x="3961440" y="1157760"/>
            <a:ext cx="4749120" cy="5032800"/>
          </a:xfrm>
          <a:prstGeom prst="rect">
            <a:avLst/>
          </a:prstGeom>
          <a:ln>
            <a:noFill/>
          </a:ln>
        </p:spPr>
      </p:pic>
      <p:sp>
        <p:nvSpPr>
          <p:cNvPr id="1010" name="CustomShape 3"/>
          <p:cNvSpPr/>
          <p:nvPr/>
        </p:nvSpPr>
        <p:spPr>
          <a:xfrm>
            <a:off x="324000" y="2016000"/>
            <a:ext cx="6622200" cy="3006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Definition:</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Imbalance Metric(Im)</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Exclusion Metric(Ex)</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Distance Metric of Family Names(D)</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Sample Set Distance Metric(W)</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011" name="" descr=""/>
          <p:cNvPicPr/>
          <p:nvPr/>
        </p:nvPicPr>
        <p:blipFill>
          <a:blip r:embed="rId2"/>
          <a:stretch/>
        </p:blipFill>
        <p:spPr>
          <a:xfrm>
            <a:off x="63720" y="3600000"/>
            <a:ext cx="3966840" cy="1294560"/>
          </a:xfrm>
          <a:prstGeom prst="rect">
            <a:avLst/>
          </a:prstGeom>
          <a:ln>
            <a:noFill/>
          </a:ln>
        </p:spPr>
      </p:pic>
      <p:pic>
        <p:nvPicPr>
          <p:cNvPr id="1012" name="" descr=""/>
          <p:cNvPicPr/>
          <p:nvPr/>
        </p:nvPicPr>
        <p:blipFill>
          <a:blip r:embed="rId3"/>
          <a:stretch/>
        </p:blipFill>
        <p:spPr>
          <a:xfrm>
            <a:off x="131040" y="5328000"/>
            <a:ext cx="4187520" cy="646560"/>
          </a:xfrm>
          <a:prstGeom prst="rect">
            <a:avLst/>
          </a:prstGeom>
          <a:ln>
            <a:noFill/>
          </a:ln>
        </p:spPr>
      </p:pic>
    </p:spTree>
  </p:cSld>
  <p:transition spd="med">
    <p:fade/>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Literature Review - Motivation</a:t>
            </a:r>
            <a:endParaRPr b="0" lang="en-US" sz="2400" spc="-1" strike="noStrike">
              <a:latin typeface="Arial"/>
            </a:endParaRPr>
          </a:p>
        </p:txBody>
      </p:sp>
      <p:sp>
        <p:nvSpPr>
          <p:cNvPr id="1014" name="CustomShape 2"/>
          <p:cNvSpPr/>
          <p:nvPr/>
        </p:nvSpPr>
        <p:spPr>
          <a:xfrm>
            <a:off x="504000" y="2376000"/>
            <a:ext cx="8347320" cy="1805040"/>
          </a:xfrm>
          <a:prstGeom prst="rect">
            <a:avLst/>
          </a:prstGeom>
          <a:noFill/>
          <a:ln>
            <a:noFill/>
          </a:ln>
        </p:spPr>
        <p:style>
          <a:lnRef idx="0"/>
          <a:fillRef idx="0"/>
          <a:effectRef idx="0"/>
          <a:fontRef idx="minor"/>
        </p:style>
      </p:sp>
      <p:pic>
        <p:nvPicPr>
          <p:cNvPr id="1015" name="" descr=""/>
          <p:cNvPicPr/>
          <p:nvPr/>
        </p:nvPicPr>
        <p:blipFill>
          <a:blip r:embed="rId1"/>
          <a:stretch/>
        </p:blipFill>
        <p:spPr>
          <a:xfrm>
            <a:off x="1143360" y="1746720"/>
            <a:ext cx="6773760" cy="1346400"/>
          </a:xfrm>
          <a:prstGeom prst="rect">
            <a:avLst/>
          </a:prstGeom>
          <a:ln>
            <a:noFill/>
          </a:ln>
        </p:spPr>
      </p:pic>
      <p:sp>
        <p:nvSpPr>
          <p:cNvPr id="1016" name="CustomShape 3"/>
          <p:cNvSpPr/>
          <p:nvPr/>
        </p:nvSpPr>
        <p:spPr>
          <a:xfrm>
            <a:off x="792000" y="3456000"/>
            <a:ext cx="7989120" cy="732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Results show that EUPHONY managed to cluster 79% of the samples (319100 out of 402600). Avclass clustered 44% (178471 out of 402600), which could not obtain labels for more than half of the recent dataset.</a:t>
            </a:r>
            <a:endParaRPr b="0" lang="en-US" sz="1800" spc="-1" strike="noStrike">
              <a:latin typeface="Arial"/>
            </a:endParaRPr>
          </a:p>
        </p:txBody>
      </p:sp>
    </p:spTree>
  </p:cSld>
  <p:transition spd="med">
    <p:fade/>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7"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Literature Review - Motivation</a:t>
            </a:r>
            <a:endParaRPr b="0" lang="en-US" sz="2400" spc="-1" strike="noStrike">
              <a:latin typeface="Arial"/>
            </a:endParaRPr>
          </a:p>
        </p:txBody>
      </p:sp>
      <p:sp>
        <p:nvSpPr>
          <p:cNvPr id="1018" name="CustomShape 2"/>
          <p:cNvSpPr/>
          <p:nvPr/>
        </p:nvSpPr>
        <p:spPr>
          <a:xfrm>
            <a:off x="504000" y="2376000"/>
            <a:ext cx="8347320" cy="1805040"/>
          </a:xfrm>
          <a:prstGeom prst="rect">
            <a:avLst/>
          </a:prstGeom>
          <a:noFill/>
          <a:ln>
            <a:noFill/>
          </a:ln>
        </p:spPr>
        <p:style>
          <a:lnRef idx="0"/>
          <a:fillRef idx="0"/>
          <a:effectRef idx="0"/>
          <a:fontRef idx="minor"/>
        </p:style>
      </p:sp>
      <p:pic>
        <p:nvPicPr>
          <p:cNvPr id="1019" name="" descr=""/>
          <p:cNvPicPr/>
          <p:nvPr/>
        </p:nvPicPr>
        <p:blipFill>
          <a:blip r:embed="rId1"/>
          <a:stretch/>
        </p:blipFill>
        <p:spPr>
          <a:xfrm>
            <a:off x="936000" y="1575000"/>
            <a:ext cx="7486920" cy="4615920"/>
          </a:xfrm>
          <a:prstGeom prst="rect">
            <a:avLst/>
          </a:prstGeom>
          <a:ln>
            <a:noFill/>
          </a:ln>
        </p:spPr>
      </p:pic>
    </p:spTree>
  </p:cSld>
  <p:transition spd="med">
    <p:fade/>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0"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Methodology – Feature Extraction</a:t>
            </a:r>
            <a:endParaRPr b="0" lang="en-US" sz="2400" spc="-1" strike="noStrike">
              <a:latin typeface="Arial"/>
            </a:endParaRPr>
          </a:p>
        </p:txBody>
      </p:sp>
      <p:sp>
        <p:nvSpPr>
          <p:cNvPr id="1021" name="CustomShape 2"/>
          <p:cNvSpPr/>
          <p:nvPr/>
        </p:nvSpPr>
        <p:spPr>
          <a:xfrm>
            <a:off x="504000" y="2376000"/>
            <a:ext cx="8347320" cy="1805040"/>
          </a:xfrm>
          <a:prstGeom prst="rect">
            <a:avLst/>
          </a:prstGeom>
          <a:noFill/>
          <a:ln>
            <a:noFill/>
          </a:ln>
        </p:spPr>
        <p:style>
          <a:lnRef idx="0"/>
          <a:fillRef idx="0"/>
          <a:effectRef idx="0"/>
          <a:fontRef idx="minor"/>
        </p:style>
      </p:sp>
      <p:pic>
        <p:nvPicPr>
          <p:cNvPr id="1022" name="" descr=""/>
          <p:cNvPicPr/>
          <p:nvPr/>
        </p:nvPicPr>
        <p:blipFill>
          <a:blip r:embed="rId1"/>
          <a:stretch/>
        </p:blipFill>
        <p:spPr>
          <a:xfrm>
            <a:off x="49680" y="1224720"/>
            <a:ext cx="8734320" cy="791280"/>
          </a:xfrm>
          <a:prstGeom prst="rect">
            <a:avLst/>
          </a:prstGeom>
          <a:ln>
            <a:noFill/>
          </a:ln>
        </p:spPr>
      </p:pic>
      <p:pic>
        <p:nvPicPr>
          <p:cNvPr id="1023" name="" descr=""/>
          <p:cNvPicPr/>
          <p:nvPr/>
        </p:nvPicPr>
        <p:blipFill>
          <a:blip r:embed="rId2"/>
          <a:stretch/>
        </p:blipFill>
        <p:spPr>
          <a:xfrm>
            <a:off x="4711320" y="2232000"/>
            <a:ext cx="4360680" cy="3685320"/>
          </a:xfrm>
          <a:prstGeom prst="rect">
            <a:avLst/>
          </a:prstGeom>
          <a:ln>
            <a:noFill/>
          </a:ln>
        </p:spPr>
      </p:pic>
      <p:pic>
        <p:nvPicPr>
          <p:cNvPr id="1024" name="" descr=""/>
          <p:cNvPicPr/>
          <p:nvPr/>
        </p:nvPicPr>
        <p:blipFill>
          <a:blip r:embed="rId3"/>
          <a:stretch/>
        </p:blipFill>
        <p:spPr>
          <a:xfrm>
            <a:off x="144000" y="2197440"/>
            <a:ext cx="4464000" cy="3778560"/>
          </a:xfrm>
          <a:prstGeom prst="rect">
            <a:avLst/>
          </a:prstGeom>
          <a:ln>
            <a:noFill/>
          </a:ln>
        </p:spPr>
      </p:pic>
    </p:spTree>
  </p:cSld>
  <p:transition spd="med">
    <p:fade/>
  </p:transition>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Methodology – Feature Extraction</a:t>
            </a:r>
            <a:endParaRPr b="0" lang="en-US" sz="2400" spc="-1" strike="noStrike">
              <a:latin typeface="Arial"/>
            </a:endParaRPr>
          </a:p>
        </p:txBody>
      </p:sp>
      <p:sp>
        <p:nvSpPr>
          <p:cNvPr id="1026" name="CustomShape 2"/>
          <p:cNvSpPr/>
          <p:nvPr/>
        </p:nvSpPr>
        <p:spPr>
          <a:xfrm>
            <a:off x="504000" y="2376000"/>
            <a:ext cx="8347320" cy="1805040"/>
          </a:xfrm>
          <a:prstGeom prst="rect">
            <a:avLst/>
          </a:prstGeom>
          <a:noFill/>
          <a:ln>
            <a:noFill/>
          </a:ln>
        </p:spPr>
        <p:style>
          <a:lnRef idx="0"/>
          <a:fillRef idx="0"/>
          <a:effectRef idx="0"/>
          <a:fontRef idx="minor"/>
        </p:style>
      </p:sp>
      <p:pic>
        <p:nvPicPr>
          <p:cNvPr id="1027" name="" descr=""/>
          <p:cNvPicPr/>
          <p:nvPr/>
        </p:nvPicPr>
        <p:blipFill>
          <a:blip r:embed="rId1"/>
          <a:stretch/>
        </p:blipFill>
        <p:spPr>
          <a:xfrm>
            <a:off x="216000" y="1368000"/>
            <a:ext cx="8784000" cy="4671000"/>
          </a:xfrm>
          <a:prstGeom prst="rect">
            <a:avLst/>
          </a:prstGeom>
          <a:ln>
            <a:noFill/>
          </a:ln>
        </p:spPr>
      </p:pic>
    </p:spTree>
  </p:cSld>
  <p:transition spd="med">
    <p:fade/>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Methodology – Feature Extraction</a:t>
            </a:r>
            <a:endParaRPr b="0" lang="en-US" sz="2400" spc="-1" strike="noStrike">
              <a:latin typeface="Arial"/>
            </a:endParaRPr>
          </a:p>
        </p:txBody>
      </p:sp>
      <p:sp>
        <p:nvSpPr>
          <p:cNvPr id="1029" name="CustomShape 2"/>
          <p:cNvSpPr/>
          <p:nvPr/>
        </p:nvSpPr>
        <p:spPr>
          <a:xfrm>
            <a:off x="504000" y="2376000"/>
            <a:ext cx="8347320" cy="1805040"/>
          </a:xfrm>
          <a:prstGeom prst="rect">
            <a:avLst/>
          </a:prstGeom>
          <a:noFill/>
          <a:ln>
            <a:noFill/>
          </a:ln>
        </p:spPr>
        <p:style>
          <a:lnRef idx="0"/>
          <a:fillRef idx="0"/>
          <a:effectRef idx="0"/>
          <a:fontRef idx="minor"/>
        </p:style>
      </p:sp>
      <p:pic>
        <p:nvPicPr>
          <p:cNvPr id="1030" name="" descr=""/>
          <p:cNvPicPr/>
          <p:nvPr/>
        </p:nvPicPr>
        <p:blipFill>
          <a:blip r:embed="rId1"/>
          <a:stretch/>
        </p:blipFill>
        <p:spPr>
          <a:xfrm>
            <a:off x="2016000" y="1152000"/>
            <a:ext cx="4752000" cy="5200560"/>
          </a:xfrm>
          <a:prstGeom prst="rect">
            <a:avLst/>
          </a:prstGeom>
          <a:ln>
            <a:noFill/>
          </a:ln>
        </p:spPr>
      </p:pic>
    </p:spTree>
  </p:cSld>
  <p:transition spd="med">
    <p:fade/>
  </p:transition>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1"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Methodology – Multiclass SVM</a:t>
            </a:r>
            <a:endParaRPr b="0" lang="en-US" sz="2400" spc="-1" strike="noStrike">
              <a:latin typeface="Arial"/>
            </a:endParaRPr>
          </a:p>
        </p:txBody>
      </p:sp>
      <p:sp>
        <p:nvSpPr>
          <p:cNvPr id="1032" name="CustomShape 2"/>
          <p:cNvSpPr/>
          <p:nvPr/>
        </p:nvSpPr>
        <p:spPr>
          <a:xfrm>
            <a:off x="504000" y="2376000"/>
            <a:ext cx="8347320" cy="1805040"/>
          </a:xfrm>
          <a:prstGeom prst="rect">
            <a:avLst/>
          </a:prstGeom>
          <a:noFill/>
          <a:ln>
            <a:noFill/>
          </a:ln>
        </p:spPr>
        <p:style>
          <a:lnRef idx="0"/>
          <a:fillRef idx="0"/>
          <a:effectRef idx="0"/>
          <a:fontRef idx="minor"/>
        </p:style>
      </p:sp>
      <p:pic>
        <p:nvPicPr>
          <p:cNvPr id="1033" name="" descr=""/>
          <p:cNvPicPr/>
          <p:nvPr/>
        </p:nvPicPr>
        <p:blipFill>
          <a:blip r:embed="rId1"/>
          <a:stretch/>
        </p:blipFill>
        <p:spPr>
          <a:xfrm>
            <a:off x="72360" y="1787040"/>
            <a:ext cx="9143640" cy="4260960"/>
          </a:xfrm>
          <a:prstGeom prst="rect">
            <a:avLst/>
          </a:prstGeom>
          <a:ln>
            <a:noFill/>
          </a:ln>
        </p:spPr>
      </p:pic>
    </p:spTree>
  </p:cSld>
  <p:transition spd="med">
    <p:fade/>
  </p:transition>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Background and Motivation</a:t>
            </a:r>
            <a:endParaRPr b="0" lang="en-US" sz="2400" spc="-1" strike="noStrike">
              <a:latin typeface="Arial"/>
            </a:endParaRPr>
          </a:p>
        </p:txBody>
      </p:sp>
      <p:sp>
        <p:nvSpPr>
          <p:cNvPr id="964" name="CustomShape 2"/>
          <p:cNvSpPr/>
          <p:nvPr/>
        </p:nvSpPr>
        <p:spPr>
          <a:xfrm>
            <a:off x="792000" y="1872000"/>
            <a:ext cx="3523320" cy="3131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965" name="CustomShape 3"/>
          <p:cNvSpPr/>
          <p:nvPr/>
        </p:nvSpPr>
        <p:spPr>
          <a:xfrm>
            <a:off x="432000" y="2016000"/>
            <a:ext cx="8419320" cy="3958920"/>
          </a:xfrm>
          <a:prstGeom prst="rect">
            <a:avLst/>
          </a:prstGeom>
          <a:noFill/>
          <a:ln>
            <a:noFill/>
          </a:ln>
        </p:spPr>
        <p:style>
          <a:lnRef idx="0"/>
          <a:fillRef idx="0"/>
          <a:effectRef idx="0"/>
          <a:fontRef idx="minor"/>
        </p:style>
      </p:sp>
      <p:pic>
        <p:nvPicPr>
          <p:cNvPr id="966" name="" descr=""/>
          <p:cNvPicPr/>
          <p:nvPr/>
        </p:nvPicPr>
        <p:blipFill>
          <a:blip r:embed="rId1"/>
          <a:stretch/>
        </p:blipFill>
        <p:spPr>
          <a:xfrm>
            <a:off x="1008000" y="1641240"/>
            <a:ext cx="7090200" cy="4618440"/>
          </a:xfrm>
          <a:prstGeom prst="rect">
            <a:avLst/>
          </a:prstGeom>
          <a:ln>
            <a:noFill/>
          </a:ln>
        </p:spPr>
      </p:pic>
      <p:sp>
        <p:nvSpPr>
          <p:cNvPr id="967" name="CustomShape 4"/>
          <p:cNvSpPr/>
          <p:nvPr/>
        </p:nvSpPr>
        <p:spPr>
          <a:xfrm>
            <a:off x="720000" y="1224000"/>
            <a:ext cx="9643680" cy="515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https://www.statista.com/statistics/266136/global-market-share-held-by-smartphone-operating-systems/</a:t>
            </a:r>
            <a:endParaRPr b="0" lang="en-US" sz="1800" spc="-1" strike="noStrike">
              <a:latin typeface="Arial"/>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Evaluation</a:t>
            </a:r>
            <a:endParaRPr b="0" lang="en-US" sz="2400" spc="-1" strike="noStrike">
              <a:latin typeface="Arial"/>
            </a:endParaRPr>
          </a:p>
        </p:txBody>
      </p:sp>
      <p:sp>
        <p:nvSpPr>
          <p:cNvPr id="1035" name="CustomShape 2"/>
          <p:cNvSpPr/>
          <p:nvPr/>
        </p:nvSpPr>
        <p:spPr>
          <a:xfrm>
            <a:off x="504000" y="2376000"/>
            <a:ext cx="8347320" cy="1805040"/>
          </a:xfrm>
          <a:prstGeom prst="rect">
            <a:avLst/>
          </a:prstGeom>
          <a:noFill/>
          <a:ln>
            <a:noFill/>
          </a:ln>
        </p:spPr>
        <p:style>
          <a:lnRef idx="0"/>
          <a:fillRef idx="0"/>
          <a:effectRef idx="0"/>
          <a:fontRef idx="minor"/>
        </p:style>
      </p:sp>
      <p:graphicFrame>
        <p:nvGraphicFramePr>
          <p:cNvPr id="1036" name="Table 3"/>
          <p:cNvGraphicFramePr/>
          <p:nvPr/>
        </p:nvGraphicFramePr>
        <p:xfrm>
          <a:off x="508680" y="1413360"/>
          <a:ext cx="8373600" cy="4060800"/>
        </p:xfrm>
        <a:graphic>
          <a:graphicData uri="http://schemas.openxmlformats.org/drawingml/2006/table">
            <a:tbl>
              <a:tblPr/>
              <a:tblGrid>
                <a:gridCol w="1395000"/>
                <a:gridCol w="1395000"/>
                <a:gridCol w="1395000"/>
                <a:gridCol w="1395000"/>
                <a:gridCol w="1395000"/>
                <a:gridCol w="1398960"/>
              </a:tblGrid>
              <a:tr h="8118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gridSpan="5">
                  <a:txBody>
                    <a:bodyPr lIns="90000" rIns="90000"/>
                    <a:p>
                      <a:pPr>
                        <a:lnSpc>
                          <a:spcPct val="100000"/>
                        </a:lnSpc>
                      </a:pPr>
                      <a:r>
                        <a:rPr b="0" lang="en-US" sz="1800" spc="-1" strike="noStrike">
                          <a:latin typeface="Arial"/>
                        </a:rPr>
                        <a:t>                        </a:t>
                      </a:r>
                      <a:r>
                        <a:rPr b="0" lang="en-US" sz="1800" spc="-1" strike="noStrike">
                          <a:latin typeface="Arial"/>
                        </a:rPr>
                        <a:t>Test Set Fraction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8118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50%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40%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30%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11800">
                <a:tc>
                  <a:txBody>
                    <a:bodyPr lIns="90000" rIns="90000"/>
                    <a:p>
                      <a:pPr>
                        <a:lnSpc>
                          <a:spcPct val="100000"/>
                        </a:lnSpc>
                      </a:pPr>
                      <a:r>
                        <a:rPr b="0" lang="en-US" sz="1800" spc="-1" strike="noStrike">
                          <a:latin typeface="Arial"/>
                        </a:rPr>
                        <a:t>Component+ SVM 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0.56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0.725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0.76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0.8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11800">
                <a:tc>
                  <a:txBody>
                    <a:bodyPr lIns="90000" rIns="90000"/>
                    <a:p>
                      <a:pPr>
                        <a:lnSpc>
                          <a:spcPct val="100000"/>
                        </a:lnSpc>
                      </a:pPr>
                      <a:r>
                        <a:rPr b="0" lang="en-US" sz="1800" spc="-1" strike="noStrike">
                          <a:latin typeface="Arial"/>
                        </a:rPr>
                        <a:t>Resource + SVM 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0.42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0.47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0.46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0.4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13960">
                <a:tc>
                  <a:txBody>
                    <a:bodyPr lIns="90000" rIns="90000"/>
                    <a:p>
                      <a:pPr>
                        <a:lnSpc>
                          <a:spcPct val="100000"/>
                        </a:lnSpc>
                      </a:pPr>
                      <a:r>
                        <a:rPr b="0" lang="en-US" sz="1800" spc="-1" strike="noStrike">
                          <a:latin typeface="Arial"/>
                        </a:rPr>
                        <a:t>Component+ SVM 988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0.35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0.4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0.45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0.53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13960">
                <a:tc>
                  <a:txBody>
                    <a:bodyPr lIns="90000" rIns="90000"/>
                    <a:p>
                      <a:r>
                        <a:rPr b="0" lang="en-US" sz="2400" spc="-1" strike="noStrike">
                          <a:latin typeface="Times New Roman"/>
                        </a:rPr>
                        <a:t>Tridnr</a:t>
                      </a:r>
                      <a:endParaRPr b="0" lang="en-US" sz="2400" spc="-1" strike="noStrike">
                        <a:latin typeface="Times New Roman"/>
                      </a:endParaRPr>
                    </a:p>
                    <a:p>
                      <a:r>
                        <a:rPr b="0" lang="en-US" sz="2400" spc="-1" strike="noStrike">
                          <a:latin typeface="Times New Roman"/>
                        </a:rPr>
                        <a:t>988</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400" spc="-1" strike="noStrike">
                          <a:latin typeface="Times New Roman"/>
                        </a:rPr>
                        <a:t>0.979</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400" spc="-1" strike="noStrike">
                          <a:latin typeface="Times New Roman"/>
                        </a:rPr>
                        <a:t>0.972</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400" spc="-1" strike="noStrike">
                          <a:latin typeface="Times New Roman"/>
                        </a:rPr>
                        <a:t>0.9865</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400" spc="-1" strike="noStrike">
                          <a:latin typeface="Times New Roman"/>
                        </a:rPr>
                        <a:t>0.9747</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400" spc="-1" strike="noStrike">
                          <a:latin typeface="Times New Roman"/>
                        </a:rPr>
                        <a:t>09696</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ransition spd="med">
    <p:fade/>
  </p:transition>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8"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Background and Motivation </a:t>
            </a:r>
            <a:endParaRPr b="0" lang="en-US" sz="2400" spc="-1" strike="noStrike">
              <a:latin typeface="Arial"/>
            </a:endParaRPr>
          </a:p>
        </p:txBody>
      </p:sp>
      <p:sp>
        <p:nvSpPr>
          <p:cNvPr id="969" name="CustomShape 2"/>
          <p:cNvSpPr/>
          <p:nvPr/>
        </p:nvSpPr>
        <p:spPr>
          <a:xfrm>
            <a:off x="576000" y="1944000"/>
            <a:ext cx="7771320" cy="3218040"/>
          </a:xfrm>
          <a:prstGeom prst="rect">
            <a:avLst/>
          </a:prstGeom>
          <a:noFill/>
          <a:ln>
            <a:noFill/>
          </a:ln>
        </p:spPr>
        <p:style>
          <a:lnRef idx="0"/>
          <a:fillRef idx="0"/>
          <a:effectRef idx="0"/>
          <a:fontRef idx="minor"/>
        </p:style>
      </p:sp>
      <p:pic>
        <p:nvPicPr>
          <p:cNvPr id="970" name="" descr=""/>
          <p:cNvPicPr/>
          <p:nvPr/>
        </p:nvPicPr>
        <p:blipFill>
          <a:blip r:embed="rId1"/>
          <a:stretch/>
        </p:blipFill>
        <p:spPr>
          <a:xfrm>
            <a:off x="703800" y="1652400"/>
            <a:ext cx="7355880" cy="4629600"/>
          </a:xfrm>
          <a:prstGeom prst="rect">
            <a:avLst/>
          </a:prstGeom>
          <a:ln>
            <a:noFill/>
          </a:ln>
        </p:spPr>
      </p:pic>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Background and Motivation </a:t>
            </a:r>
            <a:endParaRPr b="0" lang="en-US" sz="2400" spc="-1" strike="noStrike">
              <a:latin typeface="Arial"/>
            </a:endParaRPr>
          </a:p>
        </p:txBody>
      </p:sp>
      <p:sp>
        <p:nvSpPr>
          <p:cNvPr id="972" name="CustomShape 2"/>
          <p:cNvSpPr/>
          <p:nvPr/>
        </p:nvSpPr>
        <p:spPr>
          <a:xfrm>
            <a:off x="576000" y="1944000"/>
            <a:ext cx="7771320" cy="3218040"/>
          </a:xfrm>
          <a:prstGeom prst="rect">
            <a:avLst/>
          </a:prstGeom>
          <a:noFill/>
          <a:ln>
            <a:noFill/>
          </a:ln>
        </p:spPr>
        <p:style>
          <a:lnRef idx="0"/>
          <a:fillRef idx="0"/>
          <a:effectRef idx="0"/>
          <a:fontRef idx="minor"/>
        </p:style>
      </p:sp>
      <p:sp>
        <p:nvSpPr>
          <p:cNvPr id="973" name="CustomShape 3"/>
          <p:cNvSpPr/>
          <p:nvPr/>
        </p:nvSpPr>
        <p:spPr>
          <a:xfrm>
            <a:off x="2232000" y="1440000"/>
            <a:ext cx="5107680" cy="300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McAfee Mobile Threat Report Q1, 2018</a:t>
            </a:r>
            <a:endParaRPr b="0" lang="en-US" sz="1800" spc="-1" strike="noStrike">
              <a:latin typeface="Arial"/>
            </a:endParaRPr>
          </a:p>
        </p:txBody>
      </p:sp>
      <p:pic>
        <p:nvPicPr>
          <p:cNvPr id="974" name="" descr=""/>
          <p:cNvPicPr/>
          <p:nvPr/>
        </p:nvPicPr>
        <p:blipFill>
          <a:blip r:embed="rId1"/>
          <a:stretch/>
        </p:blipFill>
        <p:spPr>
          <a:xfrm>
            <a:off x="504000" y="1977840"/>
            <a:ext cx="8313480" cy="3849840"/>
          </a:xfrm>
          <a:prstGeom prst="rect">
            <a:avLst/>
          </a:prstGeom>
          <a:ln>
            <a:noFill/>
          </a:ln>
        </p:spPr>
      </p:pic>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Background and Motivation </a:t>
            </a:r>
            <a:endParaRPr b="0" lang="en-US" sz="2400" spc="-1" strike="noStrike">
              <a:latin typeface="Arial"/>
            </a:endParaRPr>
          </a:p>
        </p:txBody>
      </p:sp>
      <p:sp>
        <p:nvSpPr>
          <p:cNvPr id="976" name="CustomShape 2"/>
          <p:cNvSpPr/>
          <p:nvPr/>
        </p:nvSpPr>
        <p:spPr>
          <a:xfrm>
            <a:off x="504000" y="2376000"/>
            <a:ext cx="8347320" cy="1805040"/>
          </a:xfrm>
          <a:prstGeom prst="rect">
            <a:avLst/>
          </a:prstGeom>
          <a:noFill/>
          <a:ln>
            <a:noFill/>
          </a:ln>
        </p:spPr>
        <p:style>
          <a:lnRef idx="0"/>
          <a:fillRef idx="0"/>
          <a:effectRef idx="0"/>
          <a:fontRef idx="minor"/>
        </p:style>
      </p:sp>
      <p:pic>
        <p:nvPicPr>
          <p:cNvPr id="977" name="" descr=""/>
          <p:cNvPicPr/>
          <p:nvPr/>
        </p:nvPicPr>
        <p:blipFill>
          <a:blip r:embed="rId1"/>
          <a:stretch/>
        </p:blipFill>
        <p:spPr>
          <a:xfrm>
            <a:off x="2880000" y="1152000"/>
            <a:ext cx="4399920" cy="5448600"/>
          </a:xfrm>
          <a:prstGeom prst="rect">
            <a:avLst/>
          </a:prstGeom>
          <a:ln>
            <a:noFill/>
          </a:ln>
        </p:spPr>
      </p:pic>
      <p:sp>
        <p:nvSpPr>
          <p:cNvPr id="978" name="CustomShape 3"/>
          <p:cNvSpPr/>
          <p:nvPr/>
        </p:nvSpPr>
        <p:spPr>
          <a:xfrm>
            <a:off x="9576000" y="750240"/>
            <a:ext cx="2950560" cy="6106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Labeling a malicious executable as a variant of a known family is important for multi security applications such as identifying new threats (by filtering known ones), selecting disinfection mechanisms, attribution, and malware lineage.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Labeling executables is also important for building reference datasets that are used by researchers for training malware classification supervised approaches and for evaluating malware clustering results.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ransition spd="med">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Background and Motivation </a:t>
            </a:r>
            <a:endParaRPr b="0" lang="en-US" sz="2400" spc="-1" strike="noStrike">
              <a:latin typeface="Arial"/>
            </a:endParaRPr>
          </a:p>
        </p:txBody>
      </p:sp>
      <p:pic>
        <p:nvPicPr>
          <p:cNvPr id="980" name="" descr=""/>
          <p:cNvPicPr/>
          <p:nvPr/>
        </p:nvPicPr>
        <p:blipFill>
          <a:blip r:embed="rId1"/>
          <a:stretch/>
        </p:blipFill>
        <p:spPr>
          <a:xfrm>
            <a:off x="1868760" y="1440000"/>
            <a:ext cx="5185800" cy="4457160"/>
          </a:xfrm>
          <a:prstGeom prst="rect">
            <a:avLst/>
          </a:prstGeom>
          <a:ln>
            <a:noFill/>
          </a:ln>
        </p:spPr>
      </p:pic>
      <p:sp>
        <p:nvSpPr>
          <p:cNvPr id="981" name="CustomShape 2"/>
          <p:cNvSpPr/>
          <p:nvPr/>
        </p:nvSpPr>
        <p:spPr>
          <a:xfrm>
            <a:off x="9216360" y="1411920"/>
            <a:ext cx="7054200" cy="6106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Arial"/>
              </a:rPr>
              <a:t>AV engines often disagree on whether the same sample is malicious or not, and the family name that the label encodes may differ, among others, because of lack of a standard, interest, using heuristic or behavioral detections not specific to a family, and vendors assigning different names to the same family.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AV labels are arguably the most common source for extracting malware labels. This likely happens because in many occasions no other ground truth is available, and because, despite its noisy nature, AV labels often contain the family name the analyst wants. Thus, extracting as accurate family information as possbile from AV labels is an important problem.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While AV labels are well-known to be inconsistent, there is often no other information available for labeling, thus security analysts keep relying on them.</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ransition spd="med">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2"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Literature Review - Euphony</a:t>
            </a:r>
            <a:endParaRPr b="0" lang="en-US" sz="2400" spc="-1" strike="noStrike">
              <a:latin typeface="Arial"/>
            </a:endParaRPr>
          </a:p>
        </p:txBody>
      </p:sp>
      <p:sp>
        <p:nvSpPr>
          <p:cNvPr id="983" name="CustomShape 2"/>
          <p:cNvSpPr/>
          <p:nvPr/>
        </p:nvSpPr>
        <p:spPr>
          <a:xfrm>
            <a:off x="504000" y="2376000"/>
            <a:ext cx="8347320" cy="1805040"/>
          </a:xfrm>
          <a:prstGeom prst="rect">
            <a:avLst/>
          </a:prstGeom>
          <a:noFill/>
          <a:ln>
            <a:noFill/>
          </a:ln>
        </p:spPr>
        <p:style>
          <a:lnRef idx="0"/>
          <a:fillRef idx="0"/>
          <a:effectRef idx="0"/>
          <a:fontRef idx="minor"/>
        </p:style>
      </p:sp>
      <p:sp>
        <p:nvSpPr>
          <p:cNvPr id="984" name="CustomShape 3"/>
          <p:cNvSpPr/>
          <p:nvPr/>
        </p:nvSpPr>
        <p:spPr>
          <a:xfrm>
            <a:off x="7344000" y="1656000"/>
            <a:ext cx="1077480" cy="3741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2017 MSR Euphony: harmonious unification of cacophonous anti-virus vendor labels for Android malware</a:t>
            </a:r>
            <a:endParaRPr b="0" lang="en-US" sz="1800" spc="-1" strike="noStrike">
              <a:latin typeface="Arial"/>
            </a:endParaRPr>
          </a:p>
        </p:txBody>
      </p:sp>
      <p:sp>
        <p:nvSpPr>
          <p:cNvPr id="985" name="CustomShape 4"/>
          <p:cNvSpPr/>
          <p:nvPr/>
        </p:nvSpPr>
        <p:spPr>
          <a:xfrm>
            <a:off x="576000" y="2016000"/>
            <a:ext cx="6622200" cy="3344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Deriving a unified label from labels attached to samples by AV vendors is difficult. Inconsistencies in AV labels are indeed common. This is due to both naming disagreements, across vendors and also a lack of adopted standards for naming malware.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AV vendors can choose different norms to name classes, prefixing qualifying attributes such as attack type(e.g.,Trojan) or platform(e.g., Android) to the label. What further complicates things is that it is not uncommon for typographic and orthographic inconsistencies to creep into the labeling process not just across vendors but sometimes even for the same vendor.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p:txBody>
      </p:sp>
    </p:spTree>
  </p:cSld>
  <p:transition spd="med">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6"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Literature Review - AVclass</a:t>
            </a:r>
            <a:endParaRPr b="0" lang="en-US" sz="2400" spc="-1" strike="noStrike">
              <a:latin typeface="Arial"/>
            </a:endParaRPr>
          </a:p>
        </p:txBody>
      </p:sp>
      <p:sp>
        <p:nvSpPr>
          <p:cNvPr id="987" name="CustomShape 2"/>
          <p:cNvSpPr/>
          <p:nvPr/>
        </p:nvSpPr>
        <p:spPr>
          <a:xfrm>
            <a:off x="504000" y="2376000"/>
            <a:ext cx="8347320" cy="1805040"/>
          </a:xfrm>
          <a:prstGeom prst="rect">
            <a:avLst/>
          </a:prstGeom>
          <a:noFill/>
          <a:ln>
            <a:noFill/>
          </a:ln>
        </p:spPr>
        <p:style>
          <a:lnRef idx="0"/>
          <a:fillRef idx="0"/>
          <a:effectRef idx="0"/>
          <a:fontRef idx="minor"/>
        </p:style>
      </p:sp>
      <p:sp>
        <p:nvSpPr>
          <p:cNvPr id="988" name="CustomShape 3"/>
          <p:cNvSpPr/>
          <p:nvPr/>
        </p:nvSpPr>
        <p:spPr>
          <a:xfrm>
            <a:off x="864000" y="1440000"/>
            <a:ext cx="7269480" cy="302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2016 RAID AVclass: A Tool for Massive Malware Labeling</a:t>
            </a:r>
            <a:endParaRPr b="0" lang="en-US" sz="1800" spc="-1" strike="noStrike">
              <a:latin typeface="Arial"/>
            </a:endParaRPr>
          </a:p>
        </p:txBody>
      </p:sp>
      <p:sp>
        <p:nvSpPr>
          <p:cNvPr id="989" name="CustomShape 4"/>
          <p:cNvSpPr/>
          <p:nvPr/>
        </p:nvSpPr>
        <p:spPr>
          <a:xfrm>
            <a:off x="936000" y="2376000"/>
            <a:ext cx="7054200" cy="3742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Arial"/>
              </a:rPr>
              <a:t>Several limitations affect the process in which prior work builds family name ground truth from AV labels.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First, some approaches use the full AV labels, which is inaccurate because the family name comprises only a fraction of the full label.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Second, it has been shown that no single AV engine detects all samples and that the number of AV engines needed to achieve high correctness in the family name is higher than for detection.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AVClass select the top ranked family corresponds to a plurality vote, family with most votes wins. AVClass implements novel automatic techniques to address 3 main challenges: normalization, removal of generic tokens, and alias detection. They propose an automatic labeling approach that addresses the most important causes for discrepancies, namely different naming schemes, generic tokens, and aliases. </a:t>
            </a:r>
            <a:endParaRPr b="0" lang="en-US" sz="1800" spc="-1" strike="noStrike">
              <a:latin typeface="Arial"/>
            </a:endParaRPr>
          </a:p>
        </p:txBody>
      </p:sp>
    </p:spTree>
  </p:cSld>
  <p:transition spd="med">
    <p:fade/>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0" name="CustomShape 1"/>
          <p:cNvSpPr/>
          <p:nvPr/>
        </p:nvSpPr>
        <p:spPr>
          <a:xfrm>
            <a:off x="361800" y="371520"/>
            <a:ext cx="8224560" cy="528480"/>
          </a:xfrm>
          <a:prstGeom prst="rect">
            <a:avLst/>
          </a:prstGeom>
          <a:noFill/>
          <a:ln>
            <a:noFill/>
          </a:ln>
        </p:spPr>
        <p:style>
          <a:lnRef idx="0"/>
          <a:fillRef idx="0"/>
          <a:effectRef idx="0"/>
          <a:fontRef idx="minor"/>
        </p:style>
        <p:txBody>
          <a:bodyPr lIns="72000" rIns="0" tIns="72000" bIns="72000"/>
          <a:p>
            <a:pPr>
              <a:lnSpc>
                <a:spcPct val="100000"/>
              </a:lnSpc>
            </a:pPr>
            <a:r>
              <a:rPr b="0" lang="en-US" sz="2400" spc="-1" strike="noStrike">
                <a:solidFill>
                  <a:srgbClr val="262626"/>
                </a:solidFill>
                <a:latin typeface="微软雅黑"/>
                <a:ea typeface="微软雅黑"/>
              </a:rPr>
              <a:t>Literature Review - AVclass</a:t>
            </a:r>
            <a:endParaRPr b="0" lang="en-US" sz="2400" spc="-1" strike="noStrike">
              <a:latin typeface="Arial"/>
            </a:endParaRPr>
          </a:p>
        </p:txBody>
      </p:sp>
      <p:sp>
        <p:nvSpPr>
          <p:cNvPr id="991" name="CustomShape 2"/>
          <p:cNvSpPr/>
          <p:nvPr/>
        </p:nvSpPr>
        <p:spPr>
          <a:xfrm>
            <a:off x="504000" y="2376000"/>
            <a:ext cx="8347320" cy="1805040"/>
          </a:xfrm>
          <a:prstGeom prst="rect">
            <a:avLst/>
          </a:prstGeom>
          <a:noFill/>
          <a:ln>
            <a:noFill/>
          </a:ln>
        </p:spPr>
        <p:style>
          <a:lnRef idx="0"/>
          <a:fillRef idx="0"/>
          <a:effectRef idx="0"/>
          <a:fontRef idx="minor"/>
        </p:style>
      </p:sp>
      <p:sp>
        <p:nvSpPr>
          <p:cNvPr id="992" name="CustomShape 3"/>
          <p:cNvSpPr/>
          <p:nvPr/>
        </p:nvSpPr>
        <p:spPr>
          <a:xfrm>
            <a:off x="864000" y="1440000"/>
            <a:ext cx="7269480" cy="302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2016 RAID AVclass: A Tool for Massive Malware Labeling</a:t>
            </a:r>
            <a:endParaRPr b="0" lang="en-US" sz="1800" spc="-1" strike="noStrike">
              <a:latin typeface="Arial"/>
            </a:endParaRPr>
          </a:p>
        </p:txBody>
      </p:sp>
      <p:sp>
        <p:nvSpPr>
          <p:cNvPr id="993" name="CustomShape 4"/>
          <p:cNvSpPr/>
          <p:nvPr/>
        </p:nvSpPr>
        <p:spPr>
          <a:xfrm>
            <a:off x="864000" y="1188000"/>
            <a:ext cx="7054200" cy="54615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Preparation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1.1 Generic Token Detection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1.2 Alias Detection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Arial"/>
              </a:rPr>
              <a:t>Labeling</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AV selection</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Duplicate removal</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Suffix removal</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Token filtering</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Alias replacement</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Token ranking</a:t>
            </a:r>
            <a:endParaRPr b="0" lang="en-US" sz="1800" spc="-1" strike="noStrike">
              <a:latin typeface="Arial"/>
            </a:endParaRPr>
          </a:p>
          <a:p>
            <a:pPr>
              <a:lnSpc>
                <a:spcPct val="100000"/>
              </a:lnSpc>
            </a:pPr>
            <a:r>
              <a:rPr b="0" lang="en-US" sz="1800" spc="-1" strike="noStrike">
                <a:solidFill>
                  <a:srgbClr val="000000"/>
                </a:solidFill>
                <a:latin typeface="Arial"/>
                <a:ea typeface="Arial"/>
              </a:rPr>
              <a:t>•</a:t>
            </a:r>
            <a:r>
              <a:rPr b="0" lang="en-US" sz="1800" spc="-1" strike="noStrike">
                <a:solidFill>
                  <a:srgbClr val="000000"/>
                </a:solidFill>
                <a:latin typeface="Arial"/>
                <a:ea typeface="Arial"/>
              </a:rPr>
              <a:t>Family selection</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ransition spd="med">
    <p:fade/>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08a98"/>
      </a:accent1>
      <a:accent2>
        <a:srgbClr val="94d3c2"/>
      </a:accent2>
      <a:accent3>
        <a:srgbClr val="afedbe"/>
      </a:accent3>
      <a:accent4>
        <a:srgbClr val="7eabd4"/>
      </a:accent4>
      <a:accent5>
        <a:srgbClr val="7188b4"/>
      </a:accent5>
      <a:accent6>
        <a:srgbClr val="f1f1f1"/>
      </a:accent6>
      <a:hlink>
        <a:srgbClr val="c00000"/>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7588</TotalTime>
  <Application>LibreOffice/6.0.3.2$Linux_X86_64 LibreOffice_project/00m0$Build-2</Application>
  <Words>1004</Words>
  <Paragraphs>182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林辉强</dc:creator>
  <dc:description/>
  <cp:keywords>www.pptfans.cn</cp:keywords>
  <dc:language>zh-CN</dc:language>
  <cp:lastModifiedBy/>
  <cp:lastPrinted>1601-01-01T00:00:00Z</cp:lastPrinted>
  <dcterms:modified xsi:type="dcterms:W3CDTF">2018-09-14T14:45:39Z</dcterms:modified>
  <cp:revision>1806</cp:revision>
  <dc:subject/>
  <dc:title>PPTfans网设计</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全屏显示(4:3)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y fmtid="{D5CDD505-2E9C-101B-9397-08002B2CF9AE}" pid="12" name="Version">
    <vt:i4>1</vt:i4>
  </property>
  <property fmtid="{D5CDD505-2E9C-101B-9397-08002B2CF9AE}" pid="13" name="category">
    <vt:lpwstr>ppt模板设计</vt:lpwstr>
  </property>
  <property fmtid="{D5CDD505-2E9C-101B-9397-08002B2CF9AE}" pid="14" name="contentStatus">
    <vt:lpwstr>pptfans网版权所有，www.pptfans.cn</vt:lpwstr>
  </property>
</Properties>
</file>