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3" r:id="rId4"/>
    <p:sldId id="265" r:id="rId5"/>
    <p:sldId id="266" r:id="rId6"/>
    <p:sldId id="270" r:id="rId7"/>
    <p:sldId id="271" r:id="rId8"/>
    <p:sldId id="272" r:id="rId9"/>
    <p:sldId id="273" r:id="rId10"/>
    <p:sldId id="267" r:id="rId11"/>
    <p:sldId id="274" r:id="rId12"/>
    <p:sldId id="275" r:id="rId13"/>
    <p:sldId id="276" r:id="rId14"/>
    <p:sldId id="277" r:id="rId15"/>
    <p:sldId id="268" r:id="rId16"/>
    <p:sldId id="278" r:id="rId17"/>
    <p:sldId id="279" r:id="rId18"/>
    <p:sldId id="280" r:id="rId19"/>
    <p:sldId id="281" r:id="rId20"/>
    <p:sldId id="269" r:id="rId21"/>
    <p:sldId id="282" r:id="rId22"/>
    <p:sldId id="283" r:id="rId23"/>
    <p:sldId id="284" r:id="rId24"/>
    <p:sldId id="285" r:id="rId25"/>
    <p:sldId id="264" r:id="rId26"/>
    <p:sldId id="286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8" y="-15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4C79F"/>
            </a:solidFill>
            <a:ln>
              <a:noFill/>
            </a:ln>
          </c:spPr>
          <c:explosion val="8"/>
          <c:dPt>
            <c:idx val="0"/>
            <c:bubble3D val="0"/>
            <c:spPr>
              <a:solidFill>
                <a:srgbClr val="113F4E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A84D-417E-BD79-AD6E0CAA4D22}"/>
              </c:ext>
            </c:extLst>
          </c:dPt>
          <c:dPt>
            <c:idx val="1"/>
            <c:bubble3D val="0"/>
            <c:spPr>
              <a:solidFill>
                <a:srgbClr val="55C0AF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4D-417E-BD79-AD6E0CAA4D22}"/>
              </c:ext>
            </c:extLst>
          </c:dPt>
          <c:dPt>
            <c:idx val="2"/>
            <c:bubble3D val="0"/>
            <c:spPr>
              <a:solidFill>
                <a:srgbClr val="113F4E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84D-417E-BD79-AD6E0CAA4D22}"/>
              </c:ext>
            </c:extLst>
          </c:dPt>
          <c:dPt>
            <c:idx val="3"/>
            <c:bubble3D val="0"/>
            <c:spPr>
              <a:solidFill>
                <a:srgbClr val="55C0AF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4D-417E-BD79-AD6E0CAA4D2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3.5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4D-417E-BD79-AD6E0CAA4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4418253628839E-2"/>
          <c:y val="3.3208001604326652E-2"/>
          <c:w val="0.93191683214846865"/>
          <c:h val="0.75679706349847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销量</c:v>
                </c:pt>
              </c:strCache>
            </c:strRef>
          </c:tx>
          <c:spPr>
            <a:solidFill>
              <a:srgbClr val="55C0A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113F4E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BE3E-4871-8768-E4C906F69AF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3E-4871-8768-E4C906F69AF9}"/>
              </c:ext>
            </c:extLst>
          </c:dPt>
          <c:dPt>
            <c:idx val="2"/>
            <c:invertIfNegative val="0"/>
            <c:bubble3D val="0"/>
            <c:spPr>
              <a:solidFill>
                <a:srgbClr val="113F4E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E3E-4871-8768-E4C906F69AF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E3E-4871-8768-E4C906F69AF9}"/>
              </c:ext>
            </c:extLst>
          </c:dPt>
          <c:cat>
            <c:strRef>
              <c:f>Sheet1!$A$2:$A$5</c:f>
              <c:strCache>
                <c:ptCount val="4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7.8</c:v>
                </c:pt>
                <c:pt idx="2">
                  <c:v>9.2000000000000011</c:v>
                </c:pt>
                <c:pt idx="3">
                  <c:v>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E3E-4871-8768-E4C906F69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-3"/>
        <c:axId val="48587904"/>
        <c:axId val="48589440"/>
      </c:barChart>
      <c:catAx>
        <c:axId val="4858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zh-CN"/>
          </a:p>
        </c:txPr>
        <c:crossAx val="48589440"/>
        <c:crosses val="autoZero"/>
        <c:auto val="1"/>
        <c:lblAlgn val="ctr"/>
        <c:lblOffset val="100"/>
        <c:noMultiLvlLbl val="0"/>
      </c:catAx>
      <c:valAx>
        <c:axId val="48589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zh-CN"/>
          </a:p>
        </c:txPr>
        <c:crossAx val="48587904"/>
        <c:crosses val="autoZero"/>
        <c:crossBetween val="between"/>
        <c:majorUnit val="2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8B19F"/>
            </a:solidFill>
          </c:spPr>
          <c:dPt>
            <c:idx val="0"/>
            <c:bubble3D val="0"/>
            <c:spPr>
              <a:solidFill>
                <a:srgbClr val="113F4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9E-498D-A646-12084D1B437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9E-498D-A646-12084D1B4378}"/>
              </c:ext>
            </c:extLst>
          </c:dPt>
          <c:dPt>
            <c:idx val="2"/>
            <c:bubble3D val="0"/>
            <c:spPr>
              <a:solidFill>
                <a:srgbClr val="55C0A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79E-498D-A646-12084D1B4378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79E-498D-A646-12084D1B437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dirty="0"/>
                      <a:t> 68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9E-498D-A646-12084D1B437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/>
                      <a:t> 9</a:t>
                    </a:r>
                    <a:endParaRPr lang="en-US" alt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79E-498D-A646-12084D1B437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/>
                      <a:t> 3</a:t>
                    </a:r>
                    <a:endParaRPr lang="en-US" alt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79E-498D-A646-12084D1B437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5323">
                <a:noFill/>
              </a:ln>
            </c:sp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9E-498D-A646-12084D1B4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323">
          <a:noFill/>
        </a:ln>
      </c:spPr>
    </c:plotArea>
    <c:plotVisOnly val="1"/>
    <c:dispBlanksAs val="gap"/>
    <c:showDLblsOverMax val="0"/>
  </c:chart>
  <c:txPr>
    <a:bodyPr/>
    <a:lstStyle/>
    <a:p>
      <a:pPr>
        <a:defRPr sz="1795" b="0">
          <a:solidFill>
            <a:schemeClr val="bg1"/>
          </a:solidFill>
          <a:latin typeface="Impact" panose="020B080603090205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2019/3/22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5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51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2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4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35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2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97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5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02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3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87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1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2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0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4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3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5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4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4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70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89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2019/3/22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通用于计划总结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681044E-E053-42B7-808E-A41BAAC6449C}"/>
              </a:ext>
            </a:extLst>
          </p:cNvPr>
          <p:cNvSpPr/>
          <p:nvPr/>
        </p:nvSpPr>
        <p:spPr>
          <a:xfrm>
            <a:off x="6303281" y="3625838"/>
            <a:ext cx="5770769" cy="4360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600" spc="3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moments in life when you miss someone so much that you just want to pick them from your dreams and hug them for real! 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=""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YOURE NAME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273133" y="1109299"/>
            <a:ext cx="2887329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 smtClean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8000" b="1" dirty="0" smtClean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=""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20XX.3.24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工作完成情况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04F406CB-4773-4DC9-BC0A-C3E784432B30}"/>
              </a:ext>
            </a:extLst>
          </p:cNvPr>
          <p:cNvGrpSpPr/>
          <p:nvPr/>
        </p:nvGrpSpPr>
        <p:grpSpPr>
          <a:xfrm>
            <a:off x="808378" y="2104958"/>
            <a:ext cx="10752074" cy="3823134"/>
            <a:chOff x="611560" y="1491633"/>
            <a:chExt cx="7704856" cy="2739629"/>
          </a:xfrm>
        </p:grpSpPr>
        <p:graphicFrame>
          <p:nvGraphicFramePr>
            <p:cNvPr id="11" name="图表 10">
              <a:extLst>
                <a:ext uri="{FF2B5EF4-FFF2-40B4-BE49-F238E27FC236}">
                  <a16:creationId xmlns="" xmlns:a16="http://schemas.microsoft.com/office/drawing/2014/main" id="{D850F636-30B6-4F00-8183-C88BE958D6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066392"/>
                </p:ext>
              </p:extLst>
            </p:nvPr>
          </p:nvGraphicFramePr>
          <p:xfrm>
            <a:off x="2984972" y="1491633"/>
            <a:ext cx="2932510" cy="27396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5">
              <a:extLst>
                <a:ext uri="{FF2B5EF4-FFF2-40B4-BE49-F238E27FC236}">
                  <a16:creationId xmlns="" xmlns:a16="http://schemas.microsoft.com/office/drawing/2014/main" id="{B671B99E-6349-4C2A-BD54-788136696376}"/>
                </a:ext>
              </a:extLst>
            </p:cNvPr>
            <p:cNvSpPr/>
            <p:nvPr/>
          </p:nvSpPr>
          <p:spPr>
            <a:xfrm>
              <a:off x="3769600" y="2179812"/>
              <a:ext cx="1363265" cy="13632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2918" tIns="26459" rIns="52918" bIns="26459" anchor="ctr"/>
            <a:lstStyle/>
            <a:p>
              <a:pPr algn="ctr" defTabSz="6857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68573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  <p:sp>
          <p:nvSpPr>
            <p:cNvPr id="13" name="TextBox 71">
              <a:extLst>
                <a:ext uri="{FF2B5EF4-FFF2-40B4-BE49-F238E27FC236}">
                  <a16:creationId xmlns="" xmlns:a16="http://schemas.microsoft.com/office/drawing/2014/main" id="{DD055327-5104-4F8E-96EE-D45E9A6C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1621332"/>
              <a:ext cx="585456" cy="43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918" tIns="26459" rIns="52918" bIns="2645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09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72">
              <a:extLst>
                <a:ext uri="{FF2B5EF4-FFF2-40B4-BE49-F238E27FC236}">
                  <a16:creationId xmlns="" xmlns:a16="http://schemas.microsoft.com/office/drawing/2014/main" id="{8A002F51-7A26-4F87-BD8A-7ECC891FE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7449" y="1621332"/>
              <a:ext cx="582010" cy="43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918" tIns="26459" rIns="52918" bIns="2645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73">
              <a:extLst>
                <a:ext uri="{FF2B5EF4-FFF2-40B4-BE49-F238E27FC236}">
                  <a16:creationId xmlns="" xmlns:a16="http://schemas.microsoft.com/office/drawing/2014/main" id="{B9048426-D804-472E-AF67-A082F1553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3186138"/>
              <a:ext cx="572820" cy="435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2918" tIns="26459" rIns="52918" bIns="2645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7">
              <a:extLst>
                <a:ext uri="{FF2B5EF4-FFF2-40B4-BE49-F238E27FC236}">
                  <a16:creationId xmlns="" xmlns:a16="http://schemas.microsoft.com/office/drawing/2014/main" id="{91FAC77F-4C12-4CDE-AB63-5A9512376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7444" y="3186138"/>
              <a:ext cx="585456" cy="43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918" tIns="26459" rIns="52918" bIns="2645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68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78">
              <a:extLst>
                <a:ext uri="{FF2B5EF4-FFF2-40B4-BE49-F238E27FC236}">
                  <a16:creationId xmlns="" xmlns:a16="http://schemas.microsoft.com/office/drawing/2014/main" id="{0ABEA2C1-32ED-475E-B135-D3380EFC4538}"/>
                </a:ext>
              </a:extLst>
            </p:cNvPr>
            <p:cNvSpPr txBox="1"/>
            <p:nvPr/>
          </p:nvSpPr>
          <p:spPr>
            <a:xfrm>
              <a:off x="1403864" y="1923754"/>
              <a:ext cx="1944000" cy="340960"/>
            </a:xfrm>
            <a:prstGeom prst="rect">
              <a:avLst/>
            </a:prstGeom>
            <a:noFill/>
          </p:spPr>
          <p:txBody>
            <a:bodyPr lIns="52918" tIns="26459" rIns="52918" bIns="26459">
              <a:spAutoFit/>
            </a:bodyPr>
            <a:lstStyle/>
            <a:p>
              <a:pPr algn="just" defTabSz="685732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TextBox 79">
              <a:extLst>
                <a:ext uri="{FF2B5EF4-FFF2-40B4-BE49-F238E27FC236}">
                  <a16:creationId xmlns="" xmlns:a16="http://schemas.microsoft.com/office/drawing/2014/main" id="{A5F180EB-D482-4533-848B-CCBE3A217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864" y="1657051"/>
              <a:ext cx="1656000" cy="2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918" tIns="0" rIns="52918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点击添加标题</a:t>
              </a:r>
            </a:p>
          </p:txBody>
        </p:sp>
        <p:sp>
          <p:nvSpPr>
            <p:cNvPr id="19" name="TextBox 80">
              <a:extLst>
                <a:ext uri="{FF2B5EF4-FFF2-40B4-BE49-F238E27FC236}">
                  <a16:creationId xmlns="" xmlns:a16="http://schemas.microsoft.com/office/drawing/2014/main" id="{83A30C09-E169-4A69-809A-5EB9F2F9E10B}"/>
                </a:ext>
              </a:extLst>
            </p:cNvPr>
            <p:cNvSpPr txBox="1"/>
            <p:nvPr/>
          </p:nvSpPr>
          <p:spPr>
            <a:xfrm>
              <a:off x="6372416" y="1923754"/>
              <a:ext cx="1944000" cy="340960"/>
            </a:xfrm>
            <a:prstGeom prst="rect">
              <a:avLst/>
            </a:prstGeom>
            <a:noFill/>
          </p:spPr>
          <p:txBody>
            <a:bodyPr lIns="52918" tIns="26459" rIns="52918" bIns="26459">
              <a:spAutoFit/>
            </a:bodyPr>
            <a:lstStyle/>
            <a:p>
              <a:pPr algn="just" defTabSz="685732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0" name="TextBox 81">
              <a:extLst>
                <a:ext uri="{FF2B5EF4-FFF2-40B4-BE49-F238E27FC236}">
                  <a16:creationId xmlns="" xmlns:a16="http://schemas.microsoft.com/office/drawing/2014/main" id="{5D2E980C-CC40-468C-BE5C-A77BC015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17" y="1657051"/>
              <a:ext cx="1656000" cy="2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918" tIns="0" rIns="52918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点击添加标题</a:t>
              </a:r>
            </a:p>
          </p:txBody>
        </p:sp>
        <p:sp>
          <p:nvSpPr>
            <p:cNvPr id="21" name="TextBox 88">
              <a:extLst>
                <a:ext uri="{FF2B5EF4-FFF2-40B4-BE49-F238E27FC236}">
                  <a16:creationId xmlns="" xmlns:a16="http://schemas.microsoft.com/office/drawing/2014/main" id="{35AFE382-902C-4BAA-9A28-E428DB06A52B}"/>
                </a:ext>
              </a:extLst>
            </p:cNvPr>
            <p:cNvSpPr txBox="1"/>
            <p:nvPr/>
          </p:nvSpPr>
          <p:spPr>
            <a:xfrm>
              <a:off x="1403864" y="3490940"/>
              <a:ext cx="1944000" cy="340960"/>
            </a:xfrm>
            <a:prstGeom prst="rect">
              <a:avLst/>
            </a:prstGeom>
            <a:noFill/>
          </p:spPr>
          <p:txBody>
            <a:bodyPr lIns="52918" tIns="26459" rIns="52918" bIns="26459">
              <a:spAutoFit/>
            </a:bodyPr>
            <a:lstStyle/>
            <a:p>
              <a:pPr algn="just" defTabSz="685732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2" name="TextBox 89">
              <a:extLst>
                <a:ext uri="{FF2B5EF4-FFF2-40B4-BE49-F238E27FC236}">
                  <a16:creationId xmlns="" xmlns:a16="http://schemas.microsoft.com/office/drawing/2014/main" id="{6E11A722-390C-4C53-BAF8-41F1DDC2B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864" y="3223047"/>
              <a:ext cx="1656000" cy="2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918" tIns="0" rIns="52918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点击添加标题</a:t>
              </a:r>
            </a:p>
          </p:txBody>
        </p:sp>
        <p:sp>
          <p:nvSpPr>
            <p:cNvPr id="23" name="TextBox 95">
              <a:extLst>
                <a:ext uri="{FF2B5EF4-FFF2-40B4-BE49-F238E27FC236}">
                  <a16:creationId xmlns="" xmlns:a16="http://schemas.microsoft.com/office/drawing/2014/main" id="{A8ED2FAA-392B-41CA-AF8F-4C608CA19F6B}"/>
                </a:ext>
              </a:extLst>
            </p:cNvPr>
            <p:cNvSpPr txBox="1"/>
            <p:nvPr/>
          </p:nvSpPr>
          <p:spPr>
            <a:xfrm>
              <a:off x="6372416" y="3490940"/>
              <a:ext cx="1944000" cy="340960"/>
            </a:xfrm>
            <a:prstGeom prst="rect">
              <a:avLst/>
            </a:prstGeom>
            <a:noFill/>
          </p:spPr>
          <p:txBody>
            <a:bodyPr lIns="52918" tIns="26459" rIns="52918" bIns="26459">
              <a:spAutoFit/>
            </a:bodyPr>
            <a:lstStyle/>
            <a:p>
              <a:pPr algn="just" defTabSz="685732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4" name="TextBox 96">
              <a:extLst>
                <a:ext uri="{FF2B5EF4-FFF2-40B4-BE49-F238E27FC236}">
                  <a16:creationId xmlns="" xmlns:a16="http://schemas.microsoft.com/office/drawing/2014/main" id="{B2B81815-2BC3-44BF-8E27-79CD7FB5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17" y="3223047"/>
              <a:ext cx="1656000" cy="2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918" tIns="0" rIns="52918" bIns="0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08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工作完成情况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Straight Connector 8">
            <a:extLst>
              <a:ext uri="{FF2B5EF4-FFF2-40B4-BE49-F238E27FC236}">
                <a16:creationId xmlns="" xmlns:a16="http://schemas.microsoft.com/office/drawing/2014/main" id="{22B83E15-E04D-4B70-BFC6-EFA4C3641C9A}"/>
              </a:ext>
            </a:extLst>
          </p:cNvPr>
          <p:cNvCxnSpPr/>
          <p:nvPr/>
        </p:nvCxnSpPr>
        <p:spPr>
          <a:xfrm>
            <a:off x="978762" y="4532946"/>
            <a:ext cx="5029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6C965FE8-07C9-4DC2-8926-80DFB08AECFA}"/>
              </a:ext>
            </a:extLst>
          </p:cNvPr>
          <p:cNvSpPr/>
          <p:nvPr/>
        </p:nvSpPr>
        <p:spPr>
          <a:xfrm>
            <a:off x="1093062" y="2246946"/>
            <a:ext cx="285750" cy="225903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61DBDF46-15CA-4DB5-B0AB-3B6264ACDD04}"/>
              </a:ext>
            </a:extLst>
          </p:cNvPr>
          <p:cNvSpPr/>
          <p:nvPr/>
        </p:nvSpPr>
        <p:spPr>
          <a:xfrm>
            <a:off x="1493112" y="3275645"/>
            <a:ext cx="285750" cy="1224551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502223-C122-4259-A12B-D5A7EBF2AC26}"/>
              </a:ext>
            </a:extLst>
          </p:cNvPr>
          <p:cNvSpPr/>
          <p:nvPr/>
        </p:nvSpPr>
        <p:spPr>
          <a:xfrm>
            <a:off x="1893162" y="2704146"/>
            <a:ext cx="285750" cy="179605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C6C5768-E940-4217-B04E-12A97E2F53AB}"/>
              </a:ext>
            </a:extLst>
          </p:cNvPr>
          <p:cNvSpPr/>
          <p:nvPr/>
        </p:nvSpPr>
        <p:spPr>
          <a:xfrm>
            <a:off x="2293426" y="2989896"/>
            <a:ext cx="285750" cy="1510299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B53D059-4945-41BE-AD92-5320BA5E773D}"/>
              </a:ext>
            </a:extLst>
          </p:cNvPr>
          <p:cNvSpPr/>
          <p:nvPr/>
        </p:nvSpPr>
        <p:spPr>
          <a:xfrm>
            <a:off x="2693262" y="4590097"/>
            <a:ext cx="285750" cy="142875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786FCB4-1158-40C6-B1C1-E1527798292B}"/>
              </a:ext>
            </a:extLst>
          </p:cNvPr>
          <p:cNvSpPr/>
          <p:nvPr/>
        </p:nvSpPr>
        <p:spPr>
          <a:xfrm>
            <a:off x="3093312" y="4590097"/>
            <a:ext cx="285750" cy="5715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51DE19B-5E8E-4BE0-9FA6-50EB65ABFA29}"/>
              </a:ext>
            </a:extLst>
          </p:cNvPr>
          <p:cNvSpPr/>
          <p:nvPr/>
        </p:nvSpPr>
        <p:spPr>
          <a:xfrm>
            <a:off x="3542502" y="4190046"/>
            <a:ext cx="285750" cy="296525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3B59A3-44B5-442D-8083-BF9D14A90267}"/>
              </a:ext>
            </a:extLst>
          </p:cNvPr>
          <p:cNvSpPr/>
          <p:nvPr/>
        </p:nvSpPr>
        <p:spPr>
          <a:xfrm>
            <a:off x="3942552" y="3847146"/>
            <a:ext cx="285750" cy="64699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57C69F9-DB8E-4C3C-B350-4A2A9009E652}"/>
              </a:ext>
            </a:extLst>
          </p:cNvPr>
          <p:cNvSpPr/>
          <p:nvPr/>
        </p:nvSpPr>
        <p:spPr>
          <a:xfrm>
            <a:off x="4342602" y="3389946"/>
            <a:ext cx="285750" cy="110419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B3AD0CC-B610-4C2B-90AB-8DF07BE8DF50}"/>
              </a:ext>
            </a:extLst>
          </p:cNvPr>
          <p:cNvSpPr/>
          <p:nvPr/>
        </p:nvSpPr>
        <p:spPr>
          <a:xfrm>
            <a:off x="4750662" y="4584960"/>
            <a:ext cx="285750" cy="233736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1E52B1E-DE30-4731-BDCB-90D49FA04DC4}"/>
              </a:ext>
            </a:extLst>
          </p:cNvPr>
          <p:cNvSpPr/>
          <p:nvPr/>
        </p:nvSpPr>
        <p:spPr>
          <a:xfrm>
            <a:off x="5150712" y="4584960"/>
            <a:ext cx="285750" cy="119436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EF67167-0A9D-44C1-A0D2-9107DA7D7525}"/>
              </a:ext>
            </a:extLst>
          </p:cNvPr>
          <p:cNvSpPr/>
          <p:nvPr/>
        </p:nvSpPr>
        <p:spPr>
          <a:xfrm>
            <a:off x="5582902" y="3789995"/>
            <a:ext cx="285750" cy="696575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="" xmlns:a16="http://schemas.microsoft.com/office/drawing/2014/main" id="{CF280488-646C-47F6-9D2A-3EAB9B8D30B9}"/>
              </a:ext>
            </a:extLst>
          </p:cNvPr>
          <p:cNvSpPr txBox="1"/>
          <p:nvPr/>
        </p:nvSpPr>
        <p:spPr>
          <a:xfrm>
            <a:off x="1012158" y="191953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="" xmlns:a16="http://schemas.microsoft.com/office/drawing/2014/main" id="{B79296E8-E9E4-4026-A4B6-32A84EACE2B2}"/>
              </a:ext>
            </a:extLst>
          </p:cNvPr>
          <p:cNvSpPr txBox="1"/>
          <p:nvPr/>
        </p:nvSpPr>
        <p:spPr>
          <a:xfrm>
            <a:off x="1412208" y="29722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="" xmlns:a16="http://schemas.microsoft.com/office/drawing/2014/main" id="{F31C6EC8-3D00-4BD6-AE09-2BF9324DFE43}"/>
              </a:ext>
            </a:extLst>
          </p:cNvPr>
          <p:cNvSpPr txBox="1"/>
          <p:nvPr/>
        </p:nvSpPr>
        <p:spPr>
          <a:xfrm>
            <a:off x="1812258" y="23722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63%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="" xmlns:a16="http://schemas.microsoft.com/office/drawing/2014/main" id="{61F960EF-48F7-41FE-B6FD-F77873A3C7CC}"/>
              </a:ext>
            </a:extLst>
          </p:cNvPr>
          <p:cNvSpPr txBox="1"/>
          <p:nvPr/>
        </p:nvSpPr>
        <p:spPr>
          <a:xfrm>
            <a:off x="2212522" y="267484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57%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="" xmlns:a16="http://schemas.microsoft.com/office/drawing/2014/main" id="{1850B966-D86C-4536-8D44-3B7B1B06F3F2}"/>
              </a:ext>
            </a:extLst>
          </p:cNvPr>
          <p:cNvSpPr txBox="1"/>
          <p:nvPr/>
        </p:nvSpPr>
        <p:spPr>
          <a:xfrm>
            <a:off x="3461598" y="38757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18%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="" xmlns:a16="http://schemas.microsoft.com/office/drawing/2014/main" id="{2F5FD31B-ABCE-44AF-AA9A-273BD17717F4}"/>
              </a:ext>
            </a:extLst>
          </p:cNvPr>
          <p:cNvSpPr txBox="1"/>
          <p:nvPr/>
        </p:nvSpPr>
        <p:spPr>
          <a:xfrm>
            <a:off x="3861648" y="351853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23%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="" xmlns:a16="http://schemas.microsoft.com/office/drawing/2014/main" id="{19FAA7A6-59BB-4649-AE39-4DC1A47C783E}"/>
              </a:ext>
            </a:extLst>
          </p:cNvPr>
          <p:cNvSpPr txBox="1"/>
          <p:nvPr/>
        </p:nvSpPr>
        <p:spPr>
          <a:xfrm>
            <a:off x="4261698" y="305350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43%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="" xmlns:a16="http://schemas.microsoft.com/office/drawing/2014/main" id="{88500242-632D-49BE-B63D-E54B0B534D13}"/>
              </a:ext>
            </a:extLst>
          </p:cNvPr>
          <p:cNvSpPr txBox="1"/>
          <p:nvPr/>
        </p:nvSpPr>
        <p:spPr>
          <a:xfrm>
            <a:off x="5501998" y="34713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21%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="" xmlns:a16="http://schemas.microsoft.com/office/drawing/2014/main" id="{AAC57430-5384-47EF-A785-627972BB3EA0}"/>
              </a:ext>
            </a:extLst>
          </p:cNvPr>
          <p:cNvSpPr txBox="1"/>
          <p:nvPr/>
        </p:nvSpPr>
        <p:spPr>
          <a:xfrm>
            <a:off x="2591519" y="6094013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-45%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="" xmlns:a16="http://schemas.microsoft.com/office/drawing/2014/main" id="{57BCB5C0-3FA8-4D22-AD84-C516A4EF0A5A}"/>
              </a:ext>
            </a:extLst>
          </p:cNvPr>
          <p:cNvSpPr txBox="1"/>
          <p:nvPr/>
        </p:nvSpPr>
        <p:spPr>
          <a:xfrm>
            <a:off x="2991569" y="521874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-23%</a:t>
            </a:r>
          </a:p>
        </p:txBody>
      </p:sp>
      <p:sp>
        <p:nvSpPr>
          <p:cNvPr id="33" name="TextBox 27">
            <a:extLst>
              <a:ext uri="{FF2B5EF4-FFF2-40B4-BE49-F238E27FC236}">
                <a16:creationId xmlns="" xmlns:a16="http://schemas.microsoft.com/office/drawing/2014/main" id="{0A57965B-6BF7-4A6E-889D-62669BCBB2E0}"/>
              </a:ext>
            </a:extLst>
          </p:cNvPr>
          <p:cNvSpPr txBox="1"/>
          <p:nvPr/>
        </p:nvSpPr>
        <p:spPr>
          <a:xfrm>
            <a:off x="4648919" y="487070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-12%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="" xmlns:a16="http://schemas.microsoft.com/office/drawing/2014/main" id="{244AD45E-033D-4744-866D-F4125191D6C4}"/>
              </a:ext>
            </a:extLst>
          </p:cNvPr>
          <p:cNvSpPr txBox="1"/>
          <p:nvPr/>
        </p:nvSpPr>
        <p:spPr>
          <a:xfrm>
            <a:off x="5048969" y="475273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-05%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="" xmlns:a16="http://schemas.microsoft.com/office/drawing/2014/main" id="{723EC7DA-6FB6-434B-AD2B-F15DF1DA2984}"/>
              </a:ext>
            </a:extLst>
          </p:cNvPr>
          <p:cNvSpPr/>
          <p:nvPr/>
        </p:nvSpPr>
        <p:spPr>
          <a:xfrm>
            <a:off x="6791151" y="2094707"/>
            <a:ext cx="49434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6" name="Rectangle 43">
            <a:extLst>
              <a:ext uri="{FF2B5EF4-FFF2-40B4-BE49-F238E27FC236}">
                <a16:creationId xmlns="" xmlns:a16="http://schemas.microsoft.com/office/drawing/2014/main" id="{0AF8F48B-63B1-49D6-B02C-A38A7A7D383A}"/>
              </a:ext>
            </a:extLst>
          </p:cNvPr>
          <p:cNvSpPr/>
          <p:nvPr/>
        </p:nvSpPr>
        <p:spPr>
          <a:xfrm>
            <a:off x="6791151" y="3085307"/>
            <a:ext cx="49434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7" name="Rectangle 45">
            <a:extLst>
              <a:ext uri="{FF2B5EF4-FFF2-40B4-BE49-F238E27FC236}">
                <a16:creationId xmlns="" xmlns:a16="http://schemas.microsoft.com/office/drawing/2014/main" id="{DCB620B0-656E-4468-89DF-32E1952DC4EC}"/>
              </a:ext>
            </a:extLst>
          </p:cNvPr>
          <p:cNvSpPr/>
          <p:nvPr/>
        </p:nvSpPr>
        <p:spPr>
          <a:xfrm>
            <a:off x="6791151" y="4114007"/>
            <a:ext cx="49434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8" name="Rectangle 47">
            <a:extLst>
              <a:ext uri="{FF2B5EF4-FFF2-40B4-BE49-F238E27FC236}">
                <a16:creationId xmlns="" xmlns:a16="http://schemas.microsoft.com/office/drawing/2014/main" id="{8D248C06-B806-423A-9EE2-53123C54279B}"/>
              </a:ext>
            </a:extLst>
          </p:cNvPr>
          <p:cNvSpPr/>
          <p:nvPr/>
        </p:nvSpPr>
        <p:spPr>
          <a:xfrm>
            <a:off x="6791151" y="5161757"/>
            <a:ext cx="49434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点击此处更换文本点击添加点击此处更换文本点击添加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39" name="Straight Connector 16">
            <a:extLst>
              <a:ext uri="{FF2B5EF4-FFF2-40B4-BE49-F238E27FC236}">
                <a16:creationId xmlns="" xmlns:a16="http://schemas.microsoft.com/office/drawing/2014/main" id="{6091B2E6-5A9A-45E7-8D54-A29012D2CEAD}"/>
              </a:ext>
            </a:extLst>
          </p:cNvPr>
          <p:cNvCxnSpPr/>
          <p:nvPr/>
        </p:nvCxnSpPr>
        <p:spPr>
          <a:xfrm>
            <a:off x="6446664" y="1896135"/>
            <a:ext cx="0" cy="3919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4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25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工作完成情况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E6E2EC5-A8BC-4F96-9896-53C59C990DCF}"/>
              </a:ext>
            </a:extLst>
          </p:cNvPr>
          <p:cNvGrpSpPr/>
          <p:nvPr/>
        </p:nvGrpSpPr>
        <p:grpSpPr>
          <a:xfrm>
            <a:off x="5386122" y="2413887"/>
            <a:ext cx="3692231" cy="3319795"/>
            <a:chOff x="6281848" y="2177551"/>
            <a:chExt cx="2346579" cy="2109879"/>
          </a:xfrm>
        </p:grpSpPr>
        <p:cxnSp>
          <p:nvCxnSpPr>
            <p:cNvPr id="11" name="Straight Connector 294">
              <a:extLst>
                <a:ext uri="{FF2B5EF4-FFF2-40B4-BE49-F238E27FC236}">
                  <a16:creationId xmlns="" xmlns:a16="http://schemas.microsoft.com/office/drawing/2014/main" id="{EC65F313-0C20-4D03-966E-09636B41F103}"/>
                </a:ext>
              </a:extLst>
            </p:cNvPr>
            <p:cNvCxnSpPr/>
            <p:nvPr/>
          </p:nvCxnSpPr>
          <p:spPr>
            <a:xfrm>
              <a:off x="6281848" y="2177551"/>
              <a:ext cx="0" cy="861807"/>
            </a:xfrm>
            <a:prstGeom prst="line">
              <a:avLst/>
            </a:prstGeom>
            <a:ln w="38100">
              <a:solidFill>
                <a:srgbClr val="11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96">
              <a:extLst>
                <a:ext uri="{FF2B5EF4-FFF2-40B4-BE49-F238E27FC236}">
                  <a16:creationId xmlns="" xmlns:a16="http://schemas.microsoft.com/office/drawing/2014/main" id="{B653F88D-702C-4684-ADB0-38E83A36C8F9}"/>
                </a:ext>
              </a:extLst>
            </p:cNvPr>
            <p:cNvCxnSpPr/>
            <p:nvPr/>
          </p:nvCxnSpPr>
          <p:spPr>
            <a:xfrm>
              <a:off x="6281848" y="3425623"/>
              <a:ext cx="0" cy="861807"/>
            </a:xfrm>
            <a:prstGeom prst="line">
              <a:avLst/>
            </a:prstGeom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26">
              <a:extLst>
                <a:ext uri="{FF2B5EF4-FFF2-40B4-BE49-F238E27FC236}">
                  <a16:creationId xmlns="" xmlns:a16="http://schemas.microsoft.com/office/drawing/2014/main" id="{5E8D517B-ED8B-4E52-ABEC-8C459657DC71}"/>
                </a:ext>
              </a:extLst>
            </p:cNvPr>
            <p:cNvSpPr/>
            <p:nvPr/>
          </p:nvSpPr>
          <p:spPr>
            <a:xfrm>
              <a:off x="6358236" y="3552728"/>
              <a:ext cx="2259329" cy="528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4" name="Rectángulo 28">
              <a:extLst>
                <a:ext uri="{FF2B5EF4-FFF2-40B4-BE49-F238E27FC236}">
                  <a16:creationId xmlns="" xmlns:a16="http://schemas.microsoft.com/office/drawing/2014/main" id="{6A33BA2F-142F-4607-A443-0C1B25C4109E}"/>
                </a:ext>
              </a:extLst>
            </p:cNvPr>
            <p:cNvSpPr/>
            <p:nvPr/>
          </p:nvSpPr>
          <p:spPr>
            <a:xfrm>
              <a:off x="6368028" y="2304524"/>
              <a:ext cx="2260399" cy="528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E4C3E04C-D0DC-45F7-BE87-A1101F868997}"/>
              </a:ext>
            </a:extLst>
          </p:cNvPr>
          <p:cNvGrpSpPr/>
          <p:nvPr/>
        </p:nvGrpSpPr>
        <p:grpSpPr>
          <a:xfrm flipH="1">
            <a:off x="8522833" y="2418503"/>
            <a:ext cx="3810681" cy="3319795"/>
            <a:chOff x="8314282" y="2012538"/>
            <a:chExt cx="2421859" cy="2109879"/>
          </a:xfrm>
        </p:grpSpPr>
        <p:cxnSp>
          <p:nvCxnSpPr>
            <p:cNvPr id="16" name="Straight Connector 13">
              <a:extLst>
                <a:ext uri="{FF2B5EF4-FFF2-40B4-BE49-F238E27FC236}">
                  <a16:creationId xmlns="" xmlns:a16="http://schemas.microsoft.com/office/drawing/2014/main" id="{B5404411-108C-4126-AE6B-28DA6FF51299}"/>
                </a:ext>
              </a:extLst>
            </p:cNvPr>
            <p:cNvCxnSpPr/>
            <p:nvPr/>
          </p:nvCxnSpPr>
          <p:spPr>
            <a:xfrm>
              <a:off x="10730710" y="2012538"/>
              <a:ext cx="0" cy="861807"/>
            </a:xfrm>
            <a:prstGeom prst="line">
              <a:avLst/>
            </a:prstGeom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90">
              <a:extLst>
                <a:ext uri="{FF2B5EF4-FFF2-40B4-BE49-F238E27FC236}">
                  <a16:creationId xmlns="" xmlns:a16="http://schemas.microsoft.com/office/drawing/2014/main" id="{ACAFF372-D968-4D2F-9504-BEC3C917636F}"/>
                </a:ext>
              </a:extLst>
            </p:cNvPr>
            <p:cNvCxnSpPr/>
            <p:nvPr/>
          </p:nvCxnSpPr>
          <p:spPr>
            <a:xfrm>
              <a:off x="10736141" y="3260610"/>
              <a:ext cx="0" cy="861807"/>
            </a:xfrm>
            <a:prstGeom prst="line">
              <a:avLst/>
            </a:prstGeom>
            <a:ln w="38100">
              <a:solidFill>
                <a:srgbClr val="11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25">
              <a:extLst>
                <a:ext uri="{FF2B5EF4-FFF2-40B4-BE49-F238E27FC236}">
                  <a16:creationId xmlns="" xmlns:a16="http://schemas.microsoft.com/office/drawing/2014/main" id="{2D4DB7AB-9E48-429A-B5C9-3444C25829C8}"/>
                </a:ext>
              </a:extLst>
            </p:cNvPr>
            <p:cNvSpPr/>
            <p:nvPr/>
          </p:nvSpPr>
          <p:spPr>
            <a:xfrm>
              <a:off x="8314282" y="2114753"/>
              <a:ext cx="2357441" cy="528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9" name="Rectángulo 29">
              <a:extLst>
                <a:ext uri="{FF2B5EF4-FFF2-40B4-BE49-F238E27FC236}">
                  <a16:creationId xmlns="" xmlns:a16="http://schemas.microsoft.com/office/drawing/2014/main" id="{2D2F11A6-DDB3-41BB-88CB-6BE10536566D}"/>
                </a:ext>
              </a:extLst>
            </p:cNvPr>
            <p:cNvSpPr/>
            <p:nvPr/>
          </p:nvSpPr>
          <p:spPr>
            <a:xfrm>
              <a:off x="8314282" y="3341496"/>
              <a:ext cx="2357441" cy="528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sp>
        <p:nvSpPr>
          <p:cNvPr id="20" name="Freeform 6">
            <a:extLst>
              <a:ext uri="{FF2B5EF4-FFF2-40B4-BE49-F238E27FC236}">
                <a16:creationId xmlns="" xmlns:a16="http://schemas.microsoft.com/office/drawing/2014/main" id="{DAB50BE9-3B8F-4E90-8A16-820D425AC6A6}"/>
              </a:ext>
            </a:extLst>
          </p:cNvPr>
          <p:cNvSpPr>
            <a:spLocks noEditPoints="1"/>
          </p:cNvSpPr>
          <p:nvPr/>
        </p:nvSpPr>
        <p:spPr bwMode="auto">
          <a:xfrm>
            <a:off x="2682200" y="1690785"/>
            <a:ext cx="1843088" cy="1841500"/>
          </a:xfrm>
          <a:custGeom>
            <a:avLst/>
            <a:gdLst>
              <a:gd name="T0" fmla="*/ 997 w 1708"/>
              <a:gd name="T1" fmla="*/ 172 h 1708"/>
              <a:gd name="T2" fmla="*/ 1234 w 1708"/>
              <a:gd name="T3" fmla="*/ 270 h 1708"/>
              <a:gd name="T4" fmla="*/ 1356 w 1708"/>
              <a:gd name="T5" fmla="*/ 149 h 1708"/>
              <a:gd name="T6" fmla="*/ 1559 w 1708"/>
              <a:gd name="T7" fmla="*/ 352 h 1708"/>
              <a:gd name="T8" fmla="*/ 1437 w 1708"/>
              <a:gd name="T9" fmla="*/ 473 h 1708"/>
              <a:gd name="T10" fmla="*/ 1535 w 1708"/>
              <a:gd name="T11" fmla="*/ 710 h 1708"/>
              <a:gd name="T12" fmla="*/ 1708 w 1708"/>
              <a:gd name="T13" fmla="*/ 710 h 1708"/>
              <a:gd name="T14" fmla="*/ 1708 w 1708"/>
              <a:gd name="T15" fmla="*/ 997 h 1708"/>
              <a:gd name="T16" fmla="*/ 1535 w 1708"/>
              <a:gd name="T17" fmla="*/ 997 h 1708"/>
              <a:gd name="T18" fmla="*/ 1437 w 1708"/>
              <a:gd name="T19" fmla="*/ 1234 h 1708"/>
              <a:gd name="T20" fmla="*/ 1559 w 1708"/>
              <a:gd name="T21" fmla="*/ 1356 h 1708"/>
              <a:gd name="T22" fmla="*/ 1356 w 1708"/>
              <a:gd name="T23" fmla="*/ 1559 h 1708"/>
              <a:gd name="T24" fmla="*/ 1234 w 1708"/>
              <a:gd name="T25" fmla="*/ 1437 h 1708"/>
              <a:gd name="T26" fmla="*/ 997 w 1708"/>
              <a:gd name="T27" fmla="*/ 1535 h 1708"/>
              <a:gd name="T28" fmla="*/ 997 w 1708"/>
              <a:gd name="T29" fmla="*/ 1708 h 1708"/>
              <a:gd name="T30" fmla="*/ 710 w 1708"/>
              <a:gd name="T31" fmla="*/ 1708 h 1708"/>
              <a:gd name="T32" fmla="*/ 710 w 1708"/>
              <a:gd name="T33" fmla="*/ 1535 h 1708"/>
              <a:gd name="T34" fmla="*/ 473 w 1708"/>
              <a:gd name="T35" fmla="*/ 1437 h 1708"/>
              <a:gd name="T36" fmla="*/ 352 w 1708"/>
              <a:gd name="T37" fmla="*/ 1559 h 1708"/>
              <a:gd name="T38" fmla="*/ 149 w 1708"/>
              <a:gd name="T39" fmla="*/ 1356 h 1708"/>
              <a:gd name="T40" fmla="*/ 270 w 1708"/>
              <a:gd name="T41" fmla="*/ 1234 h 1708"/>
              <a:gd name="T42" fmla="*/ 172 w 1708"/>
              <a:gd name="T43" fmla="*/ 997 h 1708"/>
              <a:gd name="T44" fmla="*/ 0 w 1708"/>
              <a:gd name="T45" fmla="*/ 997 h 1708"/>
              <a:gd name="T46" fmla="*/ 0 w 1708"/>
              <a:gd name="T47" fmla="*/ 710 h 1708"/>
              <a:gd name="T48" fmla="*/ 172 w 1708"/>
              <a:gd name="T49" fmla="*/ 710 h 1708"/>
              <a:gd name="T50" fmla="*/ 270 w 1708"/>
              <a:gd name="T51" fmla="*/ 473 h 1708"/>
              <a:gd name="T52" fmla="*/ 149 w 1708"/>
              <a:gd name="T53" fmla="*/ 352 h 1708"/>
              <a:gd name="T54" fmla="*/ 352 w 1708"/>
              <a:gd name="T55" fmla="*/ 149 h 1708"/>
              <a:gd name="T56" fmla="*/ 473 w 1708"/>
              <a:gd name="T57" fmla="*/ 270 h 1708"/>
              <a:gd name="T58" fmla="*/ 710 w 1708"/>
              <a:gd name="T59" fmla="*/ 172 h 1708"/>
              <a:gd name="T60" fmla="*/ 710 w 1708"/>
              <a:gd name="T61" fmla="*/ 0 h 1708"/>
              <a:gd name="T62" fmla="*/ 997 w 1708"/>
              <a:gd name="T63" fmla="*/ 0 h 1708"/>
              <a:gd name="T64" fmla="*/ 997 w 1708"/>
              <a:gd name="T65" fmla="*/ 172 h 1708"/>
              <a:gd name="T66" fmla="*/ 854 w 1708"/>
              <a:gd name="T67" fmla="*/ 366 h 1708"/>
              <a:gd name="T68" fmla="*/ 1342 w 1708"/>
              <a:gd name="T69" fmla="*/ 854 h 1708"/>
              <a:gd name="T70" fmla="*/ 854 w 1708"/>
              <a:gd name="T71" fmla="*/ 1342 h 1708"/>
              <a:gd name="T72" fmla="*/ 366 w 1708"/>
              <a:gd name="T73" fmla="*/ 854 h 1708"/>
              <a:gd name="T74" fmla="*/ 854 w 1708"/>
              <a:gd name="T75" fmla="*/ 366 h 1708"/>
              <a:gd name="T76" fmla="*/ 854 w 1708"/>
              <a:gd name="T77" fmla="*/ 493 h 1708"/>
              <a:gd name="T78" fmla="*/ 1215 w 1708"/>
              <a:gd name="T79" fmla="*/ 854 h 1708"/>
              <a:gd name="T80" fmla="*/ 854 w 1708"/>
              <a:gd name="T81" fmla="*/ 1215 h 1708"/>
              <a:gd name="T82" fmla="*/ 493 w 1708"/>
              <a:gd name="T83" fmla="*/ 854 h 1708"/>
              <a:gd name="T84" fmla="*/ 854 w 1708"/>
              <a:gd name="T85" fmla="*/ 493 h 1708"/>
              <a:gd name="T86" fmla="*/ 854 w 1708"/>
              <a:gd name="T87" fmla="*/ 650 h 1708"/>
              <a:gd name="T88" fmla="*/ 1058 w 1708"/>
              <a:gd name="T89" fmla="*/ 854 h 1708"/>
              <a:gd name="T90" fmla="*/ 854 w 1708"/>
              <a:gd name="T91" fmla="*/ 1058 h 1708"/>
              <a:gd name="T92" fmla="*/ 650 w 1708"/>
              <a:gd name="T93" fmla="*/ 854 h 1708"/>
              <a:gd name="T94" fmla="*/ 854 w 1708"/>
              <a:gd name="T95" fmla="*/ 6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  <a:extLst/>
        </p:spPr>
        <p:txBody>
          <a:bodyPr lIns="72574" tIns="36287" rIns="72574" bIns="36287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F3E3A65B-644B-4379-B80D-C9E1FDD8C8ED}"/>
              </a:ext>
            </a:extLst>
          </p:cNvPr>
          <p:cNvSpPr>
            <a:spLocks noEditPoints="1"/>
          </p:cNvSpPr>
          <p:nvPr/>
        </p:nvSpPr>
        <p:spPr bwMode="auto">
          <a:xfrm>
            <a:off x="1544528" y="3657534"/>
            <a:ext cx="2535237" cy="2535237"/>
          </a:xfrm>
          <a:custGeom>
            <a:avLst/>
            <a:gdLst>
              <a:gd name="T0" fmla="*/ 997 w 1708"/>
              <a:gd name="T1" fmla="*/ 172 h 1708"/>
              <a:gd name="T2" fmla="*/ 1234 w 1708"/>
              <a:gd name="T3" fmla="*/ 270 h 1708"/>
              <a:gd name="T4" fmla="*/ 1356 w 1708"/>
              <a:gd name="T5" fmla="*/ 149 h 1708"/>
              <a:gd name="T6" fmla="*/ 1559 w 1708"/>
              <a:gd name="T7" fmla="*/ 352 h 1708"/>
              <a:gd name="T8" fmla="*/ 1437 w 1708"/>
              <a:gd name="T9" fmla="*/ 473 h 1708"/>
              <a:gd name="T10" fmla="*/ 1535 w 1708"/>
              <a:gd name="T11" fmla="*/ 710 h 1708"/>
              <a:gd name="T12" fmla="*/ 1708 w 1708"/>
              <a:gd name="T13" fmla="*/ 710 h 1708"/>
              <a:gd name="T14" fmla="*/ 1708 w 1708"/>
              <a:gd name="T15" fmla="*/ 997 h 1708"/>
              <a:gd name="T16" fmla="*/ 1535 w 1708"/>
              <a:gd name="T17" fmla="*/ 997 h 1708"/>
              <a:gd name="T18" fmla="*/ 1437 w 1708"/>
              <a:gd name="T19" fmla="*/ 1234 h 1708"/>
              <a:gd name="T20" fmla="*/ 1559 w 1708"/>
              <a:gd name="T21" fmla="*/ 1356 h 1708"/>
              <a:gd name="T22" fmla="*/ 1356 w 1708"/>
              <a:gd name="T23" fmla="*/ 1559 h 1708"/>
              <a:gd name="T24" fmla="*/ 1234 w 1708"/>
              <a:gd name="T25" fmla="*/ 1437 h 1708"/>
              <a:gd name="T26" fmla="*/ 997 w 1708"/>
              <a:gd name="T27" fmla="*/ 1535 h 1708"/>
              <a:gd name="T28" fmla="*/ 997 w 1708"/>
              <a:gd name="T29" fmla="*/ 1708 h 1708"/>
              <a:gd name="T30" fmla="*/ 710 w 1708"/>
              <a:gd name="T31" fmla="*/ 1708 h 1708"/>
              <a:gd name="T32" fmla="*/ 710 w 1708"/>
              <a:gd name="T33" fmla="*/ 1535 h 1708"/>
              <a:gd name="T34" fmla="*/ 473 w 1708"/>
              <a:gd name="T35" fmla="*/ 1437 h 1708"/>
              <a:gd name="T36" fmla="*/ 352 w 1708"/>
              <a:gd name="T37" fmla="*/ 1559 h 1708"/>
              <a:gd name="T38" fmla="*/ 149 w 1708"/>
              <a:gd name="T39" fmla="*/ 1356 h 1708"/>
              <a:gd name="T40" fmla="*/ 270 w 1708"/>
              <a:gd name="T41" fmla="*/ 1234 h 1708"/>
              <a:gd name="T42" fmla="*/ 172 w 1708"/>
              <a:gd name="T43" fmla="*/ 997 h 1708"/>
              <a:gd name="T44" fmla="*/ 0 w 1708"/>
              <a:gd name="T45" fmla="*/ 997 h 1708"/>
              <a:gd name="T46" fmla="*/ 0 w 1708"/>
              <a:gd name="T47" fmla="*/ 710 h 1708"/>
              <a:gd name="T48" fmla="*/ 172 w 1708"/>
              <a:gd name="T49" fmla="*/ 710 h 1708"/>
              <a:gd name="T50" fmla="*/ 270 w 1708"/>
              <a:gd name="T51" fmla="*/ 473 h 1708"/>
              <a:gd name="T52" fmla="*/ 149 w 1708"/>
              <a:gd name="T53" fmla="*/ 352 h 1708"/>
              <a:gd name="T54" fmla="*/ 352 w 1708"/>
              <a:gd name="T55" fmla="*/ 149 h 1708"/>
              <a:gd name="T56" fmla="*/ 473 w 1708"/>
              <a:gd name="T57" fmla="*/ 270 h 1708"/>
              <a:gd name="T58" fmla="*/ 710 w 1708"/>
              <a:gd name="T59" fmla="*/ 172 h 1708"/>
              <a:gd name="T60" fmla="*/ 710 w 1708"/>
              <a:gd name="T61" fmla="*/ 0 h 1708"/>
              <a:gd name="T62" fmla="*/ 997 w 1708"/>
              <a:gd name="T63" fmla="*/ 0 h 1708"/>
              <a:gd name="T64" fmla="*/ 997 w 1708"/>
              <a:gd name="T65" fmla="*/ 172 h 1708"/>
              <a:gd name="T66" fmla="*/ 854 w 1708"/>
              <a:gd name="T67" fmla="*/ 366 h 1708"/>
              <a:gd name="T68" fmla="*/ 1342 w 1708"/>
              <a:gd name="T69" fmla="*/ 854 h 1708"/>
              <a:gd name="T70" fmla="*/ 854 w 1708"/>
              <a:gd name="T71" fmla="*/ 1342 h 1708"/>
              <a:gd name="T72" fmla="*/ 366 w 1708"/>
              <a:gd name="T73" fmla="*/ 854 h 1708"/>
              <a:gd name="T74" fmla="*/ 854 w 1708"/>
              <a:gd name="T75" fmla="*/ 366 h 1708"/>
              <a:gd name="T76" fmla="*/ 854 w 1708"/>
              <a:gd name="T77" fmla="*/ 493 h 1708"/>
              <a:gd name="T78" fmla="*/ 1215 w 1708"/>
              <a:gd name="T79" fmla="*/ 854 h 1708"/>
              <a:gd name="T80" fmla="*/ 854 w 1708"/>
              <a:gd name="T81" fmla="*/ 1215 h 1708"/>
              <a:gd name="T82" fmla="*/ 493 w 1708"/>
              <a:gd name="T83" fmla="*/ 854 h 1708"/>
              <a:gd name="T84" fmla="*/ 854 w 1708"/>
              <a:gd name="T85" fmla="*/ 493 h 1708"/>
              <a:gd name="T86" fmla="*/ 854 w 1708"/>
              <a:gd name="T87" fmla="*/ 650 h 1708"/>
              <a:gd name="T88" fmla="*/ 1058 w 1708"/>
              <a:gd name="T89" fmla="*/ 854 h 1708"/>
              <a:gd name="T90" fmla="*/ 854 w 1708"/>
              <a:gd name="T91" fmla="*/ 1058 h 1708"/>
              <a:gd name="T92" fmla="*/ 650 w 1708"/>
              <a:gd name="T93" fmla="*/ 854 h 1708"/>
              <a:gd name="T94" fmla="*/ 854 w 1708"/>
              <a:gd name="T95" fmla="*/ 6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  <a:extLst/>
        </p:spPr>
        <p:txBody>
          <a:bodyPr lIns="72574" tIns="36287" rIns="72574" bIns="36287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="" xmlns:a16="http://schemas.microsoft.com/office/drawing/2014/main" id="{8107AA68-C0CE-4B4D-95CC-F92C508E1812}"/>
              </a:ext>
            </a:extLst>
          </p:cNvPr>
          <p:cNvSpPr>
            <a:spLocks noEditPoints="1"/>
          </p:cNvSpPr>
          <p:nvPr/>
        </p:nvSpPr>
        <p:spPr bwMode="auto">
          <a:xfrm>
            <a:off x="1091525" y="2146398"/>
            <a:ext cx="1660525" cy="1660525"/>
          </a:xfrm>
          <a:custGeom>
            <a:avLst/>
            <a:gdLst>
              <a:gd name="T0" fmla="*/ 997 w 1708"/>
              <a:gd name="T1" fmla="*/ 172 h 1708"/>
              <a:gd name="T2" fmla="*/ 1234 w 1708"/>
              <a:gd name="T3" fmla="*/ 270 h 1708"/>
              <a:gd name="T4" fmla="*/ 1356 w 1708"/>
              <a:gd name="T5" fmla="*/ 149 h 1708"/>
              <a:gd name="T6" fmla="*/ 1559 w 1708"/>
              <a:gd name="T7" fmla="*/ 352 h 1708"/>
              <a:gd name="T8" fmla="*/ 1437 w 1708"/>
              <a:gd name="T9" fmla="*/ 473 h 1708"/>
              <a:gd name="T10" fmla="*/ 1535 w 1708"/>
              <a:gd name="T11" fmla="*/ 710 h 1708"/>
              <a:gd name="T12" fmla="*/ 1708 w 1708"/>
              <a:gd name="T13" fmla="*/ 710 h 1708"/>
              <a:gd name="T14" fmla="*/ 1708 w 1708"/>
              <a:gd name="T15" fmla="*/ 997 h 1708"/>
              <a:gd name="T16" fmla="*/ 1535 w 1708"/>
              <a:gd name="T17" fmla="*/ 997 h 1708"/>
              <a:gd name="T18" fmla="*/ 1437 w 1708"/>
              <a:gd name="T19" fmla="*/ 1234 h 1708"/>
              <a:gd name="T20" fmla="*/ 1559 w 1708"/>
              <a:gd name="T21" fmla="*/ 1356 h 1708"/>
              <a:gd name="T22" fmla="*/ 1356 w 1708"/>
              <a:gd name="T23" fmla="*/ 1559 h 1708"/>
              <a:gd name="T24" fmla="*/ 1234 w 1708"/>
              <a:gd name="T25" fmla="*/ 1437 h 1708"/>
              <a:gd name="T26" fmla="*/ 997 w 1708"/>
              <a:gd name="T27" fmla="*/ 1535 h 1708"/>
              <a:gd name="T28" fmla="*/ 997 w 1708"/>
              <a:gd name="T29" fmla="*/ 1708 h 1708"/>
              <a:gd name="T30" fmla="*/ 710 w 1708"/>
              <a:gd name="T31" fmla="*/ 1708 h 1708"/>
              <a:gd name="T32" fmla="*/ 710 w 1708"/>
              <a:gd name="T33" fmla="*/ 1535 h 1708"/>
              <a:gd name="T34" fmla="*/ 473 w 1708"/>
              <a:gd name="T35" fmla="*/ 1437 h 1708"/>
              <a:gd name="T36" fmla="*/ 352 w 1708"/>
              <a:gd name="T37" fmla="*/ 1559 h 1708"/>
              <a:gd name="T38" fmla="*/ 149 w 1708"/>
              <a:gd name="T39" fmla="*/ 1356 h 1708"/>
              <a:gd name="T40" fmla="*/ 270 w 1708"/>
              <a:gd name="T41" fmla="*/ 1234 h 1708"/>
              <a:gd name="T42" fmla="*/ 172 w 1708"/>
              <a:gd name="T43" fmla="*/ 997 h 1708"/>
              <a:gd name="T44" fmla="*/ 0 w 1708"/>
              <a:gd name="T45" fmla="*/ 997 h 1708"/>
              <a:gd name="T46" fmla="*/ 0 w 1708"/>
              <a:gd name="T47" fmla="*/ 710 h 1708"/>
              <a:gd name="T48" fmla="*/ 172 w 1708"/>
              <a:gd name="T49" fmla="*/ 710 h 1708"/>
              <a:gd name="T50" fmla="*/ 270 w 1708"/>
              <a:gd name="T51" fmla="*/ 473 h 1708"/>
              <a:gd name="T52" fmla="*/ 149 w 1708"/>
              <a:gd name="T53" fmla="*/ 352 h 1708"/>
              <a:gd name="T54" fmla="*/ 352 w 1708"/>
              <a:gd name="T55" fmla="*/ 149 h 1708"/>
              <a:gd name="T56" fmla="*/ 473 w 1708"/>
              <a:gd name="T57" fmla="*/ 270 h 1708"/>
              <a:gd name="T58" fmla="*/ 710 w 1708"/>
              <a:gd name="T59" fmla="*/ 172 h 1708"/>
              <a:gd name="T60" fmla="*/ 710 w 1708"/>
              <a:gd name="T61" fmla="*/ 0 h 1708"/>
              <a:gd name="T62" fmla="*/ 997 w 1708"/>
              <a:gd name="T63" fmla="*/ 0 h 1708"/>
              <a:gd name="T64" fmla="*/ 997 w 1708"/>
              <a:gd name="T65" fmla="*/ 172 h 1708"/>
              <a:gd name="T66" fmla="*/ 854 w 1708"/>
              <a:gd name="T67" fmla="*/ 366 h 1708"/>
              <a:gd name="T68" fmla="*/ 1342 w 1708"/>
              <a:gd name="T69" fmla="*/ 854 h 1708"/>
              <a:gd name="T70" fmla="*/ 854 w 1708"/>
              <a:gd name="T71" fmla="*/ 1342 h 1708"/>
              <a:gd name="T72" fmla="*/ 366 w 1708"/>
              <a:gd name="T73" fmla="*/ 854 h 1708"/>
              <a:gd name="T74" fmla="*/ 854 w 1708"/>
              <a:gd name="T75" fmla="*/ 366 h 1708"/>
              <a:gd name="T76" fmla="*/ 854 w 1708"/>
              <a:gd name="T77" fmla="*/ 493 h 1708"/>
              <a:gd name="T78" fmla="*/ 1215 w 1708"/>
              <a:gd name="T79" fmla="*/ 854 h 1708"/>
              <a:gd name="T80" fmla="*/ 854 w 1708"/>
              <a:gd name="T81" fmla="*/ 1215 h 1708"/>
              <a:gd name="T82" fmla="*/ 493 w 1708"/>
              <a:gd name="T83" fmla="*/ 854 h 1708"/>
              <a:gd name="T84" fmla="*/ 854 w 1708"/>
              <a:gd name="T85" fmla="*/ 493 h 1708"/>
              <a:gd name="T86" fmla="*/ 854 w 1708"/>
              <a:gd name="T87" fmla="*/ 650 h 1708"/>
              <a:gd name="T88" fmla="*/ 1058 w 1708"/>
              <a:gd name="T89" fmla="*/ 854 h 1708"/>
              <a:gd name="T90" fmla="*/ 854 w 1708"/>
              <a:gd name="T91" fmla="*/ 1058 h 1708"/>
              <a:gd name="T92" fmla="*/ 650 w 1708"/>
              <a:gd name="T93" fmla="*/ 854 h 1708"/>
              <a:gd name="T94" fmla="*/ 854 w 1708"/>
              <a:gd name="T95" fmla="*/ 6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  <a:extLst/>
        </p:spPr>
        <p:txBody>
          <a:bodyPr lIns="72574" tIns="36287" rIns="72574" bIns="36287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="" xmlns:a16="http://schemas.microsoft.com/office/drawing/2014/main" id="{495F1276-361E-4DBD-80C4-478B097BE4C3}"/>
              </a:ext>
            </a:extLst>
          </p:cNvPr>
          <p:cNvSpPr>
            <a:spLocks noEditPoints="1"/>
          </p:cNvSpPr>
          <p:nvPr/>
        </p:nvSpPr>
        <p:spPr bwMode="auto">
          <a:xfrm>
            <a:off x="3828228" y="3471014"/>
            <a:ext cx="1103460" cy="1103460"/>
          </a:xfrm>
          <a:custGeom>
            <a:avLst/>
            <a:gdLst>
              <a:gd name="T0" fmla="*/ 997 w 1708"/>
              <a:gd name="T1" fmla="*/ 172 h 1708"/>
              <a:gd name="T2" fmla="*/ 1234 w 1708"/>
              <a:gd name="T3" fmla="*/ 270 h 1708"/>
              <a:gd name="T4" fmla="*/ 1356 w 1708"/>
              <a:gd name="T5" fmla="*/ 149 h 1708"/>
              <a:gd name="T6" fmla="*/ 1559 w 1708"/>
              <a:gd name="T7" fmla="*/ 352 h 1708"/>
              <a:gd name="T8" fmla="*/ 1437 w 1708"/>
              <a:gd name="T9" fmla="*/ 473 h 1708"/>
              <a:gd name="T10" fmla="*/ 1535 w 1708"/>
              <a:gd name="T11" fmla="*/ 710 h 1708"/>
              <a:gd name="T12" fmla="*/ 1708 w 1708"/>
              <a:gd name="T13" fmla="*/ 710 h 1708"/>
              <a:gd name="T14" fmla="*/ 1708 w 1708"/>
              <a:gd name="T15" fmla="*/ 997 h 1708"/>
              <a:gd name="T16" fmla="*/ 1535 w 1708"/>
              <a:gd name="T17" fmla="*/ 997 h 1708"/>
              <a:gd name="T18" fmla="*/ 1437 w 1708"/>
              <a:gd name="T19" fmla="*/ 1234 h 1708"/>
              <a:gd name="T20" fmla="*/ 1559 w 1708"/>
              <a:gd name="T21" fmla="*/ 1356 h 1708"/>
              <a:gd name="T22" fmla="*/ 1356 w 1708"/>
              <a:gd name="T23" fmla="*/ 1559 h 1708"/>
              <a:gd name="T24" fmla="*/ 1234 w 1708"/>
              <a:gd name="T25" fmla="*/ 1437 h 1708"/>
              <a:gd name="T26" fmla="*/ 997 w 1708"/>
              <a:gd name="T27" fmla="*/ 1535 h 1708"/>
              <a:gd name="T28" fmla="*/ 997 w 1708"/>
              <a:gd name="T29" fmla="*/ 1708 h 1708"/>
              <a:gd name="T30" fmla="*/ 710 w 1708"/>
              <a:gd name="T31" fmla="*/ 1708 h 1708"/>
              <a:gd name="T32" fmla="*/ 710 w 1708"/>
              <a:gd name="T33" fmla="*/ 1535 h 1708"/>
              <a:gd name="T34" fmla="*/ 473 w 1708"/>
              <a:gd name="T35" fmla="*/ 1437 h 1708"/>
              <a:gd name="T36" fmla="*/ 352 w 1708"/>
              <a:gd name="T37" fmla="*/ 1559 h 1708"/>
              <a:gd name="T38" fmla="*/ 149 w 1708"/>
              <a:gd name="T39" fmla="*/ 1356 h 1708"/>
              <a:gd name="T40" fmla="*/ 270 w 1708"/>
              <a:gd name="T41" fmla="*/ 1234 h 1708"/>
              <a:gd name="T42" fmla="*/ 172 w 1708"/>
              <a:gd name="T43" fmla="*/ 997 h 1708"/>
              <a:gd name="T44" fmla="*/ 0 w 1708"/>
              <a:gd name="T45" fmla="*/ 997 h 1708"/>
              <a:gd name="T46" fmla="*/ 0 w 1708"/>
              <a:gd name="T47" fmla="*/ 710 h 1708"/>
              <a:gd name="T48" fmla="*/ 172 w 1708"/>
              <a:gd name="T49" fmla="*/ 710 h 1708"/>
              <a:gd name="T50" fmla="*/ 270 w 1708"/>
              <a:gd name="T51" fmla="*/ 473 h 1708"/>
              <a:gd name="T52" fmla="*/ 149 w 1708"/>
              <a:gd name="T53" fmla="*/ 352 h 1708"/>
              <a:gd name="T54" fmla="*/ 352 w 1708"/>
              <a:gd name="T55" fmla="*/ 149 h 1708"/>
              <a:gd name="T56" fmla="*/ 473 w 1708"/>
              <a:gd name="T57" fmla="*/ 270 h 1708"/>
              <a:gd name="T58" fmla="*/ 710 w 1708"/>
              <a:gd name="T59" fmla="*/ 172 h 1708"/>
              <a:gd name="T60" fmla="*/ 710 w 1708"/>
              <a:gd name="T61" fmla="*/ 0 h 1708"/>
              <a:gd name="T62" fmla="*/ 997 w 1708"/>
              <a:gd name="T63" fmla="*/ 0 h 1708"/>
              <a:gd name="T64" fmla="*/ 997 w 1708"/>
              <a:gd name="T65" fmla="*/ 172 h 1708"/>
              <a:gd name="T66" fmla="*/ 854 w 1708"/>
              <a:gd name="T67" fmla="*/ 366 h 1708"/>
              <a:gd name="T68" fmla="*/ 1342 w 1708"/>
              <a:gd name="T69" fmla="*/ 854 h 1708"/>
              <a:gd name="T70" fmla="*/ 854 w 1708"/>
              <a:gd name="T71" fmla="*/ 1342 h 1708"/>
              <a:gd name="T72" fmla="*/ 366 w 1708"/>
              <a:gd name="T73" fmla="*/ 854 h 1708"/>
              <a:gd name="T74" fmla="*/ 854 w 1708"/>
              <a:gd name="T75" fmla="*/ 366 h 1708"/>
              <a:gd name="T76" fmla="*/ 854 w 1708"/>
              <a:gd name="T77" fmla="*/ 493 h 1708"/>
              <a:gd name="T78" fmla="*/ 1215 w 1708"/>
              <a:gd name="T79" fmla="*/ 854 h 1708"/>
              <a:gd name="T80" fmla="*/ 854 w 1708"/>
              <a:gd name="T81" fmla="*/ 1215 h 1708"/>
              <a:gd name="T82" fmla="*/ 493 w 1708"/>
              <a:gd name="T83" fmla="*/ 854 h 1708"/>
              <a:gd name="T84" fmla="*/ 854 w 1708"/>
              <a:gd name="T85" fmla="*/ 493 h 1708"/>
              <a:gd name="T86" fmla="*/ 854 w 1708"/>
              <a:gd name="T87" fmla="*/ 650 h 1708"/>
              <a:gd name="T88" fmla="*/ 1058 w 1708"/>
              <a:gd name="T89" fmla="*/ 854 h 1708"/>
              <a:gd name="T90" fmla="*/ 854 w 1708"/>
              <a:gd name="T91" fmla="*/ 1058 h 1708"/>
              <a:gd name="T92" fmla="*/ 650 w 1708"/>
              <a:gd name="T93" fmla="*/ 854 h 1708"/>
              <a:gd name="T94" fmla="*/ 854 w 1708"/>
              <a:gd name="T95" fmla="*/ 6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  <a:extLst/>
        </p:spPr>
        <p:txBody>
          <a:bodyPr lIns="72574" tIns="36287" rIns="72574" bIns="36287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18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879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879">
                                      <p:cBhvr>
                                        <p:cTn id="24" dur="1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工作完成情况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7BDCA4A0-E6D4-49BC-812E-3A7958652A19}"/>
              </a:ext>
            </a:extLst>
          </p:cNvPr>
          <p:cNvGrpSpPr/>
          <p:nvPr/>
        </p:nvGrpSpPr>
        <p:grpSpPr>
          <a:xfrm>
            <a:off x="6472741" y="2364384"/>
            <a:ext cx="4094781" cy="3667260"/>
            <a:chOff x="844937" y="2326204"/>
            <a:chExt cx="4597946" cy="4117892"/>
          </a:xfrm>
          <a:solidFill>
            <a:srgbClr val="55C0AF"/>
          </a:solidFill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9756078C-A76D-4882-9B0E-0A6FD4E99336}"/>
                </a:ext>
              </a:extLst>
            </p:cNvPr>
            <p:cNvGrpSpPr/>
            <p:nvPr/>
          </p:nvGrpSpPr>
          <p:grpSpPr>
            <a:xfrm>
              <a:off x="844937" y="2326204"/>
              <a:ext cx="4597610" cy="174940"/>
              <a:chOff x="4906190" y="1416527"/>
              <a:chExt cx="3933010" cy="166280"/>
            </a:xfrm>
            <a:grpFill/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A4F39937-EAAF-416C-82A9-17B193653B95}"/>
                  </a:ext>
                </a:extLst>
              </p:cNvPr>
              <p:cNvSpPr/>
              <p:nvPr/>
            </p:nvSpPr>
            <p:spPr>
              <a:xfrm>
                <a:off x="4906190" y="1416527"/>
                <a:ext cx="166280" cy="166280"/>
              </a:xfrm>
              <a:prstGeom prst="rect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BA19FF1F-AB22-4F92-A884-16AF5390B39D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5072470" y="1499667"/>
                <a:ext cx="3766730" cy="0"/>
              </a:xfrm>
              <a:prstGeom prst="line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4419CE4E-B25A-43AE-97E8-59B2F1BB9324}"/>
                </a:ext>
              </a:extLst>
            </p:cNvPr>
            <p:cNvGrpSpPr/>
            <p:nvPr/>
          </p:nvGrpSpPr>
          <p:grpSpPr>
            <a:xfrm>
              <a:off x="844937" y="3418367"/>
              <a:ext cx="4597610" cy="174940"/>
              <a:chOff x="4906190" y="2727732"/>
              <a:chExt cx="3933010" cy="166280"/>
            </a:xfrm>
            <a:grpFill/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3E724C53-A262-4172-B4FD-EE47E9A85335}"/>
                  </a:ext>
                </a:extLst>
              </p:cNvPr>
              <p:cNvSpPr/>
              <p:nvPr/>
            </p:nvSpPr>
            <p:spPr>
              <a:xfrm>
                <a:off x="4906190" y="2727732"/>
                <a:ext cx="166280" cy="166280"/>
              </a:xfrm>
              <a:prstGeom prst="rect">
                <a:avLst/>
              </a:prstGeom>
              <a:grpFill/>
              <a:ln>
                <a:solidFill>
                  <a:srgbClr val="55C0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="" xmlns:a16="http://schemas.microsoft.com/office/drawing/2014/main" id="{56A58A56-B02F-4409-AE86-6DF0706EE9F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5072470" y="2810872"/>
                <a:ext cx="3766730" cy="0"/>
              </a:xfrm>
              <a:prstGeom prst="line">
                <a:avLst/>
              </a:prstGeom>
              <a:grpFill/>
              <a:ln>
                <a:solidFill>
                  <a:srgbClr val="55C0A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21D82F46-A31B-4EFA-B494-BE8D705267D3}"/>
                </a:ext>
              </a:extLst>
            </p:cNvPr>
            <p:cNvGrpSpPr/>
            <p:nvPr/>
          </p:nvGrpSpPr>
          <p:grpSpPr>
            <a:xfrm>
              <a:off x="844937" y="4470251"/>
              <a:ext cx="4597610" cy="174940"/>
              <a:chOff x="4906190" y="3870732"/>
              <a:chExt cx="3933010" cy="166280"/>
            </a:xfrm>
            <a:grpFill/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7F780AB1-EA12-4A18-B74F-AF17C83740D1}"/>
                  </a:ext>
                </a:extLst>
              </p:cNvPr>
              <p:cNvSpPr/>
              <p:nvPr/>
            </p:nvSpPr>
            <p:spPr>
              <a:xfrm>
                <a:off x="4906190" y="3870732"/>
                <a:ext cx="166280" cy="166280"/>
              </a:xfrm>
              <a:prstGeom prst="rect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="" xmlns:a16="http://schemas.microsoft.com/office/drawing/2014/main" id="{86226C49-920C-4822-9527-73D030A6AF7B}"/>
                  </a:ext>
                </a:extLst>
              </p:cNvPr>
              <p:cNvCxnSpPr/>
              <p:nvPr/>
            </p:nvCxnSpPr>
            <p:spPr>
              <a:xfrm>
                <a:off x="5072470" y="3941172"/>
                <a:ext cx="3766730" cy="0"/>
              </a:xfrm>
              <a:prstGeom prst="line">
                <a:avLst/>
              </a:prstGeom>
              <a:solidFill>
                <a:srgbClr val="113F4E"/>
              </a:solidFill>
              <a:ln>
                <a:solidFill>
                  <a:srgbClr val="113F4E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" name="TextBox 35">
              <a:extLst>
                <a:ext uri="{FF2B5EF4-FFF2-40B4-BE49-F238E27FC236}">
                  <a16:creationId xmlns="" xmlns:a16="http://schemas.microsoft.com/office/drawing/2014/main" id="{3195FC0F-E1AC-4A07-A636-B71150627532}"/>
                </a:ext>
              </a:extLst>
            </p:cNvPr>
            <p:cNvSpPr txBox="1"/>
            <p:nvPr/>
          </p:nvSpPr>
          <p:spPr>
            <a:xfrm>
              <a:off x="844938" y="2515035"/>
              <a:ext cx="4597610" cy="70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b="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36">
              <a:extLst>
                <a:ext uri="{FF2B5EF4-FFF2-40B4-BE49-F238E27FC236}">
                  <a16:creationId xmlns="" xmlns:a16="http://schemas.microsoft.com/office/drawing/2014/main" id="{E8AF9A4F-75DE-4F07-861C-CB4DE5811E96}"/>
                </a:ext>
              </a:extLst>
            </p:cNvPr>
            <p:cNvSpPr txBox="1"/>
            <p:nvPr/>
          </p:nvSpPr>
          <p:spPr>
            <a:xfrm>
              <a:off x="844938" y="3601564"/>
              <a:ext cx="4597610" cy="70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b="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="" xmlns:a16="http://schemas.microsoft.com/office/drawing/2014/main" id="{BDDAD16A-9FD3-4F92-8CAF-23A93B2C2C2C}"/>
                </a:ext>
              </a:extLst>
            </p:cNvPr>
            <p:cNvSpPr txBox="1"/>
            <p:nvPr/>
          </p:nvSpPr>
          <p:spPr>
            <a:xfrm>
              <a:off x="844938" y="4687130"/>
              <a:ext cx="4597610" cy="70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b="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179979C1-950B-4783-A80C-DE9DDEFD567A}"/>
                </a:ext>
              </a:extLst>
            </p:cNvPr>
            <p:cNvGrpSpPr/>
            <p:nvPr/>
          </p:nvGrpSpPr>
          <p:grpSpPr>
            <a:xfrm>
              <a:off x="845274" y="5524912"/>
              <a:ext cx="4597609" cy="174940"/>
              <a:chOff x="4989842" y="3870732"/>
              <a:chExt cx="3933009" cy="166280"/>
            </a:xfrm>
            <a:grpFill/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D017D129-A322-45B8-815C-D0DCD4EE6053}"/>
                  </a:ext>
                </a:extLst>
              </p:cNvPr>
              <p:cNvSpPr/>
              <p:nvPr/>
            </p:nvSpPr>
            <p:spPr>
              <a:xfrm>
                <a:off x="4989842" y="3870732"/>
                <a:ext cx="166280" cy="166280"/>
              </a:xfrm>
              <a:prstGeom prst="rect">
                <a:avLst/>
              </a:prstGeom>
              <a:grpFill/>
              <a:ln>
                <a:solidFill>
                  <a:srgbClr val="55C0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="" xmlns:a16="http://schemas.microsoft.com/office/drawing/2014/main" id="{4E1A65F9-2C5A-43AC-B127-FB8AECB5ED80}"/>
                  </a:ext>
                </a:extLst>
              </p:cNvPr>
              <p:cNvCxnSpPr/>
              <p:nvPr/>
            </p:nvCxnSpPr>
            <p:spPr>
              <a:xfrm>
                <a:off x="5156121" y="3941172"/>
                <a:ext cx="3766730" cy="0"/>
              </a:xfrm>
              <a:prstGeom prst="line">
                <a:avLst/>
              </a:prstGeom>
              <a:grpFill/>
              <a:ln>
                <a:solidFill>
                  <a:srgbClr val="55C0A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TextBox 37">
              <a:extLst>
                <a:ext uri="{FF2B5EF4-FFF2-40B4-BE49-F238E27FC236}">
                  <a16:creationId xmlns="" xmlns:a16="http://schemas.microsoft.com/office/drawing/2014/main" id="{629AA6E0-B3B4-4522-AE14-1EA3CF028599}"/>
                </a:ext>
              </a:extLst>
            </p:cNvPr>
            <p:cNvSpPr txBox="1"/>
            <p:nvPr/>
          </p:nvSpPr>
          <p:spPr>
            <a:xfrm>
              <a:off x="845269" y="5741791"/>
              <a:ext cx="4597610" cy="70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b="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C25CEF2A-CED1-4141-9761-0D97F7CFA942}"/>
              </a:ext>
            </a:extLst>
          </p:cNvPr>
          <p:cNvGrpSpPr/>
          <p:nvPr/>
        </p:nvGrpSpPr>
        <p:grpSpPr>
          <a:xfrm>
            <a:off x="1661527" y="2088518"/>
            <a:ext cx="3984530" cy="4019326"/>
            <a:chOff x="3711479" y="1272985"/>
            <a:chExt cx="5138799" cy="5183677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F8AA0AED-40F4-445B-A817-C74FDBC3218E}"/>
                </a:ext>
              </a:extLst>
            </p:cNvPr>
            <p:cNvGrpSpPr/>
            <p:nvPr/>
          </p:nvGrpSpPr>
          <p:grpSpPr>
            <a:xfrm>
              <a:off x="3711479" y="1272985"/>
              <a:ext cx="5138799" cy="5183677"/>
              <a:chOff x="3765171" y="1421575"/>
              <a:chExt cx="4704460" cy="4745545"/>
            </a:xfrm>
          </p:grpSpPr>
          <p:sp>
            <p:nvSpPr>
              <p:cNvPr id="47" name="任意多边形 25">
                <a:extLst>
                  <a:ext uri="{FF2B5EF4-FFF2-40B4-BE49-F238E27FC236}">
                    <a16:creationId xmlns="" xmlns:a16="http://schemas.microsoft.com/office/drawing/2014/main" id="{0A1CDF87-FB35-45E4-BAC7-F1F884B84761}"/>
                  </a:ext>
                </a:extLst>
              </p:cNvPr>
              <p:cNvSpPr/>
              <p:nvPr/>
            </p:nvSpPr>
            <p:spPr>
              <a:xfrm rot="10800000">
                <a:off x="3765171" y="2754630"/>
                <a:ext cx="2422269" cy="2080260"/>
              </a:xfrm>
              <a:custGeom>
                <a:avLst/>
                <a:gdLst>
                  <a:gd name="connsiteX0" fmla="*/ 1382139 w 2422269"/>
                  <a:gd name="connsiteY0" fmla="*/ 2080260 h 2080260"/>
                  <a:gd name="connsiteX1" fmla="*/ 1198649 w 2422269"/>
                  <a:gd name="connsiteY1" fmla="*/ 2080260 h 2080260"/>
                  <a:gd name="connsiteX2" fmla="*/ 1198649 w 2422269"/>
                  <a:gd name="connsiteY2" fmla="*/ 1699287 h 2080260"/>
                  <a:gd name="connsiteX3" fmla="*/ 1211517 w 2422269"/>
                  <a:gd name="connsiteY3" fmla="*/ 1718373 h 2080260"/>
                  <a:gd name="connsiteX4" fmla="*/ 1312545 w 2422269"/>
                  <a:gd name="connsiteY4" fmla="*/ 1760220 h 2080260"/>
                  <a:gd name="connsiteX5" fmla="*/ 1455420 w 2422269"/>
                  <a:gd name="connsiteY5" fmla="*/ 1617345 h 2080260"/>
                  <a:gd name="connsiteX6" fmla="*/ 1312545 w 2422269"/>
                  <a:gd name="connsiteY6" fmla="*/ 1474470 h 2080260"/>
                  <a:gd name="connsiteX7" fmla="*/ 1211517 w 2422269"/>
                  <a:gd name="connsiteY7" fmla="*/ 1516317 h 2080260"/>
                  <a:gd name="connsiteX8" fmla="*/ 1198649 w 2422269"/>
                  <a:gd name="connsiteY8" fmla="*/ 1535403 h 2080260"/>
                  <a:gd name="connsiteX9" fmla="*/ 1198649 w 2422269"/>
                  <a:gd name="connsiteY9" fmla="*/ 1163955 h 2080260"/>
                  <a:gd name="connsiteX10" fmla="*/ 1397097 w 2422269"/>
                  <a:gd name="connsiteY10" fmla="*/ 1163955 h 2080260"/>
                  <a:gd name="connsiteX11" fmla="*/ 1524732 w 2422269"/>
                  <a:gd name="connsiteY11" fmla="*/ 1036320 h 2080260"/>
                  <a:gd name="connsiteX12" fmla="*/ 1397097 w 2422269"/>
                  <a:gd name="connsiteY12" fmla="*/ 908685 h 2080260"/>
                  <a:gd name="connsiteX13" fmla="*/ 195486 w 2422269"/>
                  <a:gd name="connsiteY13" fmla="*/ 908685 h 2080260"/>
                  <a:gd name="connsiteX14" fmla="*/ 195486 w 2422269"/>
                  <a:gd name="connsiteY14" fmla="*/ 568499 h 2080260"/>
                  <a:gd name="connsiteX15" fmla="*/ 142875 w 2422269"/>
                  <a:gd name="connsiteY15" fmla="*/ 579120 h 2080260"/>
                  <a:gd name="connsiteX16" fmla="*/ 0 w 2422269"/>
                  <a:gd name="connsiteY16" fmla="*/ 436245 h 2080260"/>
                  <a:gd name="connsiteX17" fmla="*/ 142875 w 2422269"/>
                  <a:gd name="connsiteY17" fmla="*/ 293370 h 2080260"/>
                  <a:gd name="connsiteX18" fmla="*/ 195486 w 2422269"/>
                  <a:gd name="connsiteY18" fmla="*/ 303992 h 2080260"/>
                  <a:gd name="connsiteX19" fmla="*/ 195486 w 2422269"/>
                  <a:gd name="connsiteY19" fmla="*/ 0 h 2080260"/>
                  <a:gd name="connsiteX20" fmla="*/ 1382139 w 2422269"/>
                  <a:gd name="connsiteY20" fmla="*/ 0 h 2080260"/>
                  <a:gd name="connsiteX21" fmla="*/ 2422269 w 2422269"/>
                  <a:gd name="connsiteY21" fmla="*/ 1040130 h 2080260"/>
                  <a:gd name="connsiteX22" fmla="*/ 1382139 w 2422269"/>
                  <a:gd name="connsiteY22" fmla="*/ 208026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22269" h="2080260">
                    <a:moveTo>
                      <a:pt x="1382139" y="2080260"/>
                    </a:moveTo>
                    <a:lnTo>
                      <a:pt x="1198649" y="2080260"/>
                    </a:lnTo>
                    <a:lnTo>
                      <a:pt x="1198649" y="1699287"/>
                    </a:lnTo>
                    <a:lnTo>
                      <a:pt x="1211517" y="1718373"/>
                    </a:lnTo>
                    <a:cubicBezTo>
                      <a:pt x="1237372" y="1744228"/>
                      <a:pt x="1273091" y="1760220"/>
                      <a:pt x="1312545" y="1760220"/>
                    </a:cubicBezTo>
                    <a:cubicBezTo>
                      <a:pt x="1391453" y="1760220"/>
                      <a:pt x="1455420" y="1696253"/>
                      <a:pt x="1455420" y="1617345"/>
                    </a:cubicBezTo>
                    <a:cubicBezTo>
                      <a:pt x="1455420" y="1538437"/>
                      <a:pt x="1391453" y="1474470"/>
                      <a:pt x="1312545" y="1474470"/>
                    </a:cubicBezTo>
                    <a:cubicBezTo>
                      <a:pt x="1273091" y="1474470"/>
                      <a:pt x="1237372" y="1490462"/>
                      <a:pt x="1211517" y="1516317"/>
                    </a:cubicBezTo>
                    <a:lnTo>
                      <a:pt x="1198649" y="1535403"/>
                    </a:lnTo>
                    <a:lnTo>
                      <a:pt x="1198649" y="1163955"/>
                    </a:lnTo>
                    <a:lnTo>
                      <a:pt x="1397097" y="1163955"/>
                    </a:lnTo>
                    <a:cubicBezTo>
                      <a:pt x="1467588" y="1163955"/>
                      <a:pt x="1524732" y="1106811"/>
                      <a:pt x="1524732" y="1036320"/>
                    </a:cubicBezTo>
                    <a:cubicBezTo>
                      <a:pt x="1524732" y="965829"/>
                      <a:pt x="1467588" y="908685"/>
                      <a:pt x="1397097" y="908685"/>
                    </a:cubicBezTo>
                    <a:lnTo>
                      <a:pt x="195486" y="908685"/>
                    </a:lnTo>
                    <a:lnTo>
                      <a:pt x="195486" y="568499"/>
                    </a:lnTo>
                    <a:lnTo>
                      <a:pt x="142875" y="579120"/>
                    </a:lnTo>
                    <a:cubicBezTo>
                      <a:pt x="63967" y="579120"/>
                      <a:pt x="0" y="515153"/>
                      <a:pt x="0" y="436245"/>
                    </a:cubicBezTo>
                    <a:cubicBezTo>
                      <a:pt x="0" y="357337"/>
                      <a:pt x="63967" y="293370"/>
                      <a:pt x="142875" y="293370"/>
                    </a:cubicBezTo>
                    <a:lnTo>
                      <a:pt x="195486" y="303992"/>
                    </a:lnTo>
                    <a:lnTo>
                      <a:pt x="195486" y="0"/>
                    </a:lnTo>
                    <a:lnTo>
                      <a:pt x="1382139" y="0"/>
                    </a:lnTo>
                    <a:cubicBezTo>
                      <a:pt x="1956587" y="0"/>
                      <a:pt x="2422269" y="465682"/>
                      <a:pt x="2422269" y="1040130"/>
                    </a:cubicBezTo>
                    <a:cubicBezTo>
                      <a:pt x="2422269" y="1614578"/>
                      <a:pt x="1956587" y="2080260"/>
                      <a:pt x="1382139" y="2080260"/>
                    </a:cubicBez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任意多边形 26">
                <a:extLst>
                  <a:ext uri="{FF2B5EF4-FFF2-40B4-BE49-F238E27FC236}">
                    <a16:creationId xmlns="" xmlns:a16="http://schemas.microsoft.com/office/drawing/2014/main" id="{A3963871-CDA2-4A1A-AD6F-AC1B0B745C26}"/>
                  </a:ext>
                </a:extLst>
              </p:cNvPr>
              <p:cNvSpPr/>
              <p:nvPr/>
            </p:nvSpPr>
            <p:spPr>
              <a:xfrm rot="16200000">
                <a:off x="4900552" y="1592580"/>
                <a:ext cx="2422269" cy="2080260"/>
              </a:xfrm>
              <a:custGeom>
                <a:avLst/>
                <a:gdLst>
                  <a:gd name="connsiteX0" fmla="*/ 1382139 w 2422269"/>
                  <a:gd name="connsiteY0" fmla="*/ 2080260 h 2080260"/>
                  <a:gd name="connsiteX1" fmla="*/ 1198649 w 2422269"/>
                  <a:gd name="connsiteY1" fmla="*/ 2080260 h 2080260"/>
                  <a:gd name="connsiteX2" fmla="*/ 1198649 w 2422269"/>
                  <a:gd name="connsiteY2" fmla="*/ 1699287 h 2080260"/>
                  <a:gd name="connsiteX3" fmla="*/ 1211517 w 2422269"/>
                  <a:gd name="connsiteY3" fmla="*/ 1718373 h 2080260"/>
                  <a:gd name="connsiteX4" fmla="*/ 1312545 w 2422269"/>
                  <a:gd name="connsiteY4" fmla="*/ 1760220 h 2080260"/>
                  <a:gd name="connsiteX5" fmla="*/ 1455420 w 2422269"/>
                  <a:gd name="connsiteY5" fmla="*/ 1617345 h 2080260"/>
                  <a:gd name="connsiteX6" fmla="*/ 1312545 w 2422269"/>
                  <a:gd name="connsiteY6" fmla="*/ 1474470 h 2080260"/>
                  <a:gd name="connsiteX7" fmla="*/ 1211517 w 2422269"/>
                  <a:gd name="connsiteY7" fmla="*/ 1516317 h 2080260"/>
                  <a:gd name="connsiteX8" fmla="*/ 1198649 w 2422269"/>
                  <a:gd name="connsiteY8" fmla="*/ 1535403 h 2080260"/>
                  <a:gd name="connsiteX9" fmla="*/ 1198649 w 2422269"/>
                  <a:gd name="connsiteY9" fmla="*/ 1163955 h 2080260"/>
                  <a:gd name="connsiteX10" fmla="*/ 1397097 w 2422269"/>
                  <a:gd name="connsiteY10" fmla="*/ 1163955 h 2080260"/>
                  <a:gd name="connsiteX11" fmla="*/ 1524732 w 2422269"/>
                  <a:gd name="connsiteY11" fmla="*/ 1036320 h 2080260"/>
                  <a:gd name="connsiteX12" fmla="*/ 1397097 w 2422269"/>
                  <a:gd name="connsiteY12" fmla="*/ 908685 h 2080260"/>
                  <a:gd name="connsiteX13" fmla="*/ 195486 w 2422269"/>
                  <a:gd name="connsiteY13" fmla="*/ 908685 h 2080260"/>
                  <a:gd name="connsiteX14" fmla="*/ 195486 w 2422269"/>
                  <a:gd name="connsiteY14" fmla="*/ 568499 h 2080260"/>
                  <a:gd name="connsiteX15" fmla="*/ 142875 w 2422269"/>
                  <a:gd name="connsiteY15" fmla="*/ 579120 h 2080260"/>
                  <a:gd name="connsiteX16" fmla="*/ 0 w 2422269"/>
                  <a:gd name="connsiteY16" fmla="*/ 436245 h 2080260"/>
                  <a:gd name="connsiteX17" fmla="*/ 142875 w 2422269"/>
                  <a:gd name="connsiteY17" fmla="*/ 293370 h 2080260"/>
                  <a:gd name="connsiteX18" fmla="*/ 195486 w 2422269"/>
                  <a:gd name="connsiteY18" fmla="*/ 303992 h 2080260"/>
                  <a:gd name="connsiteX19" fmla="*/ 195486 w 2422269"/>
                  <a:gd name="connsiteY19" fmla="*/ 0 h 2080260"/>
                  <a:gd name="connsiteX20" fmla="*/ 1382139 w 2422269"/>
                  <a:gd name="connsiteY20" fmla="*/ 0 h 2080260"/>
                  <a:gd name="connsiteX21" fmla="*/ 2422269 w 2422269"/>
                  <a:gd name="connsiteY21" fmla="*/ 1040130 h 2080260"/>
                  <a:gd name="connsiteX22" fmla="*/ 1382139 w 2422269"/>
                  <a:gd name="connsiteY22" fmla="*/ 208026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22269" h="2080260">
                    <a:moveTo>
                      <a:pt x="1382139" y="2080260"/>
                    </a:moveTo>
                    <a:lnTo>
                      <a:pt x="1198649" y="2080260"/>
                    </a:lnTo>
                    <a:lnTo>
                      <a:pt x="1198649" y="1699287"/>
                    </a:lnTo>
                    <a:lnTo>
                      <a:pt x="1211517" y="1718373"/>
                    </a:lnTo>
                    <a:cubicBezTo>
                      <a:pt x="1237372" y="1744228"/>
                      <a:pt x="1273091" y="1760220"/>
                      <a:pt x="1312545" y="1760220"/>
                    </a:cubicBezTo>
                    <a:cubicBezTo>
                      <a:pt x="1391453" y="1760220"/>
                      <a:pt x="1455420" y="1696253"/>
                      <a:pt x="1455420" y="1617345"/>
                    </a:cubicBezTo>
                    <a:cubicBezTo>
                      <a:pt x="1455420" y="1538437"/>
                      <a:pt x="1391453" y="1474470"/>
                      <a:pt x="1312545" y="1474470"/>
                    </a:cubicBezTo>
                    <a:cubicBezTo>
                      <a:pt x="1273091" y="1474470"/>
                      <a:pt x="1237372" y="1490462"/>
                      <a:pt x="1211517" y="1516317"/>
                    </a:cubicBezTo>
                    <a:lnTo>
                      <a:pt x="1198649" y="1535403"/>
                    </a:lnTo>
                    <a:lnTo>
                      <a:pt x="1198649" y="1163955"/>
                    </a:lnTo>
                    <a:lnTo>
                      <a:pt x="1397097" y="1163955"/>
                    </a:lnTo>
                    <a:cubicBezTo>
                      <a:pt x="1467588" y="1163955"/>
                      <a:pt x="1524732" y="1106811"/>
                      <a:pt x="1524732" y="1036320"/>
                    </a:cubicBezTo>
                    <a:cubicBezTo>
                      <a:pt x="1524732" y="965829"/>
                      <a:pt x="1467588" y="908685"/>
                      <a:pt x="1397097" y="908685"/>
                    </a:cubicBezTo>
                    <a:lnTo>
                      <a:pt x="195486" y="908685"/>
                    </a:lnTo>
                    <a:lnTo>
                      <a:pt x="195486" y="568499"/>
                    </a:lnTo>
                    <a:lnTo>
                      <a:pt x="142875" y="579120"/>
                    </a:lnTo>
                    <a:cubicBezTo>
                      <a:pt x="63967" y="579120"/>
                      <a:pt x="0" y="515153"/>
                      <a:pt x="0" y="436245"/>
                    </a:cubicBezTo>
                    <a:cubicBezTo>
                      <a:pt x="0" y="357337"/>
                      <a:pt x="63967" y="293370"/>
                      <a:pt x="142875" y="293370"/>
                    </a:cubicBezTo>
                    <a:lnTo>
                      <a:pt x="195486" y="303992"/>
                    </a:lnTo>
                    <a:lnTo>
                      <a:pt x="195486" y="0"/>
                    </a:lnTo>
                    <a:lnTo>
                      <a:pt x="1382139" y="0"/>
                    </a:lnTo>
                    <a:cubicBezTo>
                      <a:pt x="1956587" y="0"/>
                      <a:pt x="2422269" y="465682"/>
                      <a:pt x="2422269" y="1040130"/>
                    </a:cubicBezTo>
                    <a:cubicBezTo>
                      <a:pt x="2422269" y="1614578"/>
                      <a:pt x="1956587" y="2080260"/>
                      <a:pt x="1382139" y="2080260"/>
                    </a:cubicBez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27">
                <a:extLst>
                  <a:ext uri="{FF2B5EF4-FFF2-40B4-BE49-F238E27FC236}">
                    <a16:creationId xmlns="" xmlns:a16="http://schemas.microsoft.com/office/drawing/2014/main" id="{59191C25-6CD1-4437-9562-11B3B50FB310}"/>
                  </a:ext>
                </a:extLst>
              </p:cNvPr>
              <p:cNvSpPr/>
              <p:nvPr/>
            </p:nvSpPr>
            <p:spPr>
              <a:xfrm>
                <a:off x="6047362" y="2750820"/>
                <a:ext cx="2422269" cy="2080260"/>
              </a:xfrm>
              <a:custGeom>
                <a:avLst/>
                <a:gdLst>
                  <a:gd name="connsiteX0" fmla="*/ 1382139 w 2422269"/>
                  <a:gd name="connsiteY0" fmla="*/ 2080260 h 2080260"/>
                  <a:gd name="connsiteX1" fmla="*/ 1198649 w 2422269"/>
                  <a:gd name="connsiteY1" fmla="*/ 2080260 h 2080260"/>
                  <a:gd name="connsiteX2" fmla="*/ 1198649 w 2422269"/>
                  <a:gd name="connsiteY2" fmla="*/ 1699287 h 2080260"/>
                  <a:gd name="connsiteX3" fmla="*/ 1211517 w 2422269"/>
                  <a:gd name="connsiteY3" fmla="*/ 1718373 h 2080260"/>
                  <a:gd name="connsiteX4" fmla="*/ 1312545 w 2422269"/>
                  <a:gd name="connsiteY4" fmla="*/ 1760220 h 2080260"/>
                  <a:gd name="connsiteX5" fmla="*/ 1455420 w 2422269"/>
                  <a:gd name="connsiteY5" fmla="*/ 1617345 h 2080260"/>
                  <a:gd name="connsiteX6" fmla="*/ 1312545 w 2422269"/>
                  <a:gd name="connsiteY6" fmla="*/ 1474470 h 2080260"/>
                  <a:gd name="connsiteX7" fmla="*/ 1211517 w 2422269"/>
                  <a:gd name="connsiteY7" fmla="*/ 1516317 h 2080260"/>
                  <a:gd name="connsiteX8" fmla="*/ 1198649 w 2422269"/>
                  <a:gd name="connsiteY8" fmla="*/ 1535403 h 2080260"/>
                  <a:gd name="connsiteX9" fmla="*/ 1198649 w 2422269"/>
                  <a:gd name="connsiteY9" fmla="*/ 1163955 h 2080260"/>
                  <a:gd name="connsiteX10" fmla="*/ 1397097 w 2422269"/>
                  <a:gd name="connsiteY10" fmla="*/ 1163955 h 2080260"/>
                  <a:gd name="connsiteX11" fmla="*/ 1524732 w 2422269"/>
                  <a:gd name="connsiteY11" fmla="*/ 1036320 h 2080260"/>
                  <a:gd name="connsiteX12" fmla="*/ 1397097 w 2422269"/>
                  <a:gd name="connsiteY12" fmla="*/ 908685 h 2080260"/>
                  <a:gd name="connsiteX13" fmla="*/ 195486 w 2422269"/>
                  <a:gd name="connsiteY13" fmla="*/ 908685 h 2080260"/>
                  <a:gd name="connsiteX14" fmla="*/ 195486 w 2422269"/>
                  <a:gd name="connsiteY14" fmla="*/ 568499 h 2080260"/>
                  <a:gd name="connsiteX15" fmla="*/ 142875 w 2422269"/>
                  <a:gd name="connsiteY15" fmla="*/ 579120 h 2080260"/>
                  <a:gd name="connsiteX16" fmla="*/ 0 w 2422269"/>
                  <a:gd name="connsiteY16" fmla="*/ 436245 h 2080260"/>
                  <a:gd name="connsiteX17" fmla="*/ 142875 w 2422269"/>
                  <a:gd name="connsiteY17" fmla="*/ 293370 h 2080260"/>
                  <a:gd name="connsiteX18" fmla="*/ 195486 w 2422269"/>
                  <a:gd name="connsiteY18" fmla="*/ 303992 h 2080260"/>
                  <a:gd name="connsiteX19" fmla="*/ 195486 w 2422269"/>
                  <a:gd name="connsiteY19" fmla="*/ 0 h 2080260"/>
                  <a:gd name="connsiteX20" fmla="*/ 1382139 w 2422269"/>
                  <a:gd name="connsiteY20" fmla="*/ 0 h 2080260"/>
                  <a:gd name="connsiteX21" fmla="*/ 2422269 w 2422269"/>
                  <a:gd name="connsiteY21" fmla="*/ 1040130 h 2080260"/>
                  <a:gd name="connsiteX22" fmla="*/ 1382139 w 2422269"/>
                  <a:gd name="connsiteY22" fmla="*/ 208026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22269" h="2080260">
                    <a:moveTo>
                      <a:pt x="1382139" y="2080260"/>
                    </a:moveTo>
                    <a:lnTo>
                      <a:pt x="1198649" y="2080260"/>
                    </a:lnTo>
                    <a:lnTo>
                      <a:pt x="1198649" y="1699287"/>
                    </a:lnTo>
                    <a:lnTo>
                      <a:pt x="1211517" y="1718373"/>
                    </a:lnTo>
                    <a:cubicBezTo>
                      <a:pt x="1237372" y="1744228"/>
                      <a:pt x="1273091" y="1760220"/>
                      <a:pt x="1312545" y="1760220"/>
                    </a:cubicBezTo>
                    <a:cubicBezTo>
                      <a:pt x="1391453" y="1760220"/>
                      <a:pt x="1455420" y="1696253"/>
                      <a:pt x="1455420" y="1617345"/>
                    </a:cubicBezTo>
                    <a:cubicBezTo>
                      <a:pt x="1455420" y="1538437"/>
                      <a:pt x="1391453" y="1474470"/>
                      <a:pt x="1312545" y="1474470"/>
                    </a:cubicBezTo>
                    <a:cubicBezTo>
                      <a:pt x="1273091" y="1474470"/>
                      <a:pt x="1237372" y="1490462"/>
                      <a:pt x="1211517" y="1516317"/>
                    </a:cubicBezTo>
                    <a:lnTo>
                      <a:pt x="1198649" y="1535403"/>
                    </a:lnTo>
                    <a:lnTo>
                      <a:pt x="1198649" y="1163955"/>
                    </a:lnTo>
                    <a:lnTo>
                      <a:pt x="1397097" y="1163955"/>
                    </a:lnTo>
                    <a:cubicBezTo>
                      <a:pt x="1467588" y="1163955"/>
                      <a:pt x="1524732" y="1106811"/>
                      <a:pt x="1524732" y="1036320"/>
                    </a:cubicBezTo>
                    <a:cubicBezTo>
                      <a:pt x="1524732" y="965829"/>
                      <a:pt x="1467588" y="908685"/>
                      <a:pt x="1397097" y="908685"/>
                    </a:cubicBezTo>
                    <a:lnTo>
                      <a:pt x="195486" y="908685"/>
                    </a:lnTo>
                    <a:lnTo>
                      <a:pt x="195486" y="568499"/>
                    </a:lnTo>
                    <a:lnTo>
                      <a:pt x="142875" y="579120"/>
                    </a:lnTo>
                    <a:cubicBezTo>
                      <a:pt x="63967" y="579120"/>
                      <a:pt x="0" y="515153"/>
                      <a:pt x="0" y="436245"/>
                    </a:cubicBezTo>
                    <a:cubicBezTo>
                      <a:pt x="0" y="357337"/>
                      <a:pt x="63967" y="293370"/>
                      <a:pt x="142875" y="293370"/>
                    </a:cubicBezTo>
                    <a:lnTo>
                      <a:pt x="195486" y="303992"/>
                    </a:lnTo>
                    <a:lnTo>
                      <a:pt x="195486" y="0"/>
                    </a:lnTo>
                    <a:lnTo>
                      <a:pt x="1382139" y="0"/>
                    </a:lnTo>
                    <a:cubicBezTo>
                      <a:pt x="1956587" y="0"/>
                      <a:pt x="2422269" y="465682"/>
                      <a:pt x="2422269" y="1040130"/>
                    </a:cubicBezTo>
                    <a:cubicBezTo>
                      <a:pt x="2422269" y="1614578"/>
                      <a:pt x="1956587" y="2080260"/>
                      <a:pt x="1382139" y="2080260"/>
                    </a:cubicBez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28">
                <a:extLst>
                  <a:ext uri="{FF2B5EF4-FFF2-40B4-BE49-F238E27FC236}">
                    <a16:creationId xmlns="" xmlns:a16="http://schemas.microsoft.com/office/drawing/2014/main" id="{F4230581-BBB3-4FE4-A752-A49ABDEA246A}"/>
                  </a:ext>
                </a:extLst>
              </p:cNvPr>
              <p:cNvSpPr/>
              <p:nvPr/>
            </p:nvSpPr>
            <p:spPr>
              <a:xfrm rot="5400000">
                <a:off x="4910820" y="3915856"/>
                <a:ext cx="2422269" cy="2080260"/>
              </a:xfrm>
              <a:custGeom>
                <a:avLst/>
                <a:gdLst>
                  <a:gd name="connsiteX0" fmla="*/ 1382139 w 2422269"/>
                  <a:gd name="connsiteY0" fmla="*/ 2080260 h 2080260"/>
                  <a:gd name="connsiteX1" fmla="*/ 1198649 w 2422269"/>
                  <a:gd name="connsiteY1" fmla="*/ 2080260 h 2080260"/>
                  <a:gd name="connsiteX2" fmla="*/ 1198649 w 2422269"/>
                  <a:gd name="connsiteY2" fmla="*/ 1699287 h 2080260"/>
                  <a:gd name="connsiteX3" fmla="*/ 1211517 w 2422269"/>
                  <a:gd name="connsiteY3" fmla="*/ 1718373 h 2080260"/>
                  <a:gd name="connsiteX4" fmla="*/ 1312545 w 2422269"/>
                  <a:gd name="connsiteY4" fmla="*/ 1760220 h 2080260"/>
                  <a:gd name="connsiteX5" fmla="*/ 1455420 w 2422269"/>
                  <a:gd name="connsiteY5" fmla="*/ 1617345 h 2080260"/>
                  <a:gd name="connsiteX6" fmla="*/ 1312545 w 2422269"/>
                  <a:gd name="connsiteY6" fmla="*/ 1474470 h 2080260"/>
                  <a:gd name="connsiteX7" fmla="*/ 1211517 w 2422269"/>
                  <a:gd name="connsiteY7" fmla="*/ 1516317 h 2080260"/>
                  <a:gd name="connsiteX8" fmla="*/ 1198649 w 2422269"/>
                  <a:gd name="connsiteY8" fmla="*/ 1535403 h 2080260"/>
                  <a:gd name="connsiteX9" fmla="*/ 1198649 w 2422269"/>
                  <a:gd name="connsiteY9" fmla="*/ 1163955 h 2080260"/>
                  <a:gd name="connsiteX10" fmla="*/ 1397097 w 2422269"/>
                  <a:gd name="connsiteY10" fmla="*/ 1163955 h 2080260"/>
                  <a:gd name="connsiteX11" fmla="*/ 1524732 w 2422269"/>
                  <a:gd name="connsiteY11" fmla="*/ 1036320 h 2080260"/>
                  <a:gd name="connsiteX12" fmla="*/ 1397097 w 2422269"/>
                  <a:gd name="connsiteY12" fmla="*/ 908685 h 2080260"/>
                  <a:gd name="connsiteX13" fmla="*/ 195486 w 2422269"/>
                  <a:gd name="connsiteY13" fmla="*/ 908685 h 2080260"/>
                  <a:gd name="connsiteX14" fmla="*/ 195486 w 2422269"/>
                  <a:gd name="connsiteY14" fmla="*/ 568499 h 2080260"/>
                  <a:gd name="connsiteX15" fmla="*/ 142875 w 2422269"/>
                  <a:gd name="connsiteY15" fmla="*/ 579120 h 2080260"/>
                  <a:gd name="connsiteX16" fmla="*/ 0 w 2422269"/>
                  <a:gd name="connsiteY16" fmla="*/ 436245 h 2080260"/>
                  <a:gd name="connsiteX17" fmla="*/ 142875 w 2422269"/>
                  <a:gd name="connsiteY17" fmla="*/ 293370 h 2080260"/>
                  <a:gd name="connsiteX18" fmla="*/ 195486 w 2422269"/>
                  <a:gd name="connsiteY18" fmla="*/ 303992 h 2080260"/>
                  <a:gd name="connsiteX19" fmla="*/ 195486 w 2422269"/>
                  <a:gd name="connsiteY19" fmla="*/ 0 h 2080260"/>
                  <a:gd name="connsiteX20" fmla="*/ 1382139 w 2422269"/>
                  <a:gd name="connsiteY20" fmla="*/ 0 h 2080260"/>
                  <a:gd name="connsiteX21" fmla="*/ 2422269 w 2422269"/>
                  <a:gd name="connsiteY21" fmla="*/ 1040130 h 2080260"/>
                  <a:gd name="connsiteX22" fmla="*/ 1382139 w 2422269"/>
                  <a:gd name="connsiteY22" fmla="*/ 208026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22269" h="2080260">
                    <a:moveTo>
                      <a:pt x="1382139" y="2080260"/>
                    </a:moveTo>
                    <a:lnTo>
                      <a:pt x="1198649" y="2080260"/>
                    </a:lnTo>
                    <a:lnTo>
                      <a:pt x="1198649" y="1699287"/>
                    </a:lnTo>
                    <a:lnTo>
                      <a:pt x="1211517" y="1718373"/>
                    </a:lnTo>
                    <a:cubicBezTo>
                      <a:pt x="1237372" y="1744228"/>
                      <a:pt x="1273091" y="1760220"/>
                      <a:pt x="1312545" y="1760220"/>
                    </a:cubicBezTo>
                    <a:cubicBezTo>
                      <a:pt x="1391453" y="1760220"/>
                      <a:pt x="1455420" y="1696253"/>
                      <a:pt x="1455420" y="1617345"/>
                    </a:cubicBezTo>
                    <a:cubicBezTo>
                      <a:pt x="1455420" y="1538437"/>
                      <a:pt x="1391453" y="1474470"/>
                      <a:pt x="1312545" y="1474470"/>
                    </a:cubicBezTo>
                    <a:cubicBezTo>
                      <a:pt x="1273091" y="1474470"/>
                      <a:pt x="1237372" y="1490462"/>
                      <a:pt x="1211517" y="1516317"/>
                    </a:cubicBezTo>
                    <a:lnTo>
                      <a:pt x="1198649" y="1535403"/>
                    </a:lnTo>
                    <a:lnTo>
                      <a:pt x="1198649" y="1163955"/>
                    </a:lnTo>
                    <a:lnTo>
                      <a:pt x="1397097" y="1163955"/>
                    </a:lnTo>
                    <a:cubicBezTo>
                      <a:pt x="1467588" y="1163955"/>
                      <a:pt x="1524732" y="1106811"/>
                      <a:pt x="1524732" y="1036320"/>
                    </a:cubicBezTo>
                    <a:cubicBezTo>
                      <a:pt x="1524732" y="965829"/>
                      <a:pt x="1467588" y="908685"/>
                      <a:pt x="1397097" y="908685"/>
                    </a:cubicBezTo>
                    <a:lnTo>
                      <a:pt x="195486" y="908685"/>
                    </a:lnTo>
                    <a:lnTo>
                      <a:pt x="195486" y="568499"/>
                    </a:lnTo>
                    <a:lnTo>
                      <a:pt x="142875" y="579120"/>
                    </a:lnTo>
                    <a:cubicBezTo>
                      <a:pt x="63967" y="579120"/>
                      <a:pt x="0" y="515153"/>
                      <a:pt x="0" y="436245"/>
                    </a:cubicBezTo>
                    <a:cubicBezTo>
                      <a:pt x="0" y="357337"/>
                      <a:pt x="63967" y="293370"/>
                      <a:pt x="142875" y="293370"/>
                    </a:cubicBezTo>
                    <a:lnTo>
                      <a:pt x="195486" y="303992"/>
                    </a:lnTo>
                    <a:lnTo>
                      <a:pt x="195486" y="0"/>
                    </a:lnTo>
                    <a:lnTo>
                      <a:pt x="1382139" y="0"/>
                    </a:lnTo>
                    <a:cubicBezTo>
                      <a:pt x="1956587" y="0"/>
                      <a:pt x="2422269" y="465682"/>
                      <a:pt x="2422269" y="1040130"/>
                    </a:cubicBezTo>
                    <a:cubicBezTo>
                      <a:pt x="2422269" y="1614578"/>
                      <a:pt x="1956587" y="2080260"/>
                      <a:pt x="1382139" y="2080260"/>
                    </a:cubicBez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9E91F4B-C42B-4ACD-9B31-7DF2C295E111}"/>
                </a:ext>
              </a:extLst>
            </p:cNvPr>
            <p:cNvGrpSpPr/>
            <p:nvPr/>
          </p:nvGrpSpPr>
          <p:grpSpPr>
            <a:xfrm>
              <a:off x="6008748" y="5754167"/>
              <a:ext cx="478650" cy="476767"/>
              <a:chOff x="4557733" y="2434359"/>
              <a:chExt cx="512624" cy="510606"/>
            </a:xfrm>
            <a:solidFill>
              <a:schemeClr val="bg1"/>
            </a:solidFill>
          </p:grpSpPr>
          <p:sp>
            <p:nvSpPr>
              <p:cNvPr id="45" name="Freeform 7">
                <a:extLst>
                  <a:ext uri="{FF2B5EF4-FFF2-40B4-BE49-F238E27FC236}">
                    <a16:creationId xmlns="" xmlns:a16="http://schemas.microsoft.com/office/drawing/2014/main" id="{7E215444-123A-4BBD-90D9-7A0807F3CD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7733" y="2434359"/>
                <a:ext cx="512624" cy="510606"/>
              </a:xfrm>
              <a:custGeom>
                <a:avLst/>
                <a:gdLst>
                  <a:gd name="T0" fmla="*/ 86 w 172"/>
                  <a:gd name="T1" fmla="*/ 21 h 172"/>
                  <a:gd name="T2" fmla="*/ 151 w 172"/>
                  <a:gd name="T3" fmla="*/ 86 h 172"/>
                  <a:gd name="T4" fmla="*/ 86 w 172"/>
                  <a:gd name="T5" fmla="*/ 151 h 172"/>
                  <a:gd name="T6" fmla="*/ 21 w 172"/>
                  <a:gd name="T7" fmla="*/ 86 h 172"/>
                  <a:gd name="T8" fmla="*/ 86 w 172"/>
                  <a:gd name="T9" fmla="*/ 21 h 172"/>
                  <a:gd name="T10" fmla="*/ 86 w 172"/>
                  <a:gd name="T11" fmla="*/ 0 h 172"/>
                  <a:gd name="T12" fmla="*/ 0 w 172"/>
                  <a:gd name="T13" fmla="*/ 86 h 172"/>
                  <a:gd name="T14" fmla="*/ 86 w 172"/>
                  <a:gd name="T15" fmla="*/ 172 h 172"/>
                  <a:gd name="T16" fmla="*/ 172 w 172"/>
                  <a:gd name="T17" fmla="*/ 86 h 172"/>
                  <a:gd name="T18" fmla="*/ 86 w 172"/>
                  <a:gd name="T1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21"/>
                    </a:moveTo>
                    <a:cubicBezTo>
                      <a:pt x="122" y="21"/>
                      <a:pt x="151" y="50"/>
                      <a:pt x="151" y="86"/>
                    </a:cubicBezTo>
                    <a:cubicBezTo>
                      <a:pt x="151" y="122"/>
                      <a:pt x="122" y="151"/>
                      <a:pt x="86" y="151"/>
                    </a:cubicBezTo>
                    <a:cubicBezTo>
                      <a:pt x="50" y="151"/>
                      <a:pt x="21" y="122"/>
                      <a:pt x="21" y="86"/>
                    </a:cubicBezTo>
                    <a:cubicBezTo>
                      <a:pt x="21" y="50"/>
                      <a:pt x="50" y="21"/>
                      <a:pt x="86" y="21"/>
                    </a:cubicBezTo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4" y="172"/>
                      <a:pt x="172" y="134"/>
                      <a:pt x="172" y="86"/>
                    </a:cubicBezTo>
                    <a:cubicBezTo>
                      <a:pt x="172" y="38"/>
                      <a:pt x="134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="" xmlns:a16="http://schemas.microsoft.com/office/drawing/2014/main" id="{38C6FFC8-96D2-4EE9-A726-F54CA26AF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753" y="2529215"/>
                <a:ext cx="129165" cy="254294"/>
              </a:xfrm>
              <a:custGeom>
                <a:avLst/>
                <a:gdLst>
                  <a:gd name="T0" fmla="*/ 33 w 44"/>
                  <a:gd name="T1" fmla="*/ 86 h 86"/>
                  <a:gd name="T2" fmla="*/ 25 w 44"/>
                  <a:gd name="T3" fmla="*/ 83 h 86"/>
                  <a:gd name="T4" fmla="*/ 3 w 44"/>
                  <a:gd name="T5" fmla="*/ 62 h 86"/>
                  <a:gd name="T6" fmla="*/ 0 w 44"/>
                  <a:gd name="T7" fmla="*/ 54 h 86"/>
                  <a:gd name="T8" fmla="*/ 0 w 44"/>
                  <a:gd name="T9" fmla="*/ 54 h 86"/>
                  <a:gd name="T10" fmla="*/ 0 w 44"/>
                  <a:gd name="T11" fmla="*/ 54 h 86"/>
                  <a:gd name="T12" fmla="*/ 0 w 44"/>
                  <a:gd name="T13" fmla="*/ 11 h 86"/>
                  <a:gd name="T14" fmla="*/ 11 w 44"/>
                  <a:gd name="T15" fmla="*/ 0 h 86"/>
                  <a:gd name="T16" fmla="*/ 22 w 44"/>
                  <a:gd name="T17" fmla="*/ 11 h 86"/>
                  <a:gd name="T18" fmla="*/ 22 w 44"/>
                  <a:gd name="T19" fmla="*/ 50 h 86"/>
                  <a:gd name="T20" fmla="*/ 40 w 44"/>
                  <a:gd name="T21" fmla="*/ 68 h 86"/>
                  <a:gd name="T22" fmla="*/ 40 w 44"/>
                  <a:gd name="T23" fmla="*/ 83 h 86"/>
                  <a:gd name="T24" fmla="*/ 33 w 44"/>
                  <a:gd name="T2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6">
                    <a:moveTo>
                      <a:pt x="33" y="86"/>
                    </a:moveTo>
                    <a:cubicBezTo>
                      <a:pt x="30" y="86"/>
                      <a:pt x="27" y="85"/>
                      <a:pt x="25" y="8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" y="60"/>
                      <a:pt x="0" y="57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4" y="72"/>
                      <a:pt x="44" y="79"/>
                      <a:pt x="40" y="83"/>
                    </a:cubicBezTo>
                    <a:cubicBezTo>
                      <a:pt x="38" y="85"/>
                      <a:pt x="35" y="86"/>
                      <a:pt x="3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247D0781-E625-4E08-8C43-FE7EDE8B4F12}"/>
                </a:ext>
              </a:extLst>
            </p:cNvPr>
            <p:cNvGrpSpPr/>
            <p:nvPr/>
          </p:nvGrpSpPr>
          <p:grpSpPr>
            <a:xfrm>
              <a:off x="5930321" y="1546570"/>
              <a:ext cx="438279" cy="421487"/>
              <a:chOff x="6159731" y="1864447"/>
              <a:chExt cx="469385" cy="451400"/>
            </a:xfrm>
            <a:solidFill>
              <a:schemeClr val="bg1"/>
            </a:solidFill>
          </p:grpSpPr>
          <p:sp>
            <p:nvSpPr>
              <p:cNvPr id="43" name="Oval 131">
                <a:extLst>
                  <a:ext uri="{FF2B5EF4-FFF2-40B4-BE49-F238E27FC236}">
                    <a16:creationId xmlns="" xmlns:a16="http://schemas.microsoft.com/office/drawing/2014/main" id="{03A5222B-37DA-44AD-B3C4-010D7686A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812" y="1864447"/>
                <a:ext cx="211223" cy="2139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34">
                <a:extLst>
                  <a:ext uri="{FF2B5EF4-FFF2-40B4-BE49-F238E27FC236}">
                    <a16:creationId xmlns="" xmlns:a16="http://schemas.microsoft.com/office/drawing/2014/main" id="{1F57389A-21A2-4740-B721-E478B6A52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731" y="2111736"/>
                <a:ext cx="469385" cy="204111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4D7E3DFC-42B8-4416-95B6-2C8551C4E450}"/>
                </a:ext>
              </a:extLst>
            </p:cNvPr>
            <p:cNvGrpSpPr/>
            <p:nvPr/>
          </p:nvGrpSpPr>
          <p:grpSpPr>
            <a:xfrm>
              <a:off x="4034399" y="3712281"/>
              <a:ext cx="396186" cy="343361"/>
              <a:chOff x="7090992" y="4839631"/>
              <a:chExt cx="424306" cy="367732"/>
            </a:xfrm>
            <a:solidFill>
              <a:schemeClr val="bg1"/>
            </a:solidFill>
          </p:grpSpPr>
          <p:sp>
            <p:nvSpPr>
              <p:cNvPr id="39" name="Freeform 19">
                <a:extLst>
                  <a:ext uri="{FF2B5EF4-FFF2-40B4-BE49-F238E27FC236}">
                    <a16:creationId xmlns="" xmlns:a16="http://schemas.microsoft.com/office/drawing/2014/main" id="{F435E763-594C-46A5-8A88-5C1E3F215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6995" y="4994536"/>
                <a:ext cx="86882" cy="152885"/>
              </a:xfrm>
              <a:custGeom>
                <a:avLst/>
                <a:gdLst>
                  <a:gd name="T0" fmla="*/ 4 w 54"/>
                  <a:gd name="T1" fmla="*/ 95 h 95"/>
                  <a:gd name="T2" fmla="*/ 49 w 54"/>
                  <a:gd name="T3" fmla="*/ 95 h 95"/>
                  <a:gd name="T4" fmla="*/ 54 w 54"/>
                  <a:gd name="T5" fmla="*/ 90 h 95"/>
                  <a:gd name="T6" fmla="*/ 54 w 54"/>
                  <a:gd name="T7" fmla="*/ 4 h 95"/>
                  <a:gd name="T8" fmla="*/ 49 w 54"/>
                  <a:gd name="T9" fmla="*/ 0 h 95"/>
                  <a:gd name="T10" fmla="*/ 4 w 54"/>
                  <a:gd name="T11" fmla="*/ 0 h 95"/>
                  <a:gd name="T12" fmla="*/ 0 w 54"/>
                  <a:gd name="T13" fmla="*/ 4 h 95"/>
                  <a:gd name="T14" fmla="*/ 0 w 54"/>
                  <a:gd name="T15" fmla="*/ 90 h 95"/>
                  <a:gd name="T16" fmla="*/ 4 w 54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95">
                    <a:moveTo>
                      <a:pt x="4" y="95"/>
                    </a:moveTo>
                    <a:cubicBezTo>
                      <a:pt x="49" y="95"/>
                      <a:pt x="49" y="95"/>
                      <a:pt x="49" y="95"/>
                    </a:cubicBezTo>
                    <a:cubicBezTo>
                      <a:pt x="52" y="95"/>
                      <a:pt x="54" y="93"/>
                      <a:pt x="54" y="9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2" y="95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="" xmlns:a16="http://schemas.microsoft.com/office/drawing/2014/main" id="{8225308D-3E13-4075-8E6A-557DB9899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2266" y="4937962"/>
                <a:ext cx="86882" cy="209459"/>
              </a:xfrm>
              <a:custGeom>
                <a:avLst/>
                <a:gdLst>
                  <a:gd name="T0" fmla="*/ 5 w 54"/>
                  <a:gd name="T1" fmla="*/ 130 h 130"/>
                  <a:gd name="T2" fmla="*/ 50 w 54"/>
                  <a:gd name="T3" fmla="*/ 130 h 130"/>
                  <a:gd name="T4" fmla="*/ 54 w 54"/>
                  <a:gd name="T5" fmla="*/ 125 h 130"/>
                  <a:gd name="T6" fmla="*/ 54 w 54"/>
                  <a:gd name="T7" fmla="*/ 5 h 130"/>
                  <a:gd name="T8" fmla="*/ 50 w 54"/>
                  <a:gd name="T9" fmla="*/ 0 h 130"/>
                  <a:gd name="T10" fmla="*/ 5 w 54"/>
                  <a:gd name="T11" fmla="*/ 0 h 130"/>
                  <a:gd name="T12" fmla="*/ 0 w 54"/>
                  <a:gd name="T13" fmla="*/ 5 h 130"/>
                  <a:gd name="T14" fmla="*/ 0 w 54"/>
                  <a:gd name="T15" fmla="*/ 125 h 130"/>
                  <a:gd name="T16" fmla="*/ 5 w 54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30">
                    <a:moveTo>
                      <a:pt x="5" y="130"/>
                    </a:moveTo>
                    <a:cubicBezTo>
                      <a:pt x="50" y="130"/>
                      <a:pt x="50" y="130"/>
                      <a:pt x="50" y="130"/>
                    </a:cubicBezTo>
                    <a:cubicBezTo>
                      <a:pt x="52" y="130"/>
                      <a:pt x="54" y="128"/>
                      <a:pt x="54" y="12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8"/>
                      <a:pt x="2" y="130"/>
                      <a:pt x="5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="" xmlns:a16="http://schemas.microsoft.com/office/drawing/2014/main" id="{640C5339-2955-428F-8EC3-86B604D90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8885" y="4891491"/>
                <a:ext cx="86882" cy="255931"/>
              </a:xfrm>
              <a:custGeom>
                <a:avLst/>
                <a:gdLst>
                  <a:gd name="T0" fmla="*/ 4 w 54"/>
                  <a:gd name="T1" fmla="*/ 159 h 159"/>
                  <a:gd name="T2" fmla="*/ 49 w 54"/>
                  <a:gd name="T3" fmla="*/ 159 h 159"/>
                  <a:gd name="T4" fmla="*/ 54 w 54"/>
                  <a:gd name="T5" fmla="*/ 154 h 159"/>
                  <a:gd name="T6" fmla="*/ 54 w 54"/>
                  <a:gd name="T7" fmla="*/ 5 h 159"/>
                  <a:gd name="T8" fmla="*/ 49 w 54"/>
                  <a:gd name="T9" fmla="*/ 0 h 159"/>
                  <a:gd name="T10" fmla="*/ 4 w 54"/>
                  <a:gd name="T11" fmla="*/ 0 h 159"/>
                  <a:gd name="T12" fmla="*/ 0 w 54"/>
                  <a:gd name="T13" fmla="*/ 5 h 159"/>
                  <a:gd name="T14" fmla="*/ 0 w 54"/>
                  <a:gd name="T15" fmla="*/ 154 h 159"/>
                  <a:gd name="T16" fmla="*/ 4 w 54"/>
                  <a:gd name="T1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59">
                    <a:moveTo>
                      <a:pt x="4" y="159"/>
                    </a:moveTo>
                    <a:cubicBezTo>
                      <a:pt x="49" y="159"/>
                      <a:pt x="49" y="159"/>
                      <a:pt x="49" y="159"/>
                    </a:cubicBezTo>
                    <a:cubicBezTo>
                      <a:pt x="52" y="159"/>
                      <a:pt x="54" y="157"/>
                      <a:pt x="54" y="15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7"/>
                      <a:pt x="2" y="159"/>
                      <a:pt x="4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="" xmlns:a16="http://schemas.microsoft.com/office/drawing/2014/main" id="{7C4B00BD-49CD-46B2-8A81-FC2A34B1F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0992" y="4839631"/>
                <a:ext cx="424306" cy="367732"/>
              </a:xfrm>
              <a:custGeom>
                <a:avLst/>
                <a:gdLst>
                  <a:gd name="T0" fmla="*/ 253 w 264"/>
                  <a:gd name="T1" fmla="*/ 206 h 228"/>
                  <a:gd name="T2" fmla="*/ 23 w 264"/>
                  <a:gd name="T3" fmla="*/ 206 h 228"/>
                  <a:gd name="T4" fmla="*/ 22 w 264"/>
                  <a:gd name="T5" fmla="*/ 206 h 228"/>
                  <a:gd name="T6" fmla="*/ 22 w 264"/>
                  <a:gd name="T7" fmla="*/ 11 h 228"/>
                  <a:gd name="T8" fmla="*/ 11 w 264"/>
                  <a:gd name="T9" fmla="*/ 0 h 228"/>
                  <a:gd name="T10" fmla="*/ 0 w 264"/>
                  <a:gd name="T11" fmla="*/ 11 h 228"/>
                  <a:gd name="T12" fmla="*/ 0 w 264"/>
                  <a:gd name="T13" fmla="*/ 206 h 228"/>
                  <a:gd name="T14" fmla="*/ 23 w 264"/>
                  <a:gd name="T15" fmla="*/ 228 h 228"/>
                  <a:gd name="T16" fmla="*/ 253 w 264"/>
                  <a:gd name="T17" fmla="*/ 228 h 228"/>
                  <a:gd name="T18" fmla="*/ 264 w 264"/>
                  <a:gd name="T19" fmla="*/ 217 h 228"/>
                  <a:gd name="T20" fmla="*/ 253 w 264"/>
                  <a:gd name="T21" fmla="*/ 20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228">
                    <a:moveTo>
                      <a:pt x="253" y="206"/>
                    </a:moveTo>
                    <a:cubicBezTo>
                      <a:pt x="23" y="206"/>
                      <a:pt x="23" y="206"/>
                      <a:pt x="23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18"/>
                      <a:pt x="10" y="228"/>
                      <a:pt x="23" y="228"/>
                    </a:cubicBezTo>
                    <a:cubicBezTo>
                      <a:pt x="253" y="228"/>
                      <a:pt x="253" y="228"/>
                      <a:pt x="253" y="228"/>
                    </a:cubicBezTo>
                    <a:cubicBezTo>
                      <a:pt x="259" y="228"/>
                      <a:pt x="264" y="223"/>
                      <a:pt x="264" y="217"/>
                    </a:cubicBezTo>
                    <a:cubicBezTo>
                      <a:pt x="264" y="211"/>
                      <a:pt x="259" y="206"/>
                      <a:pt x="2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33E83A20-4FCE-4FA6-911D-4F0912D36C0B}"/>
                </a:ext>
              </a:extLst>
            </p:cNvPr>
            <p:cNvGrpSpPr/>
            <p:nvPr/>
          </p:nvGrpSpPr>
          <p:grpSpPr>
            <a:xfrm>
              <a:off x="8189322" y="3651952"/>
              <a:ext cx="364689" cy="360929"/>
              <a:chOff x="4270293" y="4090633"/>
              <a:chExt cx="390570" cy="386543"/>
            </a:xfrm>
            <a:solidFill>
              <a:schemeClr val="bg1"/>
            </a:solidFill>
          </p:grpSpPr>
          <p:sp>
            <p:nvSpPr>
              <p:cNvPr id="37" name="Freeform 136">
                <a:extLst>
                  <a:ext uri="{FF2B5EF4-FFF2-40B4-BE49-F238E27FC236}">
                    <a16:creationId xmlns="" xmlns:a16="http://schemas.microsoft.com/office/drawing/2014/main" id="{4545441F-03E8-4957-903B-45AF0C006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293" y="4307258"/>
                <a:ext cx="390570" cy="169918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37">
                <a:extLst>
                  <a:ext uri="{FF2B5EF4-FFF2-40B4-BE49-F238E27FC236}">
                    <a16:creationId xmlns="" xmlns:a16="http://schemas.microsoft.com/office/drawing/2014/main" id="{77BB9B3A-88D0-41E1-A79C-406EBE751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0293" y="4090633"/>
                <a:ext cx="390570" cy="224678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6467D567-1E6E-4C9E-9319-8261B3FCA07E}"/>
                </a:ext>
              </a:extLst>
            </p:cNvPr>
            <p:cNvSpPr/>
            <p:nvPr/>
          </p:nvSpPr>
          <p:spPr>
            <a:xfrm>
              <a:off x="5204058" y="2867849"/>
              <a:ext cx="744492" cy="754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2FAF2874-DD1A-41DF-9CB5-68CA6E3F04AF}"/>
                </a:ext>
              </a:extLst>
            </p:cNvPr>
            <p:cNvSpPr/>
            <p:nvPr/>
          </p:nvSpPr>
          <p:spPr>
            <a:xfrm>
              <a:off x="6436986" y="2877142"/>
              <a:ext cx="1039393" cy="754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7552EAC8-7133-4ED2-ACFD-EC0557859241}"/>
                </a:ext>
              </a:extLst>
            </p:cNvPr>
            <p:cNvSpPr/>
            <p:nvPr/>
          </p:nvSpPr>
          <p:spPr>
            <a:xfrm>
              <a:off x="6382619" y="4203625"/>
              <a:ext cx="1039393" cy="754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5ACE15D7-1214-4331-B9C6-249EEC163603}"/>
                </a:ext>
              </a:extLst>
            </p:cNvPr>
            <p:cNvSpPr/>
            <p:nvPr/>
          </p:nvSpPr>
          <p:spPr>
            <a:xfrm>
              <a:off x="5037068" y="4149436"/>
              <a:ext cx="1039393" cy="754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43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成功项目展示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=""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成功项目展示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Freeform 8">
            <a:extLst>
              <a:ext uri="{FF2B5EF4-FFF2-40B4-BE49-F238E27FC236}">
                <a16:creationId xmlns="" xmlns:a16="http://schemas.microsoft.com/office/drawing/2014/main" id="{DD378A70-F007-408B-915F-8FA9193396C5}"/>
              </a:ext>
            </a:extLst>
          </p:cNvPr>
          <p:cNvSpPr/>
          <p:nvPr/>
        </p:nvSpPr>
        <p:spPr>
          <a:xfrm>
            <a:off x="4835052" y="2758253"/>
            <a:ext cx="2504140" cy="2504140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B4794A82-E83C-4A3C-9F98-617361C07EA3}"/>
              </a:ext>
            </a:extLst>
          </p:cNvPr>
          <p:cNvSpPr/>
          <p:nvPr/>
        </p:nvSpPr>
        <p:spPr>
          <a:xfrm>
            <a:off x="5461087" y="1753517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sz="2800" kern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="" xmlns:a16="http://schemas.microsoft.com/office/drawing/2014/main" id="{0530903A-8BE2-4734-A783-5AA592D5F975}"/>
              </a:ext>
            </a:extLst>
          </p:cNvPr>
          <p:cNvSpPr/>
          <p:nvPr/>
        </p:nvSpPr>
        <p:spPr>
          <a:xfrm>
            <a:off x="7091859" y="3384288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="" xmlns:a16="http://schemas.microsoft.com/office/drawing/2014/main" id="{AEB5C7A0-D7F7-4F01-9152-2A5414D6BE8B}"/>
              </a:ext>
            </a:extLst>
          </p:cNvPr>
          <p:cNvSpPr/>
          <p:nvPr/>
        </p:nvSpPr>
        <p:spPr>
          <a:xfrm>
            <a:off x="5461087" y="5015060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="" xmlns:a16="http://schemas.microsoft.com/office/drawing/2014/main" id="{2C5348AF-5185-40A1-B669-1692CD33981E}"/>
              </a:ext>
            </a:extLst>
          </p:cNvPr>
          <p:cNvSpPr/>
          <p:nvPr/>
        </p:nvSpPr>
        <p:spPr>
          <a:xfrm>
            <a:off x="3830316" y="3384288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8">
            <a:extLst>
              <a:ext uri="{FF2B5EF4-FFF2-40B4-BE49-F238E27FC236}">
                <a16:creationId xmlns="" xmlns:a16="http://schemas.microsoft.com/office/drawing/2014/main" id="{74CDBEE7-5DFB-4A51-BAF8-E9438A84E7FE}"/>
              </a:ext>
            </a:extLst>
          </p:cNvPr>
          <p:cNvSpPr txBox="1"/>
          <p:nvPr/>
        </p:nvSpPr>
        <p:spPr>
          <a:xfrm>
            <a:off x="5102954" y="3363992"/>
            <a:ext cx="1968335" cy="1292662"/>
          </a:xfrm>
          <a:prstGeom prst="rect">
            <a:avLst/>
          </a:prstGeom>
          <a:solidFill>
            <a:srgbClr val="113F4E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EXCLUSIVE 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sz="1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,. </a:t>
            </a:r>
          </a:p>
        </p:txBody>
      </p:sp>
      <p:sp>
        <p:nvSpPr>
          <p:cNvPr id="16" name="Oval 18">
            <a:extLst>
              <a:ext uri="{FF2B5EF4-FFF2-40B4-BE49-F238E27FC236}">
                <a16:creationId xmlns="" xmlns:a16="http://schemas.microsoft.com/office/drawing/2014/main" id="{F37D0ACE-F94E-4074-8E5F-DF58E866C89A}"/>
              </a:ext>
            </a:extLst>
          </p:cNvPr>
          <p:cNvSpPr/>
          <p:nvPr/>
        </p:nvSpPr>
        <p:spPr>
          <a:xfrm>
            <a:off x="941500" y="274756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80">
            <a:extLst>
              <a:ext uri="{FF2B5EF4-FFF2-40B4-BE49-F238E27FC236}">
                <a16:creationId xmlns="" xmlns:a16="http://schemas.microsoft.com/office/drawing/2014/main" id="{C5A3C2EE-3C97-4A40-871D-50BD5495A6AB}"/>
              </a:ext>
            </a:extLst>
          </p:cNvPr>
          <p:cNvSpPr txBox="1"/>
          <p:nvPr/>
        </p:nvSpPr>
        <p:spPr>
          <a:xfrm>
            <a:off x="1486042" y="2666589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="" xmlns:a16="http://schemas.microsoft.com/office/drawing/2014/main" id="{B10919AC-9697-4E53-96C9-8D058C7339AE}"/>
              </a:ext>
            </a:extLst>
          </p:cNvPr>
          <p:cNvSpPr/>
          <p:nvPr/>
        </p:nvSpPr>
        <p:spPr>
          <a:xfrm>
            <a:off x="941500" y="471992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82">
            <a:extLst>
              <a:ext uri="{FF2B5EF4-FFF2-40B4-BE49-F238E27FC236}">
                <a16:creationId xmlns="" xmlns:a16="http://schemas.microsoft.com/office/drawing/2014/main" id="{F74B2351-2543-448C-9411-2CF9D742F46A}"/>
              </a:ext>
            </a:extLst>
          </p:cNvPr>
          <p:cNvSpPr txBox="1"/>
          <p:nvPr/>
        </p:nvSpPr>
        <p:spPr>
          <a:xfrm>
            <a:off x="1486042" y="4638947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="" xmlns:a16="http://schemas.microsoft.com/office/drawing/2014/main" id="{A2F9EC13-6653-404F-BEA9-7CA61F97CB35}"/>
              </a:ext>
            </a:extLst>
          </p:cNvPr>
          <p:cNvSpPr/>
          <p:nvPr/>
        </p:nvSpPr>
        <p:spPr>
          <a:xfrm>
            <a:off x="10796133" y="2747564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84">
            <a:extLst>
              <a:ext uri="{FF2B5EF4-FFF2-40B4-BE49-F238E27FC236}">
                <a16:creationId xmlns="" xmlns:a16="http://schemas.microsoft.com/office/drawing/2014/main" id="{FEF9CA34-11CD-4D74-AD78-3F1F80AEBBBE}"/>
              </a:ext>
            </a:extLst>
          </p:cNvPr>
          <p:cNvSpPr txBox="1"/>
          <p:nvPr/>
        </p:nvSpPr>
        <p:spPr>
          <a:xfrm>
            <a:off x="7576976" y="2666589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="" xmlns:a16="http://schemas.microsoft.com/office/drawing/2014/main" id="{B5BA6125-E154-47DB-8CEB-BE23C278CEAA}"/>
              </a:ext>
            </a:extLst>
          </p:cNvPr>
          <p:cNvSpPr/>
          <p:nvPr/>
        </p:nvSpPr>
        <p:spPr>
          <a:xfrm>
            <a:off x="10796133" y="4735310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86">
            <a:extLst>
              <a:ext uri="{FF2B5EF4-FFF2-40B4-BE49-F238E27FC236}">
                <a16:creationId xmlns="" xmlns:a16="http://schemas.microsoft.com/office/drawing/2014/main" id="{BD562336-C421-46BF-86B5-4A7A6DE457F0}"/>
              </a:ext>
            </a:extLst>
          </p:cNvPr>
          <p:cNvSpPr txBox="1"/>
          <p:nvPr/>
        </p:nvSpPr>
        <p:spPr>
          <a:xfrm>
            <a:off x="7576976" y="4654335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2470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成功项目展示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C563F36-3BC3-41C6-8813-0567859B8075}"/>
              </a:ext>
            </a:extLst>
          </p:cNvPr>
          <p:cNvSpPr/>
          <p:nvPr/>
        </p:nvSpPr>
        <p:spPr>
          <a:xfrm>
            <a:off x="2063182" y="2726877"/>
            <a:ext cx="3703963" cy="3393363"/>
          </a:xfrm>
          <a:prstGeom prst="rect">
            <a:avLst/>
          </a:prstGeom>
          <a:noFill/>
          <a:ln>
            <a:solidFill>
              <a:srgbClr val="55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="" xmlns:a16="http://schemas.microsoft.com/office/drawing/2014/main" id="{94C1C612-69FF-4CBD-8448-B2A416D3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182" y="1803412"/>
            <a:ext cx="3703963" cy="790298"/>
          </a:xfrm>
          <a:prstGeom prst="homePlate">
            <a:avLst>
              <a:gd name="adj" fmla="val 63872"/>
            </a:avLst>
          </a:prstGeom>
          <a:solidFill>
            <a:srgbClr val="55C0AF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="" xmlns:a16="http://schemas.microsoft.com/office/drawing/2014/main" id="{155D4921-1915-419D-B93D-3E22D812818B}"/>
              </a:ext>
            </a:extLst>
          </p:cNvPr>
          <p:cNvSpPr txBox="1"/>
          <p:nvPr/>
        </p:nvSpPr>
        <p:spPr>
          <a:xfrm>
            <a:off x="2207292" y="3002648"/>
            <a:ext cx="3559853" cy="286581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FE44F02-DCC0-43DB-8A12-50B03AAEA2AF}"/>
              </a:ext>
            </a:extLst>
          </p:cNvPr>
          <p:cNvSpPr/>
          <p:nvPr/>
        </p:nvSpPr>
        <p:spPr>
          <a:xfrm>
            <a:off x="6444016" y="2726877"/>
            <a:ext cx="3703963" cy="3393363"/>
          </a:xfrm>
          <a:prstGeom prst="rect">
            <a:avLst/>
          </a:prstGeom>
          <a:noFill/>
          <a:ln>
            <a:solidFill>
              <a:srgbClr val="11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="" xmlns:a16="http://schemas.microsoft.com/office/drawing/2014/main" id="{59EED7E5-9A44-48B7-BE54-82B773A5DA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58530" y="1803412"/>
            <a:ext cx="3703963" cy="790298"/>
          </a:xfrm>
          <a:prstGeom prst="homePlate">
            <a:avLst>
              <a:gd name="adj" fmla="val 63872"/>
            </a:avLst>
          </a:prstGeom>
          <a:solidFill>
            <a:srgbClr val="113F4E"/>
          </a:solidFill>
          <a:ln w="9525">
            <a:noFill/>
            <a:miter lim="800000"/>
            <a:headEnd/>
            <a:tailEnd/>
          </a:ln>
        </p:spPr>
        <p:txBody>
          <a:bodyPr wrap="none" lIns="91472" tIns="45736" rIns="91472" bIns="45736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="" xmlns:a16="http://schemas.microsoft.com/office/drawing/2014/main" id="{BB570140-924D-4F65-97E4-29D351B3C3C8}"/>
              </a:ext>
            </a:extLst>
          </p:cNvPr>
          <p:cNvSpPr txBox="1"/>
          <p:nvPr/>
        </p:nvSpPr>
        <p:spPr>
          <a:xfrm>
            <a:off x="6602640" y="3002648"/>
            <a:ext cx="3559853" cy="286581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74107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/>
      <p:bldP spid="12" grpId="1"/>
      <p:bldP spid="13" grpId="0" animBg="1"/>
      <p:bldP spid="14" grpId="0" animBg="1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成功项目展示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39">
            <a:extLst>
              <a:ext uri="{FF2B5EF4-FFF2-40B4-BE49-F238E27FC236}">
                <a16:creationId xmlns="" xmlns:a16="http://schemas.microsoft.com/office/drawing/2014/main" id="{1EC9A97D-AC68-44D6-B8B7-5F3D45F1B872}"/>
              </a:ext>
            </a:extLst>
          </p:cNvPr>
          <p:cNvGrpSpPr/>
          <p:nvPr/>
        </p:nvGrpSpPr>
        <p:grpSpPr>
          <a:xfrm flipH="1">
            <a:off x="6099929" y="2675171"/>
            <a:ext cx="692092" cy="692092"/>
            <a:chOff x="6369311" y="2040370"/>
            <a:chExt cx="755703" cy="755703"/>
          </a:xfrm>
          <a:solidFill>
            <a:srgbClr val="113F4E"/>
          </a:solidFill>
        </p:grpSpPr>
        <p:sp>
          <p:nvSpPr>
            <p:cNvPr id="11" name="Oval 7">
              <a:extLst>
                <a:ext uri="{FF2B5EF4-FFF2-40B4-BE49-F238E27FC236}">
                  <a16:creationId xmlns="" xmlns:a16="http://schemas.microsoft.com/office/drawing/2014/main" id="{E074AFA3-4B43-435F-A9AA-BC55EB8D8684}"/>
                </a:ext>
              </a:extLst>
            </p:cNvPr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F5350B4-4B94-4BB3-91CA-61D61DF7CBD1}"/>
                </a:ext>
              </a:extLst>
            </p:cNvPr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="" xmlns:a16="http://schemas.microsoft.com/office/drawing/2014/main" id="{F1F1E075-E380-46EC-B7C1-9758B8991014}"/>
              </a:ext>
            </a:extLst>
          </p:cNvPr>
          <p:cNvGrpSpPr/>
          <p:nvPr/>
        </p:nvGrpSpPr>
        <p:grpSpPr>
          <a:xfrm flipH="1">
            <a:off x="6099929" y="3547112"/>
            <a:ext cx="692092" cy="692092"/>
            <a:chOff x="6369311" y="2992454"/>
            <a:chExt cx="755703" cy="755703"/>
          </a:xfrm>
          <a:solidFill>
            <a:srgbClr val="55C0AF"/>
          </a:solidFill>
        </p:grpSpPr>
        <p:sp>
          <p:nvSpPr>
            <p:cNvPr id="14" name="Oval 8">
              <a:extLst>
                <a:ext uri="{FF2B5EF4-FFF2-40B4-BE49-F238E27FC236}">
                  <a16:creationId xmlns="" xmlns:a16="http://schemas.microsoft.com/office/drawing/2014/main" id="{FCE2D422-BDE4-4ECB-807C-445878DC43C8}"/>
                </a:ext>
              </a:extLst>
            </p:cNvPr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2">
              <a:extLst>
                <a:ext uri="{FF2B5EF4-FFF2-40B4-BE49-F238E27FC236}">
                  <a16:creationId xmlns="" xmlns:a16="http://schemas.microsoft.com/office/drawing/2014/main" id="{6B520844-FDB9-4B0D-A037-D47C00252B39}"/>
                </a:ext>
              </a:extLst>
            </p:cNvPr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41">
            <a:extLst>
              <a:ext uri="{FF2B5EF4-FFF2-40B4-BE49-F238E27FC236}">
                <a16:creationId xmlns="" xmlns:a16="http://schemas.microsoft.com/office/drawing/2014/main" id="{B8BDDBBF-D3B1-42D0-A1DE-75286002BBB8}"/>
              </a:ext>
            </a:extLst>
          </p:cNvPr>
          <p:cNvGrpSpPr/>
          <p:nvPr/>
        </p:nvGrpSpPr>
        <p:grpSpPr>
          <a:xfrm flipH="1">
            <a:off x="6099929" y="4419053"/>
            <a:ext cx="692092" cy="692092"/>
            <a:chOff x="6369310" y="3944537"/>
            <a:chExt cx="755703" cy="755703"/>
          </a:xfrm>
          <a:solidFill>
            <a:srgbClr val="113F4E"/>
          </a:solidFill>
        </p:grpSpPr>
        <p:sp>
          <p:nvSpPr>
            <p:cNvPr id="17" name="Oval 10">
              <a:extLst>
                <a:ext uri="{FF2B5EF4-FFF2-40B4-BE49-F238E27FC236}">
                  <a16:creationId xmlns="" xmlns:a16="http://schemas.microsoft.com/office/drawing/2014/main" id="{FF3249E7-3668-4EA2-90F0-6694075BB13B}"/>
                </a:ext>
              </a:extLst>
            </p:cNvPr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">
              <a:extLst>
                <a:ext uri="{FF2B5EF4-FFF2-40B4-BE49-F238E27FC236}">
                  <a16:creationId xmlns="" xmlns:a16="http://schemas.microsoft.com/office/drawing/2014/main" id="{A11C2724-3FF6-43C6-9660-D767E0324FEC}"/>
                </a:ext>
              </a:extLst>
            </p:cNvPr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="" xmlns:a16="http://schemas.microsoft.com/office/drawing/2014/main" id="{B7D968F0-FA04-4DBE-9808-335413113A6C}"/>
              </a:ext>
            </a:extLst>
          </p:cNvPr>
          <p:cNvGrpSpPr/>
          <p:nvPr/>
        </p:nvGrpSpPr>
        <p:grpSpPr>
          <a:xfrm flipH="1">
            <a:off x="10151170" y="2734306"/>
            <a:ext cx="419805" cy="315056"/>
            <a:chOff x="789999" y="2242985"/>
            <a:chExt cx="504229" cy="378415"/>
          </a:xfrm>
          <a:solidFill>
            <a:srgbClr val="113F4E"/>
          </a:solidFill>
        </p:grpSpPr>
        <p:sp>
          <p:nvSpPr>
            <p:cNvPr id="20" name="Rectangle 20">
              <a:extLst>
                <a:ext uri="{FF2B5EF4-FFF2-40B4-BE49-F238E27FC236}">
                  <a16:creationId xmlns="" xmlns:a16="http://schemas.microsoft.com/office/drawing/2014/main" id="{0E5F5EE2-11A5-4ECA-8FD5-247DC31FA19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="" xmlns:a16="http://schemas.microsoft.com/office/drawing/2014/main" id="{2DD0B27D-79C3-4F31-91E5-D015E9EC4DFA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="" xmlns:a16="http://schemas.microsoft.com/office/drawing/2014/main" id="{73EFD09C-C90D-42B5-99DD-A2B231161102}"/>
              </a:ext>
            </a:extLst>
          </p:cNvPr>
          <p:cNvSpPr/>
          <p:nvPr/>
        </p:nvSpPr>
        <p:spPr>
          <a:xfrm flipH="1">
            <a:off x="7024079" y="2688472"/>
            <a:ext cx="302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="" xmlns:a16="http://schemas.microsoft.com/office/drawing/2014/main" id="{203522E2-2405-4DBD-B752-C632507D1DF4}"/>
              </a:ext>
            </a:extLst>
          </p:cNvPr>
          <p:cNvGrpSpPr/>
          <p:nvPr/>
        </p:nvGrpSpPr>
        <p:grpSpPr>
          <a:xfrm flipH="1">
            <a:off x="10151170" y="3693443"/>
            <a:ext cx="419805" cy="315056"/>
            <a:chOff x="789999" y="2242985"/>
            <a:chExt cx="504229" cy="378415"/>
          </a:xfrm>
          <a:solidFill>
            <a:srgbClr val="55C0AF"/>
          </a:solidFill>
        </p:grpSpPr>
        <p:sp>
          <p:nvSpPr>
            <p:cNvPr id="24" name="Rectangle 24">
              <a:extLst>
                <a:ext uri="{FF2B5EF4-FFF2-40B4-BE49-F238E27FC236}">
                  <a16:creationId xmlns="" xmlns:a16="http://schemas.microsoft.com/office/drawing/2014/main" id="{65969AA9-93DB-4E29-86FC-C602212C839A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="" xmlns:a16="http://schemas.microsoft.com/office/drawing/2014/main" id="{A1652728-62E0-4FE8-957A-50118F08F645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Rectangle 26">
            <a:extLst>
              <a:ext uri="{FF2B5EF4-FFF2-40B4-BE49-F238E27FC236}">
                <a16:creationId xmlns="" xmlns:a16="http://schemas.microsoft.com/office/drawing/2014/main" id="{A62711AE-0BC2-4513-BE90-BA3B68FCEF62}"/>
              </a:ext>
            </a:extLst>
          </p:cNvPr>
          <p:cNvSpPr/>
          <p:nvPr/>
        </p:nvSpPr>
        <p:spPr>
          <a:xfrm flipH="1">
            <a:off x="7024079" y="3647607"/>
            <a:ext cx="302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="" xmlns:a16="http://schemas.microsoft.com/office/drawing/2014/main" id="{10DDB506-163C-4627-958A-627A593B0A4F}"/>
              </a:ext>
            </a:extLst>
          </p:cNvPr>
          <p:cNvGrpSpPr/>
          <p:nvPr/>
        </p:nvGrpSpPr>
        <p:grpSpPr>
          <a:xfrm flipH="1">
            <a:off x="10151170" y="4675935"/>
            <a:ext cx="419805" cy="315056"/>
            <a:chOff x="789999" y="2242985"/>
            <a:chExt cx="504229" cy="378415"/>
          </a:xfrm>
          <a:solidFill>
            <a:srgbClr val="113F4E"/>
          </a:solidFill>
        </p:grpSpPr>
        <p:sp>
          <p:nvSpPr>
            <p:cNvPr id="28" name="Rectangle 28">
              <a:extLst>
                <a:ext uri="{FF2B5EF4-FFF2-40B4-BE49-F238E27FC236}">
                  <a16:creationId xmlns="" xmlns:a16="http://schemas.microsoft.com/office/drawing/2014/main" id="{9157C127-ABCF-419D-999E-E9A6122666B9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="" xmlns:a16="http://schemas.microsoft.com/office/drawing/2014/main" id="{BE98E849-CF3D-42E9-83DA-C6D9C5A866D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Rectangle 30">
            <a:extLst>
              <a:ext uri="{FF2B5EF4-FFF2-40B4-BE49-F238E27FC236}">
                <a16:creationId xmlns="" xmlns:a16="http://schemas.microsoft.com/office/drawing/2014/main" id="{586F1DE3-5C9F-46AC-90EE-8F980FCB356E}"/>
              </a:ext>
            </a:extLst>
          </p:cNvPr>
          <p:cNvSpPr/>
          <p:nvPr/>
        </p:nvSpPr>
        <p:spPr>
          <a:xfrm flipH="1">
            <a:off x="7024079" y="4630100"/>
            <a:ext cx="302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ABFC9F3-0A79-4128-BB9E-56C14BC5ACB6}"/>
              </a:ext>
            </a:extLst>
          </p:cNvPr>
          <p:cNvGrpSpPr/>
          <p:nvPr/>
        </p:nvGrpSpPr>
        <p:grpSpPr>
          <a:xfrm>
            <a:off x="1530395" y="2222409"/>
            <a:ext cx="3907869" cy="3478128"/>
            <a:chOff x="3250705" y="1400448"/>
            <a:chExt cx="2545258" cy="2265362"/>
          </a:xfrm>
          <a:solidFill>
            <a:schemeClr val="bg2">
              <a:lumMod val="25000"/>
            </a:schemeClr>
          </a:solidFill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650895C9-C7E7-4E16-AA41-5FFB9BFACBD2}"/>
                </a:ext>
              </a:extLst>
            </p:cNvPr>
            <p:cNvGrpSpPr/>
            <p:nvPr/>
          </p:nvGrpSpPr>
          <p:grpSpPr>
            <a:xfrm>
              <a:off x="3250705" y="1400448"/>
              <a:ext cx="2545258" cy="2265362"/>
              <a:chOff x="3250705" y="1400448"/>
              <a:chExt cx="2545258" cy="2265362"/>
            </a:xfrm>
            <a:grpFill/>
          </p:grpSpPr>
          <p:sp>
            <p:nvSpPr>
              <p:cNvPr id="36" name="Isosceles Triangle 1">
                <a:extLst>
                  <a:ext uri="{FF2B5EF4-FFF2-40B4-BE49-F238E27FC236}">
                    <a16:creationId xmlns="" xmlns:a16="http://schemas.microsoft.com/office/drawing/2014/main" id="{3CC012BF-954E-4172-979D-ECFF641F4643}"/>
                  </a:ext>
                </a:extLst>
              </p:cNvPr>
              <p:cNvSpPr/>
              <p:nvPr/>
            </p:nvSpPr>
            <p:spPr>
              <a:xfrm>
                <a:off x="3995738" y="2121173"/>
                <a:ext cx="1152525" cy="992187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="" xmlns:a16="http://schemas.microsoft.com/office/drawing/2014/main" id="{97E37F50-46D3-4AA8-BD56-3C4DF3CB123C}"/>
                  </a:ext>
                </a:extLst>
              </p:cNvPr>
              <p:cNvSpPr/>
              <p:nvPr/>
            </p:nvSpPr>
            <p:spPr>
              <a:xfrm>
                <a:off x="4049217" y="1400448"/>
                <a:ext cx="1009650" cy="1008062"/>
              </a:xfrm>
              <a:prstGeom prst="ellipse">
                <a:avLst/>
              </a:prstGeom>
              <a:solidFill>
                <a:srgbClr val="113F4E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8" name="Oval 29">
                <a:extLst>
                  <a:ext uri="{FF2B5EF4-FFF2-40B4-BE49-F238E27FC236}">
                    <a16:creationId xmlns="" xmlns:a16="http://schemas.microsoft.com/office/drawing/2014/main" id="{CDE578AF-C3FC-4AC5-B469-7E46FBADF269}"/>
                  </a:ext>
                </a:extLst>
              </p:cNvPr>
              <p:cNvSpPr/>
              <p:nvPr/>
            </p:nvSpPr>
            <p:spPr>
              <a:xfrm>
                <a:off x="4787900" y="2657748"/>
                <a:ext cx="1008063" cy="1008062"/>
              </a:xfrm>
              <a:prstGeom prst="ellipse">
                <a:avLst/>
              </a:prstGeom>
              <a:solidFill>
                <a:srgbClr val="55C0AF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9" name="Oval 31">
                <a:extLst>
                  <a:ext uri="{FF2B5EF4-FFF2-40B4-BE49-F238E27FC236}">
                    <a16:creationId xmlns="" xmlns:a16="http://schemas.microsoft.com/office/drawing/2014/main" id="{104C1B6B-65BA-4FBF-A7CE-8598E0E703DA}"/>
                  </a:ext>
                </a:extLst>
              </p:cNvPr>
              <p:cNvSpPr/>
              <p:nvPr/>
            </p:nvSpPr>
            <p:spPr>
              <a:xfrm>
                <a:off x="3250705" y="2657748"/>
                <a:ext cx="1008062" cy="1008062"/>
              </a:xfrm>
              <a:prstGeom prst="ellipse">
                <a:avLst/>
              </a:prstGeom>
              <a:solidFill>
                <a:srgbClr val="113F4E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F577975E-B711-4850-81F8-E321DC01DCF9}"/>
                </a:ext>
              </a:extLst>
            </p:cNvPr>
            <p:cNvSpPr/>
            <p:nvPr/>
          </p:nvSpPr>
          <p:spPr>
            <a:xfrm>
              <a:off x="4248834" y="1751841"/>
              <a:ext cx="588015" cy="340782"/>
            </a:xfrm>
            <a:prstGeom prst="rect">
              <a:avLst/>
            </a:prstGeom>
            <a:solidFill>
              <a:srgbClr val="113F4E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标题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D99EC9A6-5542-4172-8D3F-179A243966FA}"/>
                </a:ext>
              </a:extLst>
            </p:cNvPr>
            <p:cNvSpPr/>
            <p:nvPr/>
          </p:nvSpPr>
          <p:spPr>
            <a:xfrm>
              <a:off x="3449528" y="2977113"/>
              <a:ext cx="588015" cy="340782"/>
            </a:xfrm>
            <a:prstGeom prst="rect">
              <a:avLst/>
            </a:prstGeom>
            <a:solidFill>
              <a:srgbClr val="113F4E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标题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4DAA6A92-4B74-4A38-9DAC-80A56E2966F2}"/>
                </a:ext>
              </a:extLst>
            </p:cNvPr>
            <p:cNvSpPr/>
            <p:nvPr/>
          </p:nvSpPr>
          <p:spPr>
            <a:xfrm>
              <a:off x="5058867" y="3058818"/>
              <a:ext cx="588015" cy="340782"/>
            </a:xfrm>
            <a:prstGeom prst="rect">
              <a:avLst/>
            </a:prstGeom>
            <a:solidFill>
              <a:srgbClr val="55C0AF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5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成功项目展示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39F549A-7F4F-4E6C-9D28-948BE6D33CD0}"/>
              </a:ext>
            </a:extLst>
          </p:cNvPr>
          <p:cNvGrpSpPr/>
          <p:nvPr/>
        </p:nvGrpSpPr>
        <p:grpSpPr>
          <a:xfrm>
            <a:off x="1197193" y="1793883"/>
            <a:ext cx="4372828" cy="4360454"/>
            <a:chOff x="4610101" y="2444973"/>
            <a:chExt cx="2962274" cy="2953892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EC00C8B-33B9-4251-9B81-E9F3C5A23886}"/>
                </a:ext>
              </a:extLst>
            </p:cNvPr>
            <p:cNvGrpSpPr/>
            <p:nvPr/>
          </p:nvGrpSpPr>
          <p:grpSpPr>
            <a:xfrm>
              <a:off x="4626869" y="3934495"/>
              <a:ext cx="1447602" cy="1444809"/>
              <a:chOff x="4626869" y="3934495"/>
              <a:chExt cx="1447602" cy="1444809"/>
            </a:xfrm>
          </p:grpSpPr>
          <p:sp>
            <p:nvSpPr>
              <p:cNvPr id="30" name="Freeform 8">
                <a:extLst>
                  <a:ext uri="{FF2B5EF4-FFF2-40B4-BE49-F238E27FC236}">
                    <a16:creationId xmlns="" xmlns:a16="http://schemas.microsoft.com/office/drawing/2014/main" id="{0AC1912C-347E-46BC-AB08-0E1423518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869" y="3934495"/>
                <a:ext cx="1447602" cy="1444809"/>
              </a:xfrm>
              <a:custGeom>
                <a:avLst/>
                <a:gdLst>
                  <a:gd name="T0" fmla="*/ 267 w 274"/>
                  <a:gd name="T1" fmla="*/ 196 h 274"/>
                  <a:gd name="T2" fmla="*/ 201 w 274"/>
                  <a:gd name="T3" fmla="*/ 132 h 274"/>
                  <a:gd name="T4" fmla="*/ 268 w 274"/>
                  <a:gd name="T5" fmla="*/ 68 h 274"/>
                  <a:gd name="T6" fmla="*/ 274 w 274"/>
                  <a:gd name="T7" fmla="*/ 67 h 274"/>
                  <a:gd name="T8" fmla="*/ 274 w 274"/>
                  <a:gd name="T9" fmla="*/ 53 h 274"/>
                  <a:gd name="T10" fmla="*/ 268 w 274"/>
                  <a:gd name="T11" fmla="*/ 51 h 274"/>
                  <a:gd name="T12" fmla="*/ 216 w 274"/>
                  <a:gd name="T13" fmla="*/ 3 h 274"/>
                  <a:gd name="T14" fmla="*/ 218 w 274"/>
                  <a:gd name="T15" fmla="*/ 1 h 274"/>
                  <a:gd name="T16" fmla="*/ 207 w 274"/>
                  <a:gd name="T17" fmla="*/ 0 h 274"/>
                  <a:gd name="T18" fmla="*/ 205 w 274"/>
                  <a:gd name="T19" fmla="*/ 8 h 274"/>
                  <a:gd name="T20" fmla="*/ 145 w 274"/>
                  <a:gd name="T21" fmla="*/ 65 h 274"/>
                  <a:gd name="T22" fmla="*/ 80 w 274"/>
                  <a:gd name="T23" fmla="*/ 0 h 274"/>
                  <a:gd name="T24" fmla="*/ 72 w 274"/>
                  <a:gd name="T25" fmla="*/ 0 h 274"/>
                  <a:gd name="T26" fmla="*/ 73 w 274"/>
                  <a:gd name="T27" fmla="*/ 0 h 274"/>
                  <a:gd name="T28" fmla="*/ 10 w 274"/>
                  <a:gd name="T29" fmla="*/ 59 h 274"/>
                  <a:gd name="T30" fmla="*/ 10 w 274"/>
                  <a:gd name="T31" fmla="*/ 83 h 274"/>
                  <a:gd name="T32" fmla="*/ 191 w 274"/>
                  <a:gd name="T33" fmla="*/ 264 h 274"/>
                  <a:gd name="T34" fmla="*/ 217 w 274"/>
                  <a:gd name="T35" fmla="*/ 264 h 274"/>
                  <a:gd name="T36" fmla="*/ 265 w 274"/>
                  <a:gd name="T37" fmla="*/ 216 h 274"/>
                  <a:gd name="T38" fmla="*/ 273 w 274"/>
                  <a:gd name="T39" fmla="*/ 210 h 274"/>
                  <a:gd name="T40" fmla="*/ 273 w 274"/>
                  <a:gd name="T41" fmla="*/ 198 h 274"/>
                  <a:gd name="T42" fmla="*/ 267 w 274"/>
                  <a:gd name="T43" fmla="*/ 1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4" h="274">
                    <a:moveTo>
                      <a:pt x="267" y="196"/>
                    </a:moveTo>
                    <a:cubicBezTo>
                      <a:pt x="246" y="176"/>
                      <a:pt x="225" y="156"/>
                      <a:pt x="201" y="132"/>
                    </a:cubicBezTo>
                    <a:cubicBezTo>
                      <a:pt x="225" y="109"/>
                      <a:pt x="246" y="88"/>
                      <a:pt x="268" y="68"/>
                    </a:cubicBezTo>
                    <a:cubicBezTo>
                      <a:pt x="269" y="67"/>
                      <a:pt x="272" y="67"/>
                      <a:pt x="274" y="67"/>
                    </a:cubicBezTo>
                    <a:cubicBezTo>
                      <a:pt x="274" y="53"/>
                      <a:pt x="274" y="53"/>
                      <a:pt x="274" y="53"/>
                    </a:cubicBezTo>
                    <a:cubicBezTo>
                      <a:pt x="271" y="53"/>
                      <a:pt x="269" y="52"/>
                      <a:pt x="268" y="51"/>
                    </a:cubicBezTo>
                    <a:cubicBezTo>
                      <a:pt x="250" y="36"/>
                      <a:pt x="233" y="20"/>
                      <a:pt x="216" y="3"/>
                    </a:cubicBezTo>
                    <a:cubicBezTo>
                      <a:pt x="217" y="2"/>
                      <a:pt x="218" y="1"/>
                      <a:pt x="218" y="1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3"/>
                      <a:pt x="206" y="6"/>
                      <a:pt x="205" y="8"/>
                    </a:cubicBezTo>
                    <a:cubicBezTo>
                      <a:pt x="185" y="28"/>
                      <a:pt x="164" y="47"/>
                      <a:pt x="145" y="65"/>
                    </a:cubicBezTo>
                    <a:cubicBezTo>
                      <a:pt x="124" y="44"/>
                      <a:pt x="102" y="22"/>
                      <a:pt x="80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0" y="22"/>
                      <a:pt x="30" y="41"/>
                      <a:pt x="10" y="59"/>
                    </a:cubicBezTo>
                    <a:cubicBezTo>
                      <a:pt x="0" y="67"/>
                      <a:pt x="0" y="74"/>
                      <a:pt x="10" y="83"/>
                    </a:cubicBezTo>
                    <a:cubicBezTo>
                      <a:pt x="70" y="143"/>
                      <a:pt x="131" y="204"/>
                      <a:pt x="191" y="264"/>
                    </a:cubicBezTo>
                    <a:cubicBezTo>
                      <a:pt x="201" y="274"/>
                      <a:pt x="207" y="274"/>
                      <a:pt x="217" y="264"/>
                    </a:cubicBezTo>
                    <a:cubicBezTo>
                      <a:pt x="232" y="247"/>
                      <a:pt x="249" y="232"/>
                      <a:pt x="265" y="216"/>
                    </a:cubicBezTo>
                    <a:cubicBezTo>
                      <a:pt x="268" y="212"/>
                      <a:pt x="270" y="210"/>
                      <a:pt x="273" y="210"/>
                    </a:cubicBezTo>
                    <a:cubicBezTo>
                      <a:pt x="273" y="198"/>
                      <a:pt x="273" y="198"/>
                      <a:pt x="273" y="198"/>
                    </a:cubicBezTo>
                    <a:cubicBezTo>
                      <a:pt x="271" y="198"/>
                      <a:pt x="269" y="197"/>
                      <a:pt x="267" y="196"/>
                    </a:cubicBezTo>
                    <a:close/>
                  </a:path>
                </a:pathLst>
              </a:custGeom>
              <a:solidFill>
                <a:srgbClr val="113F4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57">
                <a:extLst>
                  <a:ext uri="{FF2B5EF4-FFF2-40B4-BE49-F238E27FC236}">
                    <a16:creationId xmlns="" xmlns:a16="http://schemas.microsoft.com/office/drawing/2014/main" id="{0F2B3D47-D172-4FF0-82B2-D913ED7350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257391" y="4424630"/>
                <a:ext cx="270757" cy="298723"/>
              </a:xfrm>
              <a:custGeom>
                <a:avLst/>
                <a:gdLst>
                  <a:gd name="T0" fmla="*/ 25 w 99"/>
                  <a:gd name="T1" fmla="*/ 58 h 109"/>
                  <a:gd name="T2" fmla="*/ 15 w 99"/>
                  <a:gd name="T3" fmla="*/ 61 h 109"/>
                  <a:gd name="T4" fmla="*/ 51 w 99"/>
                  <a:gd name="T5" fmla="*/ 55 h 109"/>
                  <a:gd name="T6" fmla="*/ 63 w 99"/>
                  <a:gd name="T7" fmla="*/ 46 h 109"/>
                  <a:gd name="T8" fmla="*/ 56 w 99"/>
                  <a:gd name="T9" fmla="*/ 59 h 109"/>
                  <a:gd name="T10" fmla="*/ 51 w 99"/>
                  <a:gd name="T11" fmla="*/ 67 h 109"/>
                  <a:gd name="T12" fmla="*/ 46 w 99"/>
                  <a:gd name="T13" fmla="*/ 57 h 109"/>
                  <a:gd name="T14" fmla="*/ 38 w 99"/>
                  <a:gd name="T15" fmla="*/ 37 h 109"/>
                  <a:gd name="T16" fmla="*/ 51 w 99"/>
                  <a:gd name="T17" fmla="*/ 55 h 109"/>
                  <a:gd name="T18" fmla="*/ 42 w 99"/>
                  <a:gd name="T19" fmla="*/ 33 h 109"/>
                  <a:gd name="T20" fmla="*/ 42 w 99"/>
                  <a:gd name="T21" fmla="*/ 0 h 109"/>
                  <a:gd name="T22" fmla="*/ 15 w 99"/>
                  <a:gd name="T23" fmla="*/ 25 h 109"/>
                  <a:gd name="T24" fmla="*/ 15 w 99"/>
                  <a:gd name="T25" fmla="*/ 94 h 109"/>
                  <a:gd name="T26" fmla="*/ 84 w 99"/>
                  <a:gd name="T27" fmla="*/ 94 h 109"/>
                  <a:gd name="T28" fmla="*/ 97 w 99"/>
                  <a:gd name="T29" fmla="*/ 73 h 109"/>
                  <a:gd name="T30" fmla="*/ 85 w 99"/>
                  <a:gd name="T31" fmla="*/ 71 h 109"/>
                  <a:gd name="T32" fmla="*/ 49 w 99"/>
                  <a:gd name="T33" fmla="*/ 97 h 109"/>
                  <a:gd name="T34" fmla="*/ 12 w 99"/>
                  <a:gd name="T35" fmla="*/ 60 h 109"/>
                  <a:gd name="T36" fmla="*/ 42 w 99"/>
                  <a:gd name="T37" fmla="*/ 22 h 109"/>
                  <a:gd name="T38" fmla="*/ 85 w 99"/>
                  <a:gd name="T39" fmla="*/ 47 h 109"/>
                  <a:gd name="T40" fmla="*/ 95 w 99"/>
                  <a:gd name="T41" fmla="*/ 41 h 109"/>
                  <a:gd name="T42" fmla="*/ 98 w 99"/>
                  <a:gd name="T43" fmla="*/ 53 h 109"/>
                  <a:gd name="T44" fmla="*/ 87 w 99"/>
                  <a:gd name="T45" fmla="*/ 56 h 109"/>
                  <a:gd name="T46" fmla="*/ 87 w 99"/>
                  <a:gd name="T47" fmla="*/ 67 h 109"/>
                  <a:gd name="T48" fmla="*/ 87 w 99"/>
                  <a:gd name="T49" fmla="*/ 59 h 109"/>
                  <a:gd name="T50" fmla="*/ 99 w 99"/>
                  <a:gd name="T51" fmla="*/ 57 h 109"/>
                  <a:gd name="T52" fmla="*/ 99 w 99"/>
                  <a:gd name="T53" fmla="*/ 60 h 109"/>
                  <a:gd name="T54" fmla="*/ 97 w 99"/>
                  <a:gd name="T55" fmla="*/ 71 h 109"/>
                  <a:gd name="T56" fmla="*/ 87 w 99"/>
                  <a:gd name="T57" fmla="*/ 67 h 109"/>
                  <a:gd name="T58" fmla="*/ 80 w 99"/>
                  <a:gd name="T59" fmla="*/ 37 h 109"/>
                  <a:gd name="T60" fmla="*/ 88 w 99"/>
                  <a:gd name="T61" fmla="*/ 28 h 109"/>
                  <a:gd name="T62" fmla="*/ 94 w 99"/>
                  <a:gd name="T63" fmla="*/ 38 h 109"/>
                  <a:gd name="T64" fmla="*/ 84 w 99"/>
                  <a:gd name="T65" fmla="*/ 44 h 109"/>
                  <a:gd name="T66" fmla="*/ 77 w 99"/>
                  <a:gd name="T67" fmla="*/ 34 h 109"/>
                  <a:gd name="T68" fmla="*/ 71 w 99"/>
                  <a:gd name="T69" fmla="*/ 28 h 109"/>
                  <a:gd name="T70" fmla="*/ 76 w 99"/>
                  <a:gd name="T71" fmla="*/ 18 h 109"/>
                  <a:gd name="T72" fmla="*/ 84 w 99"/>
                  <a:gd name="T73" fmla="*/ 25 h 109"/>
                  <a:gd name="T74" fmla="*/ 86 w 99"/>
                  <a:gd name="T75" fmla="*/ 27 h 109"/>
                  <a:gd name="T76" fmla="*/ 50 w 99"/>
                  <a:gd name="T77" fmla="*/ 93 h 109"/>
                  <a:gd name="T78" fmla="*/ 53 w 99"/>
                  <a:gd name="T79" fmla="*/ 83 h 109"/>
                  <a:gd name="T80" fmla="*/ 50 w 99"/>
                  <a:gd name="T81" fmla="*/ 93 h 109"/>
                  <a:gd name="T82" fmla="*/ 67 w 99"/>
                  <a:gd name="T83" fmla="*/ 76 h 109"/>
                  <a:gd name="T84" fmla="*/ 77 w 99"/>
                  <a:gd name="T85" fmla="*/ 81 h 109"/>
                  <a:gd name="T86" fmla="*/ 25 w 99"/>
                  <a:gd name="T87" fmla="*/ 83 h 109"/>
                  <a:gd name="T88" fmla="*/ 34 w 99"/>
                  <a:gd name="T89" fmla="*/ 78 h 109"/>
                  <a:gd name="T90" fmla="*/ 25 w 99"/>
                  <a:gd name="T91" fmla="*/ 83 h 109"/>
                  <a:gd name="T92" fmla="*/ 33 w 99"/>
                  <a:gd name="T93" fmla="*/ 40 h 109"/>
                  <a:gd name="T94" fmla="*/ 23 w 99"/>
                  <a:gd name="T95" fmla="*/ 36 h 109"/>
                  <a:gd name="T96" fmla="*/ 75 w 99"/>
                  <a:gd name="T97" fmla="*/ 34 h 109"/>
                  <a:gd name="T98" fmla="*/ 66 w 99"/>
                  <a:gd name="T99" fmla="*/ 39 h 109"/>
                  <a:gd name="T100" fmla="*/ 75 w 99"/>
                  <a:gd name="T101" fmla="*/ 34 h 109"/>
                  <a:gd name="T102" fmla="*/ 75 w 99"/>
                  <a:gd name="T103" fmla="*/ 59 h 109"/>
                  <a:gd name="T104" fmla="*/ 85 w 99"/>
                  <a:gd name="T10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9" h="109">
                    <a:moveTo>
                      <a:pt x="1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58"/>
                      <a:pt x="15" y="58"/>
                      <a:pt x="15" y="58"/>
                    </a:cubicBezTo>
                    <a:close/>
                    <a:moveTo>
                      <a:pt x="51" y="55"/>
                    </a:moveTo>
                    <a:cubicBezTo>
                      <a:pt x="52" y="55"/>
                      <a:pt x="52" y="55"/>
                      <a:pt x="53" y="55"/>
                    </a:cubicBezTo>
                    <a:cubicBezTo>
                      <a:pt x="56" y="52"/>
                      <a:pt x="60" y="48"/>
                      <a:pt x="63" y="46"/>
                    </a:cubicBezTo>
                    <a:cubicBezTo>
                      <a:pt x="64" y="46"/>
                      <a:pt x="65" y="47"/>
                      <a:pt x="66" y="48"/>
                    </a:cubicBezTo>
                    <a:cubicBezTo>
                      <a:pt x="63" y="53"/>
                      <a:pt x="60" y="56"/>
                      <a:pt x="56" y="59"/>
                    </a:cubicBezTo>
                    <a:cubicBezTo>
                      <a:pt x="57" y="60"/>
                      <a:pt x="57" y="60"/>
                      <a:pt x="57" y="61"/>
                    </a:cubicBezTo>
                    <a:cubicBezTo>
                      <a:pt x="57" y="64"/>
                      <a:pt x="54" y="67"/>
                      <a:pt x="51" y="67"/>
                    </a:cubicBezTo>
                    <a:cubicBezTo>
                      <a:pt x="47" y="67"/>
                      <a:pt x="45" y="64"/>
                      <a:pt x="45" y="61"/>
                    </a:cubicBezTo>
                    <a:cubicBezTo>
                      <a:pt x="45" y="59"/>
                      <a:pt x="45" y="58"/>
                      <a:pt x="46" y="57"/>
                    </a:cubicBezTo>
                    <a:cubicBezTo>
                      <a:pt x="41" y="51"/>
                      <a:pt x="38" y="45"/>
                      <a:pt x="35" y="38"/>
                    </a:cubicBezTo>
                    <a:cubicBezTo>
                      <a:pt x="36" y="38"/>
                      <a:pt x="37" y="37"/>
                      <a:pt x="38" y="37"/>
                    </a:cubicBezTo>
                    <a:cubicBezTo>
                      <a:pt x="42" y="42"/>
                      <a:pt x="46" y="49"/>
                      <a:pt x="49" y="55"/>
                    </a:cubicBezTo>
                    <a:cubicBezTo>
                      <a:pt x="49" y="55"/>
                      <a:pt x="50" y="55"/>
                      <a:pt x="51" y="55"/>
                    </a:cubicBezTo>
                    <a:close/>
                    <a:moveTo>
                      <a:pt x="42" y="22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2" y="12"/>
                      <a:pt x="22" y="17"/>
                      <a:pt x="15" y="25"/>
                    </a:cubicBezTo>
                    <a:cubicBezTo>
                      <a:pt x="5" y="34"/>
                      <a:pt x="0" y="46"/>
                      <a:pt x="0" y="60"/>
                    </a:cubicBezTo>
                    <a:cubicBezTo>
                      <a:pt x="0" y="73"/>
                      <a:pt x="5" y="85"/>
                      <a:pt x="15" y="94"/>
                    </a:cubicBezTo>
                    <a:cubicBezTo>
                      <a:pt x="24" y="104"/>
                      <a:pt x="36" y="109"/>
                      <a:pt x="49" y="109"/>
                    </a:cubicBezTo>
                    <a:cubicBezTo>
                      <a:pt x="63" y="109"/>
                      <a:pt x="75" y="104"/>
                      <a:pt x="84" y="94"/>
                    </a:cubicBezTo>
                    <a:cubicBezTo>
                      <a:pt x="90" y="89"/>
                      <a:pt x="94" y="82"/>
                      <a:pt x="96" y="75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4" y="77"/>
                      <a:pt x="80" y="82"/>
                      <a:pt x="76" y="86"/>
                    </a:cubicBezTo>
                    <a:cubicBezTo>
                      <a:pt x="69" y="93"/>
                      <a:pt x="60" y="97"/>
                      <a:pt x="49" y="97"/>
                    </a:cubicBezTo>
                    <a:cubicBezTo>
                      <a:pt x="39" y="97"/>
                      <a:pt x="30" y="93"/>
                      <a:pt x="23" y="86"/>
                    </a:cubicBezTo>
                    <a:cubicBezTo>
                      <a:pt x="16" y="79"/>
                      <a:pt x="12" y="70"/>
                      <a:pt x="12" y="60"/>
                    </a:cubicBezTo>
                    <a:cubicBezTo>
                      <a:pt x="12" y="50"/>
                      <a:pt x="16" y="40"/>
                      <a:pt x="23" y="33"/>
                    </a:cubicBezTo>
                    <a:cubicBezTo>
                      <a:pt x="28" y="28"/>
                      <a:pt x="35" y="24"/>
                      <a:pt x="42" y="22"/>
                    </a:cubicBezTo>
                    <a:close/>
                    <a:moveTo>
                      <a:pt x="87" y="54"/>
                    </a:moveTo>
                    <a:cubicBezTo>
                      <a:pt x="87" y="52"/>
                      <a:pt x="86" y="49"/>
                      <a:pt x="85" y="47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6"/>
                      <a:pt x="98" y="50"/>
                      <a:pt x="98" y="53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67"/>
                    </a:moveTo>
                    <a:cubicBezTo>
                      <a:pt x="87" y="64"/>
                      <a:pt x="87" y="62"/>
                      <a:pt x="87" y="60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60"/>
                    </a:cubicBezTo>
                    <a:cubicBezTo>
                      <a:pt x="99" y="63"/>
                      <a:pt x="99" y="66"/>
                      <a:pt x="98" y="69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7" y="67"/>
                      <a:pt x="87" y="67"/>
                      <a:pt x="87" y="67"/>
                    </a:cubicBezTo>
                    <a:close/>
                    <a:moveTo>
                      <a:pt x="83" y="42"/>
                    </a:moveTo>
                    <a:cubicBezTo>
                      <a:pt x="82" y="40"/>
                      <a:pt x="81" y="38"/>
                      <a:pt x="80" y="37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1" y="32"/>
                      <a:pt x="92" y="35"/>
                      <a:pt x="94" y="38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3" y="42"/>
                      <a:pt x="83" y="42"/>
                      <a:pt x="83" y="42"/>
                    </a:cubicBezTo>
                    <a:close/>
                    <a:moveTo>
                      <a:pt x="77" y="34"/>
                    </a:moveTo>
                    <a:cubicBezTo>
                      <a:pt x="76" y="33"/>
                      <a:pt x="76" y="33"/>
                      <a:pt x="76" y="33"/>
                    </a:cubicBezTo>
                    <a:cubicBezTo>
                      <a:pt x="75" y="31"/>
                      <a:pt x="73" y="30"/>
                      <a:pt x="71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80" y="21"/>
                      <a:pt x="82" y="23"/>
                      <a:pt x="84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6" y="27"/>
                      <a:pt x="86" y="27"/>
                      <a:pt x="86" y="27"/>
                    </a:cubicBezTo>
                    <a:cubicBezTo>
                      <a:pt x="77" y="34"/>
                      <a:pt x="77" y="34"/>
                      <a:pt x="77" y="34"/>
                    </a:cubicBezTo>
                    <a:close/>
                    <a:moveTo>
                      <a:pt x="50" y="93"/>
                    </a:move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0" y="93"/>
                      <a:pt x="50" y="93"/>
                      <a:pt x="50" y="93"/>
                    </a:cubicBezTo>
                    <a:close/>
                    <a:moveTo>
                      <a:pt x="74" y="83"/>
                    </a:moveTo>
                    <a:cubicBezTo>
                      <a:pt x="67" y="76"/>
                      <a:pt x="67" y="76"/>
                      <a:pt x="67" y="76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4" y="83"/>
                      <a:pt x="74" y="83"/>
                      <a:pt x="74" y="83"/>
                    </a:cubicBezTo>
                    <a:close/>
                    <a:moveTo>
                      <a:pt x="25" y="83"/>
                    </a:moveTo>
                    <a:cubicBezTo>
                      <a:pt x="32" y="76"/>
                      <a:pt x="32" y="76"/>
                      <a:pt x="32" y="76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5" y="83"/>
                      <a:pt x="25" y="83"/>
                      <a:pt x="25" y="83"/>
                    </a:cubicBezTo>
                    <a:close/>
                    <a:moveTo>
                      <a:pt x="26" y="33"/>
                    </a:moveTo>
                    <a:cubicBezTo>
                      <a:pt x="33" y="40"/>
                      <a:pt x="33" y="40"/>
                      <a:pt x="33" y="4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6" y="33"/>
                      <a:pt x="26" y="33"/>
                      <a:pt x="26" y="33"/>
                    </a:cubicBezTo>
                    <a:close/>
                    <a:moveTo>
                      <a:pt x="75" y="34"/>
                    </a:moveTo>
                    <a:cubicBezTo>
                      <a:pt x="73" y="32"/>
                      <a:pt x="73" y="32"/>
                      <a:pt x="73" y="3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5" y="34"/>
                      <a:pt x="75" y="34"/>
                      <a:pt x="75" y="34"/>
                    </a:cubicBezTo>
                    <a:close/>
                    <a:moveTo>
                      <a:pt x="8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5" y="56"/>
                      <a:pt x="85" y="56"/>
                      <a:pt x="85" y="56"/>
                    </a:cubicBezTo>
                    <a:lnTo>
                      <a:pt x="85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8A5FA359-DD6E-4861-B70A-B42F77E12FB2}"/>
                </a:ext>
              </a:extLst>
            </p:cNvPr>
            <p:cNvGrpSpPr/>
            <p:nvPr/>
          </p:nvGrpSpPr>
          <p:grpSpPr>
            <a:xfrm>
              <a:off x="6068881" y="3940084"/>
              <a:ext cx="1503494" cy="1458781"/>
              <a:chOff x="6068881" y="3940084"/>
              <a:chExt cx="1503494" cy="1458781"/>
            </a:xfrm>
          </p:grpSpPr>
          <p:sp>
            <p:nvSpPr>
              <p:cNvPr id="25" name="Freeform 7">
                <a:extLst>
                  <a:ext uri="{FF2B5EF4-FFF2-40B4-BE49-F238E27FC236}">
                    <a16:creationId xmlns="" xmlns:a16="http://schemas.microsoft.com/office/drawing/2014/main" id="{10661FDF-A563-4C11-AF78-A312DE56A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8881" y="3940084"/>
                <a:ext cx="1503494" cy="1458781"/>
              </a:xfrm>
              <a:custGeom>
                <a:avLst/>
                <a:gdLst>
                  <a:gd name="T0" fmla="*/ 201 w 285"/>
                  <a:gd name="T1" fmla="*/ 1 h 277"/>
                  <a:gd name="T2" fmla="*/ 131 w 285"/>
                  <a:gd name="T3" fmla="*/ 66 h 277"/>
                  <a:gd name="T4" fmla="*/ 73 w 285"/>
                  <a:gd name="T5" fmla="*/ 6 h 277"/>
                  <a:gd name="T6" fmla="*/ 71 w 285"/>
                  <a:gd name="T7" fmla="*/ 0 h 277"/>
                  <a:gd name="T8" fmla="*/ 54 w 285"/>
                  <a:gd name="T9" fmla="*/ 0 h 277"/>
                  <a:gd name="T10" fmla="*/ 59 w 285"/>
                  <a:gd name="T11" fmla="*/ 5 h 277"/>
                  <a:gd name="T12" fmla="*/ 11 w 285"/>
                  <a:gd name="T13" fmla="*/ 49 h 277"/>
                  <a:gd name="T14" fmla="*/ 1 w 285"/>
                  <a:gd name="T15" fmla="*/ 52 h 277"/>
                  <a:gd name="T16" fmla="*/ 1 w 285"/>
                  <a:gd name="T17" fmla="*/ 66 h 277"/>
                  <a:gd name="T18" fmla="*/ 10 w 285"/>
                  <a:gd name="T19" fmla="*/ 68 h 277"/>
                  <a:gd name="T20" fmla="*/ 77 w 285"/>
                  <a:gd name="T21" fmla="*/ 130 h 277"/>
                  <a:gd name="T22" fmla="*/ 9 w 285"/>
                  <a:gd name="T23" fmla="*/ 195 h 277"/>
                  <a:gd name="T24" fmla="*/ 0 w 285"/>
                  <a:gd name="T25" fmla="*/ 197 h 277"/>
                  <a:gd name="T26" fmla="*/ 0 w 285"/>
                  <a:gd name="T27" fmla="*/ 209 h 277"/>
                  <a:gd name="T28" fmla="*/ 13 w 285"/>
                  <a:gd name="T29" fmla="*/ 214 h 277"/>
                  <a:gd name="T30" fmla="*/ 55 w 285"/>
                  <a:gd name="T31" fmla="*/ 257 h 277"/>
                  <a:gd name="T32" fmla="*/ 96 w 285"/>
                  <a:gd name="T33" fmla="*/ 257 h 277"/>
                  <a:gd name="T34" fmla="*/ 221 w 285"/>
                  <a:gd name="T35" fmla="*/ 133 h 277"/>
                  <a:gd name="T36" fmla="*/ 285 w 285"/>
                  <a:gd name="T37" fmla="*/ 75 h 277"/>
                  <a:gd name="T38" fmla="*/ 213 w 285"/>
                  <a:gd name="T39" fmla="*/ 1 h 277"/>
                  <a:gd name="T40" fmla="*/ 201 w 285"/>
                  <a:gd name="T41" fmla="*/ 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5" h="277">
                    <a:moveTo>
                      <a:pt x="201" y="1"/>
                    </a:moveTo>
                    <a:cubicBezTo>
                      <a:pt x="179" y="22"/>
                      <a:pt x="156" y="43"/>
                      <a:pt x="131" y="66"/>
                    </a:cubicBezTo>
                    <a:cubicBezTo>
                      <a:pt x="113" y="48"/>
                      <a:pt x="93" y="28"/>
                      <a:pt x="73" y="6"/>
                    </a:cubicBezTo>
                    <a:cubicBezTo>
                      <a:pt x="72" y="5"/>
                      <a:pt x="71" y="3"/>
                      <a:pt x="71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2"/>
                      <a:pt x="58" y="3"/>
                      <a:pt x="59" y="5"/>
                    </a:cubicBezTo>
                    <a:cubicBezTo>
                      <a:pt x="45" y="19"/>
                      <a:pt x="29" y="35"/>
                      <a:pt x="11" y="49"/>
                    </a:cubicBezTo>
                    <a:cubicBezTo>
                      <a:pt x="9" y="51"/>
                      <a:pt x="5" y="52"/>
                      <a:pt x="1" y="52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4" y="65"/>
                      <a:pt x="9" y="66"/>
                      <a:pt x="10" y="68"/>
                    </a:cubicBezTo>
                    <a:cubicBezTo>
                      <a:pt x="32" y="87"/>
                      <a:pt x="53" y="108"/>
                      <a:pt x="77" y="130"/>
                    </a:cubicBezTo>
                    <a:cubicBezTo>
                      <a:pt x="52" y="154"/>
                      <a:pt x="31" y="175"/>
                      <a:pt x="9" y="195"/>
                    </a:cubicBezTo>
                    <a:cubicBezTo>
                      <a:pt x="8" y="197"/>
                      <a:pt x="4" y="197"/>
                      <a:pt x="0" y="19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4" y="208"/>
                      <a:pt x="8" y="209"/>
                      <a:pt x="13" y="214"/>
                    </a:cubicBezTo>
                    <a:cubicBezTo>
                      <a:pt x="27" y="229"/>
                      <a:pt x="41" y="243"/>
                      <a:pt x="55" y="257"/>
                    </a:cubicBezTo>
                    <a:cubicBezTo>
                      <a:pt x="76" y="277"/>
                      <a:pt x="76" y="277"/>
                      <a:pt x="96" y="257"/>
                    </a:cubicBezTo>
                    <a:cubicBezTo>
                      <a:pt x="138" y="216"/>
                      <a:pt x="179" y="174"/>
                      <a:pt x="221" y="133"/>
                    </a:cubicBezTo>
                    <a:cubicBezTo>
                      <a:pt x="241" y="113"/>
                      <a:pt x="263" y="95"/>
                      <a:pt x="285" y="75"/>
                    </a:cubicBezTo>
                    <a:cubicBezTo>
                      <a:pt x="258" y="48"/>
                      <a:pt x="236" y="25"/>
                      <a:pt x="213" y="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55C0A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="" xmlns:a16="http://schemas.microsoft.com/office/drawing/2014/main" id="{41A36BA9-E341-44D7-93B8-2AD3D17681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30845" y="4443976"/>
                <a:ext cx="240570" cy="324277"/>
                <a:chOff x="3722033" y="3714538"/>
                <a:chExt cx="500321" cy="674410"/>
              </a:xfrm>
              <a:solidFill>
                <a:schemeClr val="bg1"/>
              </a:solidFill>
            </p:grpSpPr>
            <p:sp>
              <p:nvSpPr>
                <p:cNvPr id="27" name="Freeform 27">
                  <a:extLst>
                    <a:ext uri="{FF2B5EF4-FFF2-40B4-BE49-F238E27FC236}">
                      <a16:creationId xmlns="" xmlns:a16="http://schemas.microsoft.com/office/drawing/2014/main" id="{8CFD51E4-BB26-4F13-8414-FDA8AF58E1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8586" y="4203888"/>
                  <a:ext cx="306118" cy="185060"/>
                </a:xfrm>
                <a:custGeom>
                  <a:avLst/>
                  <a:gdLst>
                    <a:gd name="T0" fmla="*/ 317 w 354"/>
                    <a:gd name="T1" fmla="*/ 5 h 214"/>
                    <a:gd name="T2" fmla="*/ 354 w 354"/>
                    <a:gd name="T3" fmla="*/ 186 h 214"/>
                    <a:gd name="T4" fmla="*/ 294 w 354"/>
                    <a:gd name="T5" fmla="*/ 171 h 214"/>
                    <a:gd name="T6" fmla="*/ 250 w 354"/>
                    <a:gd name="T7" fmla="*/ 214 h 214"/>
                    <a:gd name="T8" fmla="*/ 215 w 354"/>
                    <a:gd name="T9" fmla="*/ 44 h 214"/>
                    <a:gd name="T10" fmla="*/ 230 w 354"/>
                    <a:gd name="T11" fmla="*/ 46 h 214"/>
                    <a:gd name="T12" fmla="*/ 241 w 354"/>
                    <a:gd name="T13" fmla="*/ 45 h 214"/>
                    <a:gd name="T14" fmla="*/ 287 w 354"/>
                    <a:gd name="T15" fmla="*/ 7 h 214"/>
                    <a:gd name="T16" fmla="*/ 292 w 354"/>
                    <a:gd name="T17" fmla="*/ 0 h 214"/>
                    <a:gd name="T18" fmla="*/ 300 w 354"/>
                    <a:gd name="T19" fmla="*/ 2 h 214"/>
                    <a:gd name="T20" fmla="*/ 317 w 354"/>
                    <a:gd name="T21" fmla="*/ 5 h 214"/>
                    <a:gd name="T22" fmla="*/ 140 w 354"/>
                    <a:gd name="T23" fmla="*/ 44 h 214"/>
                    <a:gd name="T24" fmla="*/ 105 w 354"/>
                    <a:gd name="T25" fmla="*/ 214 h 214"/>
                    <a:gd name="T26" fmla="*/ 60 w 354"/>
                    <a:gd name="T27" fmla="*/ 171 h 214"/>
                    <a:gd name="T28" fmla="*/ 0 w 354"/>
                    <a:gd name="T29" fmla="*/ 186 h 214"/>
                    <a:gd name="T30" fmla="*/ 38 w 354"/>
                    <a:gd name="T31" fmla="*/ 5 h 214"/>
                    <a:gd name="T32" fmla="*/ 55 w 354"/>
                    <a:gd name="T33" fmla="*/ 2 h 214"/>
                    <a:gd name="T34" fmla="*/ 63 w 354"/>
                    <a:gd name="T35" fmla="*/ 0 h 214"/>
                    <a:gd name="T36" fmla="*/ 67 w 354"/>
                    <a:gd name="T37" fmla="*/ 7 h 214"/>
                    <a:gd name="T38" fmla="*/ 103 w 354"/>
                    <a:gd name="T39" fmla="*/ 42 h 214"/>
                    <a:gd name="T40" fmla="*/ 114 w 354"/>
                    <a:gd name="T41" fmla="*/ 45 h 214"/>
                    <a:gd name="T42" fmla="*/ 140 w 354"/>
                    <a:gd name="T43" fmla="*/ 4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4" h="214">
                      <a:moveTo>
                        <a:pt x="317" y="5"/>
                      </a:moveTo>
                      <a:cubicBezTo>
                        <a:pt x="354" y="186"/>
                        <a:pt x="354" y="186"/>
                        <a:pt x="354" y="186"/>
                      </a:cubicBezTo>
                      <a:cubicBezTo>
                        <a:pt x="294" y="171"/>
                        <a:pt x="294" y="171"/>
                        <a:pt x="294" y="171"/>
                      </a:cubicBezTo>
                      <a:cubicBezTo>
                        <a:pt x="250" y="214"/>
                        <a:pt x="250" y="214"/>
                        <a:pt x="250" y="214"/>
                      </a:cubicBezTo>
                      <a:cubicBezTo>
                        <a:pt x="215" y="44"/>
                        <a:pt x="215" y="44"/>
                        <a:pt x="215" y="44"/>
                      </a:cubicBezTo>
                      <a:cubicBezTo>
                        <a:pt x="220" y="45"/>
                        <a:pt x="225" y="46"/>
                        <a:pt x="230" y="46"/>
                      </a:cubicBezTo>
                      <a:cubicBezTo>
                        <a:pt x="234" y="46"/>
                        <a:pt x="238" y="46"/>
                        <a:pt x="241" y="45"/>
                      </a:cubicBezTo>
                      <a:cubicBezTo>
                        <a:pt x="264" y="40"/>
                        <a:pt x="276" y="25"/>
                        <a:pt x="287" y="7"/>
                      </a:cubicBezTo>
                      <a:cubicBezTo>
                        <a:pt x="289" y="5"/>
                        <a:pt x="290" y="2"/>
                        <a:pt x="292" y="0"/>
                      </a:cubicBezTo>
                      <a:cubicBezTo>
                        <a:pt x="295" y="0"/>
                        <a:pt x="298" y="1"/>
                        <a:pt x="300" y="2"/>
                      </a:cubicBezTo>
                      <a:cubicBezTo>
                        <a:pt x="306" y="3"/>
                        <a:pt x="311" y="4"/>
                        <a:pt x="317" y="5"/>
                      </a:cubicBezTo>
                      <a:close/>
                      <a:moveTo>
                        <a:pt x="140" y="44"/>
                      </a:move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60" y="171"/>
                        <a:pt x="60" y="171"/>
                        <a:pt x="60" y="171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43" y="4"/>
                        <a:pt x="49" y="3"/>
                        <a:pt x="55" y="2"/>
                      </a:cubicBezTo>
                      <a:cubicBezTo>
                        <a:pt x="57" y="1"/>
                        <a:pt x="60" y="1"/>
                        <a:pt x="63" y="0"/>
                      </a:cubicBezTo>
                      <a:cubicBezTo>
                        <a:pt x="65" y="2"/>
                        <a:pt x="66" y="5"/>
                        <a:pt x="67" y="7"/>
                      </a:cubicBezTo>
                      <a:cubicBezTo>
                        <a:pt x="77" y="21"/>
                        <a:pt x="86" y="35"/>
                        <a:pt x="103" y="42"/>
                      </a:cubicBezTo>
                      <a:cubicBezTo>
                        <a:pt x="106" y="43"/>
                        <a:pt x="110" y="44"/>
                        <a:pt x="114" y="45"/>
                      </a:cubicBezTo>
                      <a:cubicBezTo>
                        <a:pt x="123" y="47"/>
                        <a:pt x="131" y="46"/>
                        <a:pt x="140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="" xmlns:a16="http://schemas.microsoft.com/office/drawing/2014/main" id="{02D6022D-8ABD-48A3-A75D-D1275E2415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22033" y="3714538"/>
                  <a:ext cx="500321" cy="500687"/>
                </a:xfrm>
                <a:custGeom>
                  <a:avLst/>
                  <a:gdLst>
                    <a:gd name="T0" fmla="*/ 289 w 579"/>
                    <a:gd name="T1" fmla="*/ 28 h 579"/>
                    <a:gd name="T2" fmla="*/ 346 w 579"/>
                    <a:gd name="T3" fmla="*/ 4 h 579"/>
                    <a:gd name="T4" fmla="*/ 390 w 579"/>
                    <a:gd name="T5" fmla="*/ 48 h 579"/>
                    <a:gd name="T6" fmla="*/ 451 w 579"/>
                    <a:gd name="T7" fmla="*/ 48 h 579"/>
                    <a:gd name="T8" fmla="*/ 475 w 579"/>
                    <a:gd name="T9" fmla="*/ 105 h 579"/>
                    <a:gd name="T10" fmla="*/ 532 w 579"/>
                    <a:gd name="T11" fmla="*/ 128 h 579"/>
                    <a:gd name="T12" fmla="*/ 531 w 579"/>
                    <a:gd name="T13" fmla="*/ 190 h 579"/>
                    <a:gd name="T14" fmla="*/ 575 w 579"/>
                    <a:gd name="T15" fmla="*/ 233 h 579"/>
                    <a:gd name="T16" fmla="*/ 551 w 579"/>
                    <a:gd name="T17" fmla="*/ 290 h 579"/>
                    <a:gd name="T18" fmla="*/ 575 w 579"/>
                    <a:gd name="T19" fmla="*/ 347 h 579"/>
                    <a:gd name="T20" fmla="*/ 531 w 579"/>
                    <a:gd name="T21" fmla="*/ 390 h 579"/>
                    <a:gd name="T22" fmla="*/ 532 w 579"/>
                    <a:gd name="T23" fmla="*/ 452 h 579"/>
                    <a:gd name="T24" fmla="*/ 475 w 579"/>
                    <a:gd name="T25" fmla="*/ 475 h 579"/>
                    <a:gd name="T26" fmla="*/ 451 w 579"/>
                    <a:gd name="T27" fmla="*/ 532 h 579"/>
                    <a:gd name="T28" fmla="*/ 390 w 579"/>
                    <a:gd name="T29" fmla="*/ 532 h 579"/>
                    <a:gd name="T30" fmla="*/ 346 w 579"/>
                    <a:gd name="T31" fmla="*/ 575 h 579"/>
                    <a:gd name="T32" fmla="*/ 289 w 579"/>
                    <a:gd name="T33" fmla="*/ 552 h 579"/>
                    <a:gd name="T34" fmla="*/ 233 w 579"/>
                    <a:gd name="T35" fmla="*/ 575 h 579"/>
                    <a:gd name="T36" fmla="*/ 189 w 579"/>
                    <a:gd name="T37" fmla="*/ 532 h 579"/>
                    <a:gd name="T38" fmla="*/ 128 w 579"/>
                    <a:gd name="T39" fmla="*/ 532 h 579"/>
                    <a:gd name="T40" fmla="*/ 104 w 579"/>
                    <a:gd name="T41" fmla="*/ 475 h 579"/>
                    <a:gd name="T42" fmla="*/ 47 w 579"/>
                    <a:gd name="T43" fmla="*/ 452 h 579"/>
                    <a:gd name="T44" fmla="*/ 47 w 579"/>
                    <a:gd name="T45" fmla="*/ 390 h 579"/>
                    <a:gd name="T46" fmla="*/ 4 w 579"/>
                    <a:gd name="T47" fmla="*/ 347 h 579"/>
                    <a:gd name="T48" fmla="*/ 27 w 579"/>
                    <a:gd name="T49" fmla="*/ 290 h 579"/>
                    <a:gd name="T50" fmla="*/ 4 w 579"/>
                    <a:gd name="T51" fmla="*/ 233 h 579"/>
                    <a:gd name="T52" fmla="*/ 47 w 579"/>
                    <a:gd name="T53" fmla="*/ 190 h 579"/>
                    <a:gd name="T54" fmla="*/ 47 w 579"/>
                    <a:gd name="T55" fmla="*/ 128 h 579"/>
                    <a:gd name="T56" fmla="*/ 104 w 579"/>
                    <a:gd name="T57" fmla="*/ 105 h 579"/>
                    <a:gd name="T58" fmla="*/ 128 w 579"/>
                    <a:gd name="T59" fmla="*/ 48 h 579"/>
                    <a:gd name="T60" fmla="*/ 189 w 579"/>
                    <a:gd name="T61" fmla="*/ 48 h 579"/>
                    <a:gd name="T62" fmla="*/ 233 w 579"/>
                    <a:gd name="T63" fmla="*/ 4 h 579"/>
                    <a:gd name="T64" fmla="*/ 289 w 579"/>
                    <a:gd name="T65" fmla="*/ 28 h 579"/>
                    <a:gd name="T66" fmla="*/ 367 w 579"/>
                    <a:gd name="T67" fmla="*/ 103 h 579"/>
                    <a:gd name="T68" fmla="*/ 87 w 579"/>
                    <a:gd name="T69" fmla="*/ 288 h 579"/>
                    <a:gd name="T70" fmla="*/ 367 w 579"/>
                    <a:gd name="T71" fmla="*/ 477 h 579"/>
                    <a:gd name="T72" fmla="*/ 431 w 579"/>
                    <a:gd name="T73" fmla="*/ 146 h 579"/>
                    <a:gd name="T74" fmla="*/ 367 w 579"/>
                    <a:gd name="T75" fmla="*/ 103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9" h="579">
                      <a:moveTo>
                        <a:pt x="289" y="28"/>
                      </a:moveTo>
                      <a:cubicBezTo>
                        <a:pt x="308" y="29"/>
                        <a:pt x="327" y="0"/>
                        <a:pt x="346" y="4"/>
                      </a:cubicBezTo>
                      <a:cubicBezTo>
                        <a:pt x="365" y="8"/>
                        <a:pt x="371" y="42"/>
                        <a:pt x="390" y="48"/>
                      </a:cubicBezTo>
                      <a:cubicBezTo>
                        <a:pt x="407" y="56"/>
                        <a:pt x="435" y="37"/>
                        <a:pt x="451" y="48"/>
                      </a:cubicBezTo>
                      <a:cubicBezTo>
                        <a:pt x="467" y="58"/>
                        <a:pt x="460" y="92"/>
                        <a:pt x="475" y="105"/>
                      </a:cubicBezTo>
                      <a:cubicBezTo>
                        <a:pt x="487" y="119"/>
                        <a:pt x="521" y="112"/>
                        <a:pt x="532" y="128"/>
                      </a:cubicBezTo>
                      <a:cubicBezTo>
                        <a:pt x="542" y="144"/>
                        <a:pt x="523" y="172"/>
                        <a:pt x="531" y="190"/>
                      </a:cubicBezTo>
                      <a:cubicBezTo>
                        <a:pt x="537" y="208"/>
                        <a:pt x="571" y="214"/>
                        <a:pt x="575" y="233"/>
                      </a:cubicBezTo>
                      <a:cubicBezTo>
                        <a:pt x="579" y="252"/>
                        <a:pt x="550" y="271"/>
                        <a:pt x="551" y="290"/>
                      </a:cubicBezTo>
                      <a:cubicBezTo>
                        <a:pt x="550" y="309"/>
                        <a:pt x="579" y="328"/>
                        <a:pt x="575" y="347"/>
                      </a:cubicBezTo>
                      <a:cubicBezTo>
                        <a:pt x="571" y="366"/>
                        <a:pt x="538" y="372"/>
                        <a:pt x="531" y="390"/>
                      </a:cubicBezTo>
                      <a:cubicBezTo>
                        <a:pt x="523" y="407"/>
                        <a:pt x="542" y="436"/>
                        <a:pt x="532" y="452"/>
                      </a:cubicBezTo>
                      <a:cubicBezTo>
                        <a:pt x="521" y="468"/>
                        <a:pt x="487" y="461"/>
                        <a:pt x="475" y="475"/>
                      </a:cubicBezTo>
                      <a:cubicBezTo>
                        <a:pt x="460" y="488"/>
                        <a:pt x="467" y="521"/>
                        <a:pt x="451" y="532"/>
                      </a:cubicBezTo>
                      <a:cubicBezTo>
                        <a:pt x="435" y="543"/>
                        <a:pt x="407" y="523"/>
                        <a:pt x="390" y="532"/>
                      </a:cubicBezTo>
                      <a:cubicBezTo>
                        <a:pt x="372" y="538"/>
                        <a:pt x="365" y="572"/>
                        <a:pt x="346" y="575"/>
                      </a:cubicBezTo>
                      <a:cubicBezTo>
                        <a:pt x="327" y="579"/>
                        <a:pt x="309" y="550"/>
                        <a:pt x="289" y="552"/>
                      </a:cubicBezTo>
                      <a:cubicBezTo>
                        <a:pt x="270" y="550"/>
                        <a:pt x="252" y="579"/>
                        <a:pt x="233" y="575"/>
                      </a:cubicBezTo>
                      <a:cubicBezTo>
                        <a:pt x="214" y="572"/>
                        <a:pt x="207" y="538"/>
                        <a:pt x="189" y="532"/>
                      </a:cubicBezTo>
                      <a:cubicBezTo>
                        <a:pt x="172" y="523"/>
                        <a:pt x="144" y="543"/>
                        <a:pt x="128" y="532"/>
                      </a:cubicBezTo>
                      <a:cubicBezTo>
                        <a:pt x="112" y="521"/>
                        <a:pt x="119" y="488"/>
                        <a:pt x="104" y="475"/>
                      </a:cubicBezTo>
                      <a:cubicBezTo>
                        <a:pt x="92" y="461"/>
                        <a:pt x="58" y="468"/>
                        <a:pt x="47" y="452"/>
                      </a:cubicBezTo>
                      <a:cubicBezTo>
                        <a:pt x="36" y="436"/>
                        <a:pt x="56" y="407"/>
                        <a:pt x="47" y="390"/>
                      </a:cubicBezTo>
                      <a:cubicBezTo>
                        <a:pt x="41" y="372"/>
                        <a:pt x="8" y="366"/>
                        <a:pt x="4" y="347"/>
                      </a:cubicBezTo>
                      <a:cubicBezTo>
                        <a:pt x="0" y="328"/>
                        <a:pt x="29" y="309"/>
                        <a:pt x="27" y="290"/>
                      </a:cubicBezTo>
                      <a:cubicBezTo>
                        <a:pt x="29" y="271"/>
                        <a:pt x="0" y="252"/>
                        <a:pt x="4" y="233"/>
                      </a:cubicBezTo>
                      <a:cubicBezTo>
                        <a:pt x="8" y="214"/>
                        <a:pt x="41" y="208"/>
                        <a:pt x="47" y="190"/>
                      </a:cubicBezTo>
                      <a:cubicBezTo>
                        <a:pt x="56" y="172"/>
                        <a:pt x="36" y="144"/>
                        <a:pt x="47" y="128"/>
                      </a:cubicBezTo>
                      <a:cubicBezTo>
                        <a:pt x="58" y="112"/>
                        <a:pt x="92" y="119"/>
                        <a:pt x="104" y="105"/>
                      </a:cubicBezTo>
                      <a:cubicBezTo>
                        <a:pt x="119" y="92"/>
                        <a:pt x="112" y="58"/>
                        <a:pt x="128" y="48"/>
                      </a:cubicBezTo>
                      <a:cubicBezTo>
                        <a:pt x="144" y="37"/>
                        <a:pt x="172" y="56"/>
                        <a:pt x="189" y="48"/>
                      </a:cubicBezTo>
                      <a:cubicBezTo>
                        <a:pt x="207" y="42"/>
                        <a:pt x="214" y="8"/>
                        <a:pt x="233" y="4"/>
                      </a:cubicBezTo>
                      <a:cubicBezTo>
                        <a:pt x="252" y="0"/>
                        <a:pt x="270" y="29"/>
                        <a:pt x="289" y="28"/>
                      </a:cubicBezTo>
                      <a:close/>
                      <a:moveTo>
                        <a:pt x="367" y="103"/>
                      </a:moveTo>
                      <a:cubicBezTo>
                        <a:pt x="234" y="48"/>
                        <a:pt x="88" y="145"/>
                        <a:pt x="87" y="288"/>
                      </a:cubicBezTo>
                      <a:cubicBezTo>
                        <a:pt x="86" y="433"/>
                        <a:pt x="233" y="532"/>
                        <a:pt x="367" y="477"/>
                      </a:cubicBezTo>
                      <a:cubicBezTo>
                        <a:pt x="501" y="421"/>
                        <a:pt x="534" y="247"/>
                        <a:pt x="431" y="146"/>
                      </a:cubicBezTo>
                      <a:cubicBezTo>
                        <a:pt x="413" y="127"/>
                        <a:pt x="391" y="113"/>
                        <a:pt x="367" y="10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="" xmlns:a16="http://schemas.microsoft.com/office/drawing/2014/main" id="{D3650C65-70EC-4D06-9A41-7B36D3F807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192" y="3821698"/>
                  <a:ext cx="286002" cy="287100"/>
                </a:xfrm>
                <a:custGeom>
                  <a:avLst/>
                  <a:gdLst>
                    <a:gd name="T0" fmla="*/ 165 w 331"/>
                    <a:gd name="T1" fmla="*/ 0 h 332"/>
                    <a:gd name="T2" fmla="*/ 331 w 331"/>
                    <a:gd name="T3" fmla="*/ 166 h 332"/>
                    <a:gd name="T4" fmla="*/ 165 w 331"/>
                    <a:gd name="T5" fmla="*/ 332 h 332"/>
                    <a:gd name="T6" fmla="*/ 0 w 331"/>
                    <a:gd name="T7" fmla="*/ 166 h 332"/>
                    <a:gd name="T8" fmla="*/ 165 w 331"/>
                    <a:gd name="T9" fmla="*/ 0 h 332"/>
                    <a:gd name="T10" fmla="*/ 176 w 331"/>
                    <a:gd name="T11" fmla="*/ 50 h 332"/>
                    <a:gd name="T12" fmla="*/ 205 w 331"/>
                    <a:gd name="T13" fmla="*/ 111 h 332"/>
                    <a:gd name="T14" fmla="*/ 272 w 331"/>
                    <a:gd name="T15" fmla="*/ 119 h 332"/>
                    <a:gd name="T16" fmla="*/ 282 w 331"/>
                    <a:gd name="T17" fmla="*/ 127 h 332"/>
                    <a:gd name="T18" fmla="*/ 279 w 331"/>
                    <a:gd name="T19" fmla="*/ 140 h 332"/>
                    <a:gd name="T20" fmla="*/ 229 w 331"/>
                    <a:gd name="T21" fmla="*/ 186 h 332"/>
                    <a:gd name="T22" fmla="*/ 242 w 331"/>
                    <a:gd name="T23" fmla="*/ 252 h 332"/>
                    <a:gd name="T24" fmla="*/ 237 w 331"/>
                    <a:gd name="T25" fmla="*/ 265 h 332"/>
                    <a:gd name="T26" fmla="*/ 224 w 331"/>
                    <a:gd name="T27" fmla="*/ 265 h 332"/>
                    <a:gd name="T28" fmla="*/ 165 w 331"/>
                    <a:gd name="T29" fmla="*/ 232 h 332"/>
                    <a:gd name="T30" fmla="*/ 106 w 331"/>
                    <a:gd name="T31" fmla="*/ 265 h 332"/>
                    <a:gd name="T32" fmla="*/ 93 w 331"/>
                    <a:gd name="T33" fmla="*/ 265 h 332"/>
                    <a:gd name="T34" fmla="*/ 89 w 331"/>
                    <a:gd name="T35" fmla="*/ 252 h 332"/>
                    <a:gd name="T36" fmla="*/ 102 w 331"/>
                    <a:gd name="T37" fmla="*/ 186 h 332"/>
                    <a:gd name="T38" fmla="*/ 52 w 331"/>
                    <a:gd name="T39" fmla="*/ 140 h 332"/>
                    <a:gd name="T40" fmla="*/ 49 w 331"/>
                    <a:gd name="T41" fmla="*/ 127 h 332"/>
                    <a:gd name="T42" fmla="*/ 59 w 331"/>
                    <a:gd name="T43" fmla="*/ 119 h 332"/>
                    <a:gd name="T44" fmla="*/ 126 w 331"/>
                    <a:gd name="T45" fmla="*/ 111 h 332"/>
                    <a:gd name="T46" fmla="*/ 154 w 331"/>
                    <a:gd name="T47" fmla="*/ 50 h 332"/>
                    <a:gd name="T48" fmla="*/ 165 w 331"/>
                    <a:gd name="T49" fmla="*/ 43 h 332"/>
                    <a:gd name="T50" fmla="*/ 176 w 331"/>
                    <a:gd name="T51" fmla="*/ 5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1" h="332">
                      <a:moveTo>
                        <a:pt x="165" y="0"/>
                      </a:moveTo>
                      <a:cubicBezTo>
                        <a:pt x="257" y="0"/>
                        <a:pt x="331" y="74"/>
                        <a:pt x="331" y="166"/>
                      </a:cubicBezTo>
                      <a:cubicBezTo>
                        <a:pt x="331" y="257"/>
                        <a:pt x="257" y="332"/>
                        <a:pt x="165" y="332"/>
                      </a:cubicBezTo>
                      <a:cubicBezTo>
                        <a:pt x="74" y="332"/>
                        <a:pt x="0" y="257"/>
                        <a:pt x="0" y="166"/>
                      </a:cubicBezTo>
                      <a:cubicBezTo>
                        <a:pt x="0" y="74"/>
                        <a:pt x="74" y="0"/>
                        <a:pt x="165" y="0"/>
                      </a:cubicBezTo>
                      <a:close/>
                      <a:moveTo>
                        <a:pt x="176" y="50"/>
                      </a:moveTo>
                      <a:cubicBezTo>
                        <a:pt x="205" y="111"/>
                        <a:pt x="205" y="111"/>
                        <a:pt x="205" y="111"/>
                      </a:cubicBezTo>
                      <a:cubicBezTo>
                        <a:pt x="272" y="119"/>
                        <a:pt x="272" y="119"/>
                        <a:pt x="272" y="119"/>
                      </a:cubicBezTo>
                      <a:cubicBezTo>
                        <a:pt x="277" y="120"/>
                        <a:pt x="281" y="123"/>
                        <a:pt x="282" y="127"/>
                      </a:cubicBezTo>
                      <a:cubicBezTo>
                        <a:pt x="284" y="132"/>
                        <a:pt x="282" y="137"/>
                        <a:pt x="279" y="140"/>
                      </a:cubicBezTo>
                      <a:cubicBezTo>
                        <a:pt x="229" y="186"/>
                        <a:pt x="229" y="186"/>
                        <a:pt x="229" y="186"/>
                      </a:cubicBezTo>
                      <a:cubicBezTo>
                        <a:pt x="242" y="252"/>
                        <a:pt x="242" y="252"/>
                        <a:pt x="242" y="252"/>
                      </a:cubicBezTo>
                      <a:cubicBezTo>
                        <a:pt x="243" y="257"/>
                        <a:pt x="241" y="262"/>
                        <a:pt x="237" y="265"/>
                      </a:cubicBezTo>
                      <a:cubicBezTo>
                        <a:pt x="234" y="267"/>
                        <a:pt x="229" y="268"/>
                        <a:pt x="224" y="265"/>
                      </a:cubicBezTo>
                      <a:cubicBezTo>
                        <a:pt x="165" y="232"/>
                        <a:pt x="165" y="232"/>
                        <a:pt x="165" y="232"/>
                      </a:cubicBezTo>
                      <a:cubicBezTo>
                        <a:pt x="106" y="265"/>
                        <a:pt x="106" y="265"/>
                        <a:pt x="106" y="265"/>
                      </a:cubicBezTo>
                      <a:cubicBezTo>
                        <a:pt x="102" y="268"/>
                        <a:pt x="97" y="267"/>
                        <a:pt x="93" y="265"/>
                      </a:cubicBezTo>
                      <a:cubicBezTo>
                        <a:pt x="89" y="262"/>
                        <a:pt x="88" y="257"/>
                        <a:pt x="89" y="252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48" y="137"/>
                        <a:pt x="47" y="132"/>
                        <a:pt x="49" y="127"/>
                      </a:cubicBezTo>
                      <a:cubicBezTo>
                        <a:pt x="50" y="123"/>
                        <a:pt x="54" y="120"/>
                        <a:pt x="59" y="119"/>
                      </a:cubicBezTo>
                      <a:cubicBezTo>
                        <a:pt x="126" y="111"/>
                        <a:pt x="126" y="111"/>
                        <a:pt x="126" y="111"/>
                      </a:cubicBezTo>
                      <a:cubicBezTo>
                        <a:pt x="154" y="50"/>
                        <a:pt x="154" y="50"/>
                        <a:pt x="154" y="50"/>
                      </a:cubicBezTo>
                      <a:cubicBezTo>
                        <a:pt x="156" y="45"/>
                        <a:pt x="161" y="43"/>
                        <a:pt x="165" y="43"/>
                      </a:cubicBezTo>
                      <a:cubicBezTo>
                        <a:pt x="170" y="43"/>
                        <a:pt x="174" y="45"/>
                        <a:pt x="176" y="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3C45C353-234B-4530-A0F1-0851C2986F60}"/>
                </a:ext>
              </a:extLst>
            </p:cNvPr>
            <p:cNvGrpSpPr/>
            <p:nvPr/>
          </p:nvGrpSpPr>
          <p:grpSpPr>
            <a:xfrm>
              <a:off x="6074470" y="2444973"/>
              <a:ext cx="1455320" cy="1500701"/>
              <a:chOff x="6074470" y="2444973"/>
              <a:chExt cx="1455320" cy="1500701"/>
            </a:xfrm>
          </p:grpSpPr>
          <p:sp>
            <p:nvSpPr>
              <p:cNvPr id="21" name="任意多边形 25">
                <a:extLst>
                  <a:ext uri="{FF2B5EF4-FFF2-40B4-BE49-F238E27FC236}">
                    <a16:creationId xmlns="" xmlns:a16="http://schemas.microsoft.com/office/drawing/2014/main" id="{75CE38A9-C8D0-420A-B6AE-38667B691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470" y="2444973"/>
                <a:ext cx="1455320" cy="1500701"/>
              </a:xfrm>
              <a:custGeom>
                <a:avLst/>
                <a:gdLst>
                  <a:gd name="connsiteX0" fmla="*/ 363617 w 1455320"/>
                  <a:gd name="connsiteY0" fmla="*/ 0 h 1500701"/>
                  <a:gd name="connsiteX1" fmla="*/ 474284 w 1455320"/>
                  <a:gd name="connsiteY1" fmla="*/ 94781 h 1500701"/>
                  <a:gd name="connsiteX2" fmla="*/ 1407041 w 1455320"/>
                  <a:gd name="connsiteY2" fmla="*/ 1026796 h 1500701"/>
                  <a:gd name="connsiteX3" fmla="*/ 1412310 w 1455320"/>
                  <a:gd name="connsiteY3" fmla="*/ 1179499 h 1500701"/>
                  <a:gd name="connsiteX4" fmla="*/ 1090852 w 1455320"/>
                  <a:gd name="connsiteY4" fmla="*/ 1474373 h 1500701"/>
                  <a:gd name="connsiteX5" fmla="*/ 1117201 w 1455320"/>
                  <a:gd name="connsiteY5" fmla="*/ 1500701 h 1500701"/>
                  <a:gd name="connsiteX6" fmla="*/ 1053963 w 1455320"/>
                  <a:gd name="connsiteY6" fmla="*/ 1500701 h 1500701"/>
                  <a:gd name="connsiteX7" fmla="*/ 1064503 w 1455320"/>
                  <a:gd name="connsiteY7" fmla="*/ 1490170 h 1500701"/>
                  <a:gd name="connsiteX8" fmla="*/ 695616 w 1455320"/>
                  <a:gd name="connsiteY8" fmla="*/ 1116311 h 1500701"/>
                  <a:gd name="connsiteX9" fmla="*/ 384697 w 1455320"/>
                  <a:gd name="connsiteY9" fmla="*/ 1442779 h 1500701"/>
                  <a:gd name="connsiteX10" fmla="*/ 368887 w 1455320"/>
                  <a:gd name="connsiteY10" fmla="*/ 1495436 h 1500701"/>
                  <a:gd name="connsiteX11" fmla="*/ 279300 w 1455320"/>
                  <a:gd name="connsiteY11" fmla="*/ 1495436 h 1500701"/>
                  <a:gd name="connsiteX12" fmla="*/ 0 w 1455320"/>
                  <a:gd name="connsiteY12" fmla="*/ 1211092 h 1500701"/>
                  <a:gd name="connsiteX13" fmla="*/ 5270 w 1455320"/>
                  <a:gd name="connsiteY13" fmla="*/ 1163702 h 1500701"/>
                  <a:gd name="connsiteX14" fmla="*/ 10540 w 1455320"/>
                  <a:gd name="connsiteY14" fmla="*/ 1168967 h 1500701"/>
                  <a:gd name="connsiteX15" fmla="*/ 326729 w 1455320"/>
                  <a:gd name="connsiteY15" fmla="*/ 837233 h 1500701"/>
                  <a:gd name="connsiteX16" fmla="*/ 326729 w 1455320"/>
                  <a:gd name="connsiteY16" fmla="*/ 731921 h 1500701"/>
                  <a:gd name="connsiteX17" fmla="*/ 57968 w 1455320"/>
                  <a:gd name="connsiteY17" fmla="*/ 468640 h 1500701"/>
                  <a:gd name="connsiteX18" fmla="*/ 5270 w 1455320"/>
                  <a:gd name="connsiteY18" fmla="*/ 458109 h 1500701"/>
                  <a:gd name="connsiteX19" fmla="*/ 5270 w 1455320"/>
                  <a:gd name="connsiteY19" fmla="*/ 405453 h 1500701"/>
                  <a:gd name="connsiteX20" fmla="*/ 363617 w 1455320"/>
                  <a:gd name="connsiteY20" fmla="*/ 0 h 15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5320" h="1500701">
                    <a:moveTo>
                      <a:pt x="363617" y="0"/>
                    </a:moveTo>
                    <a:cubicBezTo>
                      <a:pt x="421585" y="47391"/>
                      <a:pt x="447934" y="68453"/>
                      <a:pt x="474284" y="94781"/>
                    </a:cubicBezTo>
                    <a:cubicBezTo>
                      <a:pt x="785203" y="405453"/>
                      <a:pt x="1096122" y="716124"/>
                      <a:pt x="1407041" y="1026796"/>
                    </a:cubicBezTo>
                    <a:cubicBezTo>
                      <a:pt x="1465009" y="1079452"/>
                      <a:pt x="1475548" y="1121577"/>
                      <a:pt x="1412310" y="1179499"/>
                    </a:cubicBezTo>
                    <a:cubicBezTo>
                      <a:pt x="1306914" y="1269014"/>
                      <a:pt x="1206788" y="1369061"/>
                      <a:pt x="1090852" y="1474373"/>
                    </a:cubicBezTo>
                    <a:cubicBezTo>
                      <a:pt x="1101391" y="1484904"/>
                      <a:pt x="1106661" y="1490170"/>
                      <a:pt x="1117201" y="1500701"/>
                    </a:cubicBezTo>
                    <a:cubicBezTo>
                      <a:pt x="1117201" y="1500701"/>
                      <a:pt x="1117201" y="1500701"/>
                      <a:pt x="1053963" y="1500701"/>
                    </a:cubicBezTo>
                    <a:cubicBezTo>
                      <a:pt x="1059233" y="1495436"/>
                      <a:pt x="1059233" y="1495436"/>
                      <a:pt x="1064503" y="1490170"/>
                    </a:cubicBezTo>
                    <a:cubicBezTo>
                      <a:pt x="943297" y="1374326"/>
                      <a:pt x="827361" y="1253217"/>
                      <a:pt x="695616" y="1116311"/>
                    </a:cubicBezTo>
                    <a:cubicBezTo>
                      <a:pt x="584950" y="1226889"/>
                      <a:pt x="484823" y="1332201"/>
                      <a:pt x="384697" y="1442779"/>
                    </a:cubicBezTo>
                    <a:cubicBezTo>
                      <a:pt x="374157" y="1453311"/>
                      <a:pt x="368887" y="1474373"/>
                      <a:pt x="368887" y="1495436"/>
                    </a:cubicBezTo>
                    <a:cubicBezTo>
                      <a:pt x="368887" y="1495436"/>
                      <a:pt x="368887" y="1495436"/>
                      <a:pt x="279300" y="1495436"/>
                    </a:cubicBezTo>
                    <a:cubicBezTo>
                      <a:pt x="179174" y="1390123"/>
                      <a:pt x="89587" y="1300608"/>
                      <a:pt x="0" y="1211092"/>
                    </a:cubicBezTo>
                    <a:cubicBezTo>
                      <a:pt x="0" y="1211092"/>
                      <a:pt x="0" y="1211092"/>
                      <a:pt x="5270" y="1163702"/>
                    </a:cubicBezTo>
                    <a:cubicBezTo>
                      <a:pt x="5270" y="1163702"/>
                      <a:pt x="5270" y="1168967"/>
                      <a:pt x="10540" y="1168967"/>
                    </a:cubicBezTo>
                    <a:cubicBezTo>
                      <a:pt x="126476" y="1042592"/>
                      <a:pt x="226602" y="937280"/>
                      <a:pt x="326729" y="837233"/>
                    </a:cubicBezTo>
                    <a:cubicBezTo>
                      <a:pt x="368887" y="800374"/>
                      <a:pt x="363617" y="768780"/>
                      <a:pt x="326729" y="731921"/>
                    </a:cubicBezTo>
                    <a:cubicBezTo>
                      <a:pt x="237142" y="647671"/>
                      <a:pt x="147555" y="552890"/>
                      <a:pt x="57968" y="468640"/>
                    </a:cubicBezTo>
                    <a:cubicBezTo>
                      <a:pt x="47429" y="458109"/>
                      <a:pt x="26349" y="458109"/>
                      <a:pt x="5270" y="458109"/>
                    </a:cubicBezTo>
                    <a:cubicBezTo>
                      <a:pt x="5270" y="458109"/>
                      <a:pt x="5270" y="458109"/>
                      <a:pt x="5270" y="405453"/>
                    </a:cubicBezTo>
                    <a:cubicBezTo>
                      <a:pt x="137015" y="258015"/>
                      <a:pt x="247682" y="131641"/>
                      <a:pt x="363617" y="0"/>
                    </a:cubicBezTo>
                    <a:close/>
                  </a:path>
                </a:pathLst>
              </a:custGeom>
              <a:solidFill>
                <a:srgbClr val="113F4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="" xmlns:a16="http://schemas.microsoft.com/office/drawing/2014/main" id="{3BCD4BA4-EE33-4B22-BF60-FE95114B3C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94687" y="3110690"/>
                <a:ext cx="312886" cy="26622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23" name="Freeform 16">
                  <a:extLst>
                    <a:ext uri="{FF2B5EF4-FFF2-40B4-BE49-F238E27FC236}">
                      <a16:creationId xmlns="" xmlns:a16="http://schemas.microsoft.com/office/drawing/2014/main" id="{11BA3F84-5B68-4CE8-9DC0-2CD52AB4F6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="" xmlns:a16="http://schemas.microsoft.com/office/drawing/2014/main" id="{2BBBE2B0-E029-4796-B253-86E147EAF3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67515F5-5C16-4016-A3FA-B9D8E38831CD}"/>
                </a:ext>
              </a:extLst>
            </p:cNvPr>
            <p:cNvGrpSpPr/>
            <p:nvPr/>
          </p:nvGrpSpPr>
          <p:grpSpPr>
            <a:xfrm>
              <a:off x="4610101" y="2464536"/>
              <a:ext cx="1467165" cy="1475548"/>
              <a:chOff x="4610101" y="2464536"/>
              <a:chExt cx="1467165" cy="1475548"/>
            </a:xfrm>
          </p:grpSpPr>
          <p:sp>
            <p:nvSpPr>
              <p:cNvPr id="15" name="Freeform 5">
                <a:extLst>
                  <a:ext uri="{FF2B5EF4-FFF2-40B4-BE49-F238E27FC236}">
                    <a16:creationId xmlns="" xmlns:a16="http://schemas.microsoft.com/office/drawing/2014/main" id="{A4C10D0B-49EF-4463-AF3E-ADC1FA9E4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1" y="2464536"/>
                <a:ext cx="1467165" cy="1475548"/>
              </a:xfrm>
              <a:custGeom>
                <a:avLst/>
                <a:gdLst>
                  <a:gd name="T0" fmla="*/ 82 w 278"/>
                  <a:gd name="T1" fmla="*/ 278 h 280"/>
                  <a:gd name="T2" fmla="*/ 149 w 278"/>
                  <a:gd name="T3" fmla="*/ 209 h 280"/>
                  <a:gd name="T4" fmla="*/ 209 w 278"/>
                  <a:gd name="T5" fmla="*/ 272 h 280"/>
                  <a:gd name="T6" fmla="*/ 210 w 278"/>
                  <a:gd name="T7" fmla="*/ 279 h 280"/>
                  <a:gd name="T8" fmla="*/ 221 w 278"/>
                  <a:gd name="T9" fmla="*/ 280 h 280"/>
                  <a:gd name="T10" fmla="*/ 276 w 278"/>
                  <a:gd name="T11" fmla="*/ 224 h 280"/>
                  <a:gd name="T12" fmla="*/ 277 w 278"/>
                  <a:gd name="T13" fmla="*/ 226 h 280"/>
                  <a:gd name="T14" fmla="*/ 278 w 278"/>
                  <a:gd name="T15" fmla="*/ 217 h 280"/>
                  <a:gd name="T16" fmla="*/ 217 w 278"/>
                  <a:gd name="T17" fmla="*/ 153 h 280"/>
                  <a:gd name="T18" fmla="*/ 218 w 278"/>
                  <a:gd name="T19" fmla="*/ 137 h 280"/>
                  <a:gd name="T20" fmla="*/ 270 w 278"/>
                  <a:gd name="T21" fmla="*/ 85 h 280"/>
                  <a:gd name="T22" fmla="*/ 278 w 278"/>
                  <a:gd name="T23" fmla="*/ 83 h 280"/>
                  <a:gd name="T24" fmla="*/ 278 w 278"/>
                  <a:gd name="T25" fmla="*/ 73 h 280"/>
                  <a:gd name="T26" fmla="*/ 276 w 278"/>
                  <a:gd name="T27" fmla="*/ 76 h 280"/>
                  <a:gd name="T28" fmla="*/ 211 w 278"/>
                  <a:gd name="T29" fmla="*/ 0 h 280"/>
                  <a:gd name="T30" fmla="*/ 202 w 278"/>
                  <a:gd name="T31" fmla="*/ 3 h 280"/>
                  <a:gd name="T32" fmla="*/ 8 w 278"/>
                  <a:gd name="T33" fmla="*/ 196 h 280"/>
                  <a:gd name="T34" fmla="*/ 10 w 278"/>
                  <a:gd name="T35" fmla="*/ 216 h 280"/>
                  <a:gd name="T36" fmla="*/ 75 w 278"/>
                  <a:gd name="T37" fmla="*/ 279 h 280"/>
                  <a:gd name="T38" fmla="*/ 83 w 278"/>
                  <a:gd name="T39" fmla="*/ 279 h 280"/>
                  <a:gd name="T40" fmla="*/ 82 w 278"/>
                  <a:gd name="T41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8" h="280">
                    <a:moveTo>
                      <a:pt x="82" y="278"/>
                    </a:moveTo>
                    <a:cubicBezTo>
                      <a:pt x="102" y="257"/>
                      <a:pt x="124" y="235"/>
                      <a:pt x="149" y="209"/>
                    </a:cubicBezTo>
                    <a:cubicBezTo>
                      <a:pt x="169" y="229"/>
                      <a:pt x="189" y="250"/>
                      <a:pt x="209" y="272"/>
                    </a:cubicBezTo>
                    <a:cubicBezTo>
                      <a:pt x="210" y="273"/>
                      <a:pt x="211" y="276"/>
                      <a:pt x="210" y="279"/>
                    </a:cubicBezTo>
                    <a:cubicBezTo>
                      <a:pt x="221" y="280"/>
                      <a:pt x="221" y="280"/>
                      <a:pt x="221" y="280"/>
                    </a:cubicBezTo>
                    <a:cubicBezTo>
                      <a:pt x="242" y="259"/>
                      <a:pt x="260" y="241"/>
                      <a:pt x="276" y="224"/>
                    </a:cubicBezTo>
                    <a:cubicBezTo>
                      <a:pt x="277" y="225"/>
                      <a:pt x="277" y="225"/>
                      <a:pt x="277" y="226"/>
                    </a:cubicBezTo>
                    <a:cubicBezTo>
                      <a:pt x="278" y="217"/>
                      <a:pt x="278" y="217"/>
                      <a:pt x="278" y="217"/>
                    </a:cubicBezTo>
                    <a:cubicBezTo>
                      <a:pt x="255" y="194"/>
                      <a:pt x="236" y="174"/>
                      <a:pt x="217" y="153"/>
                    </a:cubicBezTo>
                    <a:cubicBezTo>
                      <a:pt x="214" y="150"/>
                      <a:pt x="215" y="140"/>
                      <a:pt x="218" y="137"/>
                    </a:cubicBezTo>
                    <a:cubicBezTo>
                      <a:pt x="234" y="119"/>
                      <a:pt x="252" y="101"/>
                      <a:pt x="270" y="85"/>
                    </a:cubicBezTo>
                    <a:cubicBezTo>
                      <a:pt x="272" y="83"/>
                      <a:pt x="275" y="83"/>
                      <a:pt x="278" y="83"/>
                    </a:cubicBezTo>
                    <a:cubicBezTo>
                      <a:pt x="278" y="73"/>
                      <a:pt x="278" y="73"/>
                      <a:pt x="278" y="73"/>
                    </a:cubicBezTo>
                    <a:cubicBezTo>
                      <a:pt x="277" y="74"/>
                      <a:pt x="277" y="75"/>
                      <a:pt x="276" y="76"/>
                    </a:cubicBezTo>
                    <a:cubicBezTo>
                      <a:pt x="252" y="48"/>
                      <a:pt x="231" y="23"/>
                      <a:pt x="211" y="0"/>
                    </a:cubicBezTo>
                    <a:cubicBezTo>
                      <a:pt x="205" y="2"/>
                      <a:pt x="203" y="3"/>
                      <a:pt x="202" y="3"/>
                    </a:cubicBezTo>
                    <a:cubicBezTo>
                      <a:pt x="138" y="68"/>
                      <a:pt x="73" y="132"/>
                      <a:pt x="8" y="196"/>
                    </a:cubicBezTo>
                    <a:cubicBezTo>
                      <a:pt x="0" y="204"/>
                      <a:pt x="3" y="210"/>
                      <a:pt x="10" y="216"/>
                    </a:cubicBezTo>
                    <a:cubicBezTo>
                      <a:pt x="30" y="235"/>
                      <a:pt x="50" y="255"/>
                      <a:pt x="75" y="279"/>
                    </a:cubicBezTo>
                    <a:cubicBezTo>
                      <a:pt x="83" y="279"/>
                      <a:pt x="83" y="279"/>
                      <a:pt x="83" y="279"/>
                    </a:cubicBezTo>
                    <a:cubicBezTo>
                      <a:pt x="82" y="278"/>
                      <a:pt x="82" y="278"/>
                      <a:pt x="82" y="278"/>
                    </a:cubicBezTo>
                    <a:close/>
                  </a:path>
                </a:pathLst>
              </a:custGeom>
              <a:solidFill>
                <a:srgbClr val="55C0A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1125C5BA-D03D-4D34-B06D-03A41F8F4E08}"/>
                  </a:ext>
                </a:extLst>
              </p:cNvPr>
              <p:cNvGrpSpPr/>
              <p:nvPr/>
            </p:nvGrpSpPr>
            <p:grpSpPr>
              <a:xfrm>
                <a:off x="5321157" y="3076175"/>
                <a:ext cx="295624" cy="295912"/>
                <a:chOff x="5240338" y="2657475"/>
                <a:chExt cx="1630363" cy="1631951"/>
              </a:xfrm>
              <a:solidFill>
                <a:schemeClr val="bg1"/>
              </a:solidFill>
            </p:grpSpPr>
            <p:sp>
              <p:nvSpPr>
                <p:cNvPr id="17" name="Freeform 5">
                  <a:extLst>
                    <a:ext uri="{FF2B5EF4-FFF2-40B4-BE49-F238E27FC236}">
                      <a16:creationId xmlns="" xmlns:a16="http://schemas.microsoft.com/office/drawing/2014/main" id="{0F30676C-12C7-4DAA-B33F-84F4496A1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338" y="2735263"/>
                  <a:ext cx="1552575" cy="1554163"/>
                </a:xfrm>
                <a:custGeom>
                  <a:avLst/>
                  <a:gdLst>
                    <a:gd name="T0" fmla="*/ 391 w 517"/>
                    <a:gd name="T1" fmla="*/ 73 h 519"/>
                    <a:gd name="T2" fmla="*/ 346 w 517"/>
                    <a:gd name="T3" fmla="*/ 101 h 519"/>
                    <a:gd name="T4" fmla="*/ 325 w 517"/>
                    <a:gd name="T5" fmla="*/ 98 h 519"/>
                    <a:gd name="T6" fmla="*/ 122 w 517"/>
                    <a:gd name="T7" fmla="*/ 151 h 519"/>
                    <a:gd name="T8" fmla="*/ 125 w 517"/>
                    <a:gd name="T9" fmla="*/ 369 h 519"/>
                    <a:gd name="T10" fmla="*/ 332 w 517"/>
                    <a:gd name="T11" fmla="*/ 416 h 519"/>
                    <a:gd name="T12" fmla="*/ 421 w 517"/>
                    <a:gd name="T13" fmla="*/ 197 h 519"/>
                    <a:gd name="T14" fmla="*/ 425 w 517"/>
                    <a:gd name="T15" fmla="*/ 155 h 519"/>
                    <a:gd name="T16" fmla="*/ 443 w 517"/>
                    <a:gd name="T17" fmla="*/ 127 h 519"/>
                    <a:gd name="T18" fmla="*/ 444 w 517"/>
                    <a:gd name="T19" fmla="*/ 398 h 519"/>
                    <a:gd name="T20" fmla="*/ 113 w 517"/>
                    <a:gd name="T21" fmla="*/ 438 h 519"/>
                    <a:gd name="T22" fmla="*/ 88 w 517"/>
                    <a:gd name="T23" fmla="*/ 101 h 519"/>
                    <a:gd name="T24" fmla="*/ 391 w 517"/>
                    <a:gd name="T25" fmla="*/ 73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7" h="519">
                      <a:moveTo>
                        <a:pt x="391" y="73"/>
                      </a:moveTo>
                      <a:cubicBezTo>
                        <a:pt x="376" y="83"/>
                        <a:pt x="361" y="93"/>
                        <a:pt x="346" y="101"/>
                      </a:cubicBezTo>
                      <a:cubicBezTo>
                        <a:pt x="340" y="103"/>
                        <a:pt x="331" y="100"/>
                        <a:pt x="325" y="98"/>
                      </a:cubicBezTo>
                      <a:cubicBezTo>
                        <a:pt x="252" y="68"/>
                        <a:pt x="166" y="91"/>
                        <a:pt x="122" y="151"/>
                      </a:cubicBezTo>
                      <a:cubicBezTo>
                        <a:pt x="72" y="219"/>
                        <a:pt x="73" y="305"/>
                        <a:pt x="125" y="369"/>
                      </a:cubicBezTo>
                      <a:cubicBezTo>
                        <a:pt x="174" y="429"/>
                        <a:pt x="261" y="449"/>
                        <a:pt x="332" y="416"/>
                      </a:cubicBezTo>
                      <a:cubicBezTo>
                        <a:pt x="413" y="379"/>
                        <a:pt x="454" y="279"/>
                        <a:pt x="421" y="197"/>
                      </a:cubicBezTo>
                      <a:cubicBezTo>
                        <a:pt x="414" y="181"/>
                        <a:pt x="415" y="169"/>
                        <a:pt x="425" y="155"/>
                      </a:cubicBezTo>
                      <a:cubicBezTo>
                        <a:pt x="432" y="146"/>
                        <a:pt x="437" y="136"/>
                        <a:pt x="443" y="127"/>
                      </a:cubicBezTo>
                      <a:cubicBezTo>
                        <a:pt x="491" y="165"/>
                        <a:pt x="517" y="302"/>
                        <a:pt x="444" y="398"/>
                      </a:cubicBezTo>
                      <a:cubicBezTo>
                        <a:pt x="366" y="501"/>
                        <a:pt x="209" y="519"/>
                        <a:pt x="113" y="438"/>
                      </a:cubicBezTo>
                      <a:cubicBezTo>
                        <a:pt x="0" y="343"/>
                        <a:pt x="9" y="187"/>
                        <a:pt x="88" y="101"/>
                      </a:cubicBezTo>
                      <a:cubicBezTo>
                        <a:pt x="181" y="0"/>
                        <a:pt x="336" y="17"/>
                        <a:pt x="391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Freeform 6">
                  <a:extLst>
                    <a:ext uri="{FF2B5EF4-FFF2-40B4-BE49-F238E27FC236}">
                      <a16:creationId xmlns="" xmlns:a16="http://schemas.microsoft.com/office/drawing/2014/main" id="{7BA90EA7-58AD-48D2-BB1F-63C50029F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8163" y="3103563"/>
                  <a:ext cx="793750" cy="793750"/>
                </a:xfrm>
                <a:custGeom>
                  <a:avLst/>
                  <a:gdLst>
                    <a:gd name="T0" fmla="*/ 132 w 264"/>
                    <a:gd name="T1" fmla="*/ 265 h 265"/>
                    <a:gd name="T2" fmla="*/ 3 w 264"/>
                    <a:gd name="T3" fmla="*/ 128 h 265"/>
                    <a:gd name="T4" fmla="*/ 141 w 264"/>
                    <a:gd name="T5" fmla="*/ 5 h 265"/>
                    <a:gd name="T6" fmla="*/ 161 w 264"/>
                    <a:gd name="T7" fmla="*/ 8 h 265"/>
                    <a:gd name="T8" fmla="*/ 168 w 264"/>
                    <a:gd name="T9" fmla="*/ 27 h 265"/>
                    <a:gd name="T10" fmla="*/ 156 w 264"/>
                    <a:gd name="T11" fmla="*/ 50 h 265"/>
                    <a:gd name="T12" fmla="*/ 135 w 264"/>
                    <a:gd name="T13" fmla="*/ 63 h 265"/>
                    <a:gd name="T14" fmla="*/ 60 w 264"/>
                    <a:gd name="T15" fmla="*/ 131 h 265"/>
                    <a:gd name="T16" fmla="*/ 124 w 264"/>
                    <a:gd name="T17" fmla="*/ 207 h 265"/>
                    <a:gd name="T18" fmla="*/ 205 w 264"/>
                    <a:gd name="T19" fmla="*/ 136 h 265"/>
                    <a:gd name="T20" fmla="*/ 224 w 264"/>
                    <a:gd name="T21" fmla="*/ 110 h 265"/>
                    <a:gd name="T22" fmla="*/ 226 w 264"/>
                    <a:gd name="T23" fmla="*/ 109 h 265"/>
                    <a:gd name="T24" fmla="*/ 254 w 264"/>
                    <a:gd name="T25" fmla="*/ 97 h 265"/>
                    <a:gd name="T26" fmla="*/ 263 w 264"/>
                    <a:gd name="T27" fmla="*/ 135 h 265"/>
                    <a:gd name="T28" fmla="*/ 132 w 264"/>
                    <a:gd name="T29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4" h="265">
                      <a:moveTo>
                        <a:pt x="132" y="265"/>
                      </a:moveTo>
                      <a:cubicBezTo>
                        <a:pt x="57" y="265"/>
                        <a:pt x="0" y="205"/>
                        <a:pt x="3" y="128"/>
                      </a:cubicBezTo>
                      <a:cubicBezTo>
                        <a:pt x="5" y="58"/>
                        <a:pt x="70" y="0"/>
                        <a:pt x="141" y="5"/>
                      </a:cubicBezTo>
                      <a:cubicBezTo>
                        <a:pt x="148" y="6"/>
                        <a:pt x="155" y="7"/>
                        <a:pt x="161" y="8"/>
                      </a:cubicBezTo>
                      <a:cubicBezTo>
                        <a:pt x="173" y="11"/>
                        <a:pt x="175" y="17"/>
                        <a:pt x="168" y="27"/>
                      </a:cubicBezTo>
                      <a:cubicBezTo>
                        <a:pt x="164" y="34"/>
                        <a:pt x="159" y="42"/>
                        <a:pt x="156" y="50"/>
                      </a:cubicBezTo>
                      <a:cubicBezTo>
                        <a:pt x="152" y="60"/>
                        <a:pt x="147" y="63"/>
                        <a:pt x="135" y="63"/>
                      </a:cubicBezTo>
                      <a:cubicBezTo>
                        <a:pt x="94" y="63"/>
                        <a:pt x="63" y="92"/>
                        <a:pt x="60" y="131"/>
                      </a:cubicBezTo>
                      <a:cubicBezTo>
                        <a:pt x="57" y="167"/>
                        <a:pt x="85" y="200"/>
                        <a:pt x="124" y="207"/>
                      </a:cubicBezTo>
                      <a:cubicBezTo>
                        <a:pt x="164" y="214"/>
                        <a:pt x="204" y="180"/>
                        <a:pt x="205" y="136"/>
                      </a:cubicBezTo>
                      <a:cubicBezTo>
                        <a:pt x="205" y="120"/>
                        <a:pt x="209" y="113"/>
                        <a:pt x="224" y="110"/>
                      </a:cubicBezTo>
                      <a:cubicBezTo>
                        <a:pt x="225" y="110"/>
                        <a:pt x="225" y="109"/>
                        <a:pt x="226" y="109"/>
                      </a:cubicBezTo>
                      <a:cubicBezTo>
                        <a:pt x="235" y="105"/>
                        <a:pt x="244" y="101"/>
                        <a:pt x="254" y="97"/>
                      </a:cubicBezTo>
                      <a:cubicBezTo>
                        <a:pt x="257" y="109"/>
                        <a:pt x="263" y="122"/>
                        <a:pt x="263" y="135"/>
                      </a:cubicBezTo>
                      <a:cubicBezTo>
                        <a:pt x="264" y="207"/>
                        <a:pt x="205" y="265"/>
                        <a:pt x="132" y="2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="" xmlns:a16="http://schemas.microsoft.com/office/drawing/2014/main" id="{500165EE-FB26-4F5D-9043-B5352F54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8213" y="2657475"/>
                  <a:ext cx="852488" cy="850900"/>
                </a:xfrm>
                <a:custGeom>
                  <a:avLst/>
                  <a:gdLst>
                    <a:gd name="T0" fmla="*/ 0 w 284"/>
                    <a:gd name="T1" fmla="*/ 280 h 284"/>
                    <a:gd name="T2" fmla="*/ 10 w 284"/>
                    <a:gd name="T3" fmla="*/ 266 h 284"/>
                    <a:gd name="T4" fmla="*/ 31 w 284"/>
                    <a:gd name="T5" fmla="*/ 214 h 284"/>
                    <a:gd name="T6" fmla="*/ 68 w 284"/>
                    <a:gd name="T7" fmla="*/ 156 h 284"/>
                    <a:gd name="T8" fmla="*/ 165 w 284"/>
                    <a:gd name="T9" fmla="*/ 97 h 284"/>
                    <a:gd name="T10" fmla="*/ 186 w 284"/>
                    <a:gd name="T11" fmla="*/ 62 h 284"/>
                    <a:gd name="T12" fmla="*/ 186 w 284"/>
                    <a:gd name="T13" fmla="*/ 41 h 284"/>
                    <a:gd name="T14" fmla="*/ 216 w 284"/>
                    <a:gd name="T15" fmla="*/ 2 h 284"/>
                    <a:gd name="T16" fmla="*/ 249 w 284"/>
                    <a:gd name="T17" fmla="*/ 34 h 284"/>
                    <a:gd name="T18" fmla="*/ 282 w 284"/>
                    <a:gd name="T19" fmla="*/ 68 h 284"/>
                    <a:gd name="T20" fmla="*/ 243 w 284"/>
                    <a:gd name="T21" fmla="*/ 97 h 284"/>
                    <a:gd name="T22" fmla="*/ 175 w 284"/>
                    <a:gd name="T23" fmla="*/ 142 h 284"/>
                    <a:gd name="T24" fmla="*/ 102 w 284"/>
                    <a:gd name="T25" fmla="*/ 240 h 284"/>
                    <a:gd name="T26" fmla="*/ 69 w 284"/>
                    <a:gd name="T27" fmla="*/ 253 h 284"/>
                    <a:gd name="T28" fmla="*/ 19 w 284"/>
                    <a:gd name="T29" fmla="*/ 273 h 284"/>
                    <a:gd name="T30" fmla="*/ 4 w 284"/>
                    <a:gd name="T31" fmla="*/ 284 h 284"/>
                    <a:gd name="T32" fmla="*/ 0 w 284"/>
                    <a:gd name="T33" fmla="*/ 28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280"/>
                      </a:moveTo>
                      <a:cubicBezTo>
                        <a:pt x="4" y="275"/>
                        <a:pt x="6" y="270"/>
                        <a:pt x="10" y="266"/>
                      </a:cubicBezTo>
                      <a:cubicBezTo>
                        <a:pt x="23" y="251"/>
                        <a:pt x="31" y="236"/>
                        <a:pt x="31" y="214"/>
                      </a:cubicBezTo>
                      <a:cubicBezTo>
                        <a:pt x="31" y="189"/>
                        <a:pt x="48" y="169"/>
                        <a:pt x="68" y="156"/>
                      </a:cubicBezTo>
                      <a:cubicBezTo>
                        <a:pt x="100" y="134"/>
                        <a:pt x="132" y="115"/>
                        <a:pt x="165" y="97"/>
                      </a:cubicBezTo>
                      <a:cubicBezTo>
                        <a:pt x="180" y="89"/>
                        <a:pt x="188" y="79"/>
                        <a:pt x="186" y="62"/>
                      </a:cubicBezTo>
                      <a:cubicBezTo>
                        <a:pt x="185" y="55"/>
                        <a:pt x="185" y="48"/>
                        <a:pt x="186" y="41"/>
                      </a:cubicBezTo>
                      <a:cubicBezTo>
                        <a:pt x="187" y="17"/>
                        <a:pt x="198" y="4"/>
                        <a:pt x="216" y="2"/>
                      </a:cubicBezTo>
                      <a:cubicBezTo>
                        <a:pt x="234" y="0"/>
                        <a:pt x="243" y="9"/>
                        <a:pt x="249" y="34"/>
                      </a:cubicBezTo>
                      <a:cubicBezTo>
                        <a:pt x="274" y="40"/>
                        <a:pt x="284" y="50"/>
                        <a:pt x="282" y="68"/>
                      </a:cubicBezTo>
                      <a:cubicBezTo>
                        <a:pt x="280" y="86"/>
                        <a:pt x="266" y="100"/>
                        <a:pt x="243" y="97"/>
                      </a:cubicBezTo>
                      <a:cubicBezTo>
                        <a:pt x="205" y="92"/>
                        <a:pt x="189" y="111"/>
                        <a:pt x="175" y="142"/>
                      </a:cubicBezTo>
                      <a:cubicBezTo>
                        <a:pt x="159" y="181"/>
                        <a:pt x="137" y="215"/>
                        <a:pt x="102" y="240"/>
                      </a:cubicBezTo>
                      <a:cubicBezTo>
                        <a:pt x="92" y="246"/>
                        <a:pt x="80" y="253"/>
                        <a:pt x="69" y="253"/>
                      </a:cubicBezTo>
                      <a:cubicBezTo>
                        <a:pt x="49" y="252"/>
                        <a:pt x="33" y="259"/>
                        <a:pt x="19" y="273"/>
                      </a:cubicBezTo>
                      <a:cubicBezTo>
                        <a:pt x="15" y="277"/>
                        <a:pt x="9" y="280"/>
                        <a:pt x="4" y="284"/>
                      </a:cubicBezTo>
                      <a:cubicBezTo>
                        <a:pt x="3" y="283"/>
                        <a:pt x="1" y="281"/>
                        <a:pt x="0" y="28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="" xmlns:a16="http://schemas.microsoft.com/office/drawing/2014/main" id="{0A547B7B-75BF-4B3A-879A-CAB0D0BB8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7088" y="3403600"/>
                  <a:ext cx="222250" cy="219075"/>
                </a:xfrm>
                <a:custGeom>
                  <a:avLst/>
                  <a:gdLst>
                    <a:gd name="T0" fmla="*/ 39 w 74"/>
                    <a:gd name="T1" fmla="*/ 3 h 73"/>
                    <a:gd name="T2" fmla="*/ 30 w 74"/>
                    <a:gd name="T3" fmla="*/ 43 h 73"/>
                    <a:gd name="T4" fmla="*/ 69 w 74"/>
                    <a:gd name="T5" fmla="*/ 35 h 73"/>
                    <a:gd name="T6" fmla="*/ 58 w 74"/>
                    <a:gd name="T7" fmla="*/ 62 h 73"/>
                    <a:gd name="T8" fmla="*/ 15 w 74"/>
                    <a:gd name="T9" fmla="*/ 63 h 73"/>
                    <a:gd name="T10" fmla="*/ 6 w 74"/>
                    <a:gd name="T11" fmla="*/ 21 h 73"/>
                    <a:gd name="T12" fmla="*/ 39 w 74"/>
                    <a:gd name="T13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3">
                      <a:moveTo>
                        <a:pt x="39" y="3"/>
                      </a:moveTo>
                      <a:cubicBezTo>
                        <a:pt x="40" y="19"/>
                        <a:pt x="14" y="29"/>
                        <a:pt x="30" y="43"/>
                      </a:cubicBezTo>
                      <a:cubicBezTo>
                        <a:pt x="37" y="48"/>
                        <a:pt x="54" y="38"/>
                        <a:pt x="69" y="35"/>
                      </a:cubicBezTo>
                      <a:cubicBezTo>
                        <a:pt x="74" y="46"/>
                        <a:pt x="68" y="56"/>
                        <a:pt x="58" y="62"/>
                      </a:cubicBezTo>
                      <a:cubicBezTo>
                        <a:pt x="44" y="72"/>
                        <a:pt x="29" y="73"/>
                        <a:pt x="15" y="63"/>
                      </a:cubicBezTo>
                      <a:cubicBezTo>
                        <a:pt x="1" y="52"/>
                        <a:pt x="0" y="36"/>
                        <a:pt x="6" y="21"/>
                      </a:cubicBezTo>
                      <a:cubicBezTo>
                        <a:pt x="11" y="7"/>
                        <a:pt x="22" y="0"/>
                        <a:pt x="3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2" name="Oval 1">
            <a:extLst>
              <a:ext uri="{FF2B5EF4-FFF2-40B4-BE49-F238E27FC236}">
                <a16:creationId xmlns="" xmlns:a16="http://schemas.microsoft.com/office/drawing/2014/main" id="{819C48F6-070F-4111-8ABE-DC5834753C9F}"/>
              </a:ext>
            </a:extLst>
          </p:cNvPr>
          <p:cNvSpPr/>
          <p:nvPr/>
        </p:nvSpPr>
        <p:spPr>
          <a:xfrm>
            <a:off x="6594641" y="2141772"/>
            <a:ext cx="769734" cy="769732"/>
          </a:xfrm>
          <a:prstGeom prst="ellipse">
            <a:avLst/>
          </a:prstGeom>
          <a:solidFill>
            <a:srgbClr val="113F4E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="" xmlns:a16="http://schemas.microsoft.com/office/drawing/2014/main" id="{C4031FC6-C612-4952-B1FB-50AE3571EC87}"/>
              </a:ext>
            </a:extLst>
          </p:cNvPr>
          <p:cNvSpPr/>
          <p:nvPr/>
        </p:nvSpPr>
        <p:spPr>
          <a:xfrm>
            <a:off x="6594641" y="3102714"/>
            <a:ext cx="769734" cy="769732"/>
          </a:xfrm>
          <a:prstGeom prst="ellipse">
            <a:avLst/>
          </a:prstGeom>
          <a:solidFill>
            <a:srgbClr val="55C0A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4" name="Oval 3">
            <a:extLst>
              <a:ext uri="{FF2B5EF4-FFF2-40B4-BE49-F238E27FC236}">
                <a16:creationId xmlns="" xmlns:a16="http://schemas.microsoft.com/office/drawing/2014/main" id="{1362E9A4-E404-4971-ACC2-FC0DF17A0344}"/>
              </a:ext>
            </a:extLst>
          </p:cNvPr>
          <p:cNvSpPr/>
          <p:nvPr/>
        </p:nvSpPr>
        <p:spPr>
          <a:xfrm>
            <a:off x="6594641" y="4029764"/>
            <a:ext cx="769734" cy="769732"/>
          </a:xfrm>
          <a:prstGeom prst="ellipse">
            <a:avLst/>
          </a:prstGeom>
          <a:solidFill>
            <a:srgbClr val="113F4E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5" name="Oval 4">
            <a:extLst>
              <a:ext uri="{FF2B5EF4-FFF2-40B4-BE49-F238E27FC236}">
                <a16:creationId xmlns="" xmlns:a16="http://schemas.microsoft.com/office/drawing/2014/main" id="{0B241CB4-3F9B-48AC-AC07-84772DD5B91A}"/>
              </a:ext>
            </a:extLst>
          </p:cNvPr>
          <p:cNvSpPr/>
          <p:nvPr/>
        </p:nvSpPr>
        <p:spPr>
          <a:xfrm>
            <a:off x="6594641" y="5037164"/>
            <a:ext cx="769734" cy="769732"/>
          </a:xfrm>
          <a:prstGeom prst="ellipse">
            <a:avLst/>
          </a:prstGeom>
          <a:solidFill>
            <a:srgbClr val="55C0A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C84FA104-4F64-4E22-A7E9-309F09C0BB4C}"/>
              </a:ext>
            </a:extLst>
          </p:cNvPr>
          <p:cNvSpPr txBox="1"/>
          <p:nvPr/>
        </p:nvSpPr>
        <p:spPr>
          <a:xfrm>
            <a:off x="7543270" y="2038696"/>
            <a:ext cx="3953136" cy="806352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添加标题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此处添加详细文本描述，建议与标题相关并符合整体语言风格，语言描述尽量简洁生动。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C7CC6F5A-D2C6-427A-AE73-466B9972A251}"/>
              </a:ext>
            </a:extLst>
          </p:cNvPr>
          <p:cNvSpPr txBox="1"/>
          <p:nvPr/>
        </p:nvSpPr>
        <p:spPr>
          <a:xfrm>
            <a:off x="7543270" y="3054005"/>
            <a:ext cx="3953136" cy="806352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添加标题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此处添加详细文本描述，建议与标题相关并符合整体语言风格，语言描述尽量简洁生动。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="" xmlns:a16="http://schemas.microsoft.com/office/drawing/2014/main" id="{F98C0C24-542B-4DAF-B81B-D234C3D3D694}"/>
              </a:ext>
            </a:extLst>
          </p:cNvPr>
          <p:cNvSpPr txBox="1"/>
          <p:nvPr/>
        </p:nvSpPr>
        <p:spPr>
          <a:xfrm>
            <a:off x="7543270" y="3984582"/>
            <a:ext cx="3953136" cy="806352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添加标题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此处添加详细文本描述，建议与标题相关并符合整体语言风格，语言描述尽量简洁生动。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7C74447D-D3DC-4788-A01E-56E3AB4722E3}"/>
              </a:ext>
            </a:extLst>
          </p:cNvPr>
          <p:cNvSpPr txBox="1"/>
          <p:nvPr/>
        </p:nvSpPr>
        <p:spPr>
          <a:xfrm>
            <a:off x="7543270" y="4970977"/>
            <a:ext cx="3953136" cy="806352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添加标题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此处添加详细文本描述，建议与标题相关并符合整体语言风格，语言描述尽量简洁生动。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3D7AE30A-0C52-4FA9-93F1-61FEF234C058}"/>
              </a:ext>
            </a:extLst>
          </p:cNvPr>
          <p:cNvSpPr txBox="1"/>
          <p:nvPr/>
        </p:nvSpPr>
        <p:spPr>
          <a:xfrm>
            <a:off x="6615194" y="2299044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Helvetica Neue"/>
              </a:rPr>
              <a:t>25%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  <a:cs typeface="Helvetica Neue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="" xmlns:a16="http://schemas.microsoft.com/office/drawing/2014/main" id="{D34732C4-A158-4920-9105-E2FFD3507C21}"/>
              </a:ext>
            </a:extLst>
          </p:cNvPr>
          <p:cNvSpPr txBox="1"/>
          <p:nvPr/>
        </p:nvSpPr>
        <p:spPr>
          <a:xfrm>
            <a:off x="6605787" y="3263698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Helvetica Neue"/>
              </a:rPr>
              <a:t>55%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  <a:cs typeface="Helvetica Neue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="" xmlns:a16="http://schemas.microsoft.com/office/drawing/2014/main" id="{26F0CF41-0C4C-400C-9294-25691D13E6CF}"/>
              </a:ext>
            </a:extLst>
          </p:cNvPr>
          <p:cNvSpPr txBox="1"/>
          <p:nvPr/>
        </p:nvSpPr>
        <p:spPr>
          <a:xfrm>
            <a:off x="6615194" y="4199668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Helvetica Neue"/>
              </a:rPr>
              <a:t>20%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  <a:cs typeface="Helvetica Neue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="" xmlns:a16="http://schemas.microsoft.com/office/drawing/2014/main" id="{BAFECCB9-2DDE-4A94-8510-0F4DBD8D5EEC}"/>
              </a:ext>
            </a:extLst>
          </p:cNvPr>
          <p:cNvSpPr txBox="1"/>
          <p:nvPr/>
        </p:nvSpPr>
        <p:spPr>
          <a:xfrm>
            <a:off x="6615194" y="5197128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Helvetica Neue"/>
              </a:rPr>
              <a:t>80%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  <a:cs typeface="Helvetica Neue"/>
            </a:endParaRPr>
          </a:p>
        </p:txBody>
      </p:sp>
      <p:cxnSp>
        <p:nvCxnSpPr>
          <p:cNvPr id="44" name="Straight Connector 16">
            <a:extLst>
              <a:ext uri="{FF2B5EF4-FFF2-40B4-BE49-F238E27FC236}">
                <a16:creationId xmlns="" xmlns:a16="http://schemas.microsoft.com/office/drawing/2014/main" id="{8E0160D9-8CE8-494B-8FAB-CB66B1409B67}"/>
              </a:ext>
            </a:extLst>
          </p:cNvPr>
          <p:cNvCxnSpPr/>
          <p:nvPr/>
        </p:nvCxnSpPr>
        <p:spPr>
          <a:xfrm flipH="1">
            <a:off x="6074642" y="2003472"/>
            <a:ext cx="0" cy="3919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0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未来工作计划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=""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0447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F4370B8-4BB7-4F84-8898-F3ACBE1C820D}"/>
              </a:ext>
            </a:extLst>
          </p:cNvPr>
          <p:cNvSpPr txBox="1"/>
          <p:nvPr/>
        </p:nvSpPr>
        <p:spPr>
          <a:xfrm>
            <a:off x="586848" y="1922750"/>
            <a:ext cx="111453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时尚中黑简体" panose="01010104010101010101" pitchFamily="2" charset="-122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903067" y="3271402"/>
            <a:ext cx="3425147" cy="646331"/>
            <a:chOff x="956666" y="3447854"/>
            <a:chExt cx="3425147" cy="646331"/>
          </a:xfrm>
        </p:grpSpPr>
        <p:sp>
          <p:nvSpPr>
            <p:cNvPr id="25" name="TextBox 38">
              <a:extLst>
                <a:ext uri="{FF2B5EF4-FFF2-40B4-BE49-F238E27FC236}">
                  <a16:creationId xmlns=""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772247" y="3271402"/>
            <a:ext cx="3425147" cy="646331"/>
            <a:chOff x="956666" y="3447854"/>
            <a:chExt cx="3425147" cy="646331"/>
          </a:xfrm>
        </p:grpSpPr>
        <p:sp>
          <p:nvSpPr>
            <p:cNvPr id="35" name="TextBox 38">
              <a:extLst>
                <a:ext uri="{FF2B5EF4-FFF2-40B4-BE49-F238E27FC236}">
                  <a16:creationId xmlns=""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成功项目展示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1903067" y="4522352"/>
            <a:ext cx="3425147" cy="646331"/>
            <a:chOff x="956666" y="3447854"/>
            <a:chExt cx="3425147" cy="646331"/>
          </a:xfrm>
        </p:grpSpPr>
        <p:sp>
          <p:nvSpPr>
            <p:cNvPr id="43" name="TextBox 38">
              <a:extLst>
                <a:ext uri="{FF2B5EF4-FFF2-40B4-BE49-F238E27FC236}">
                  <a16:creationId xmlns=""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工作完成情况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6772247" y="4522352"/>
            <a:ext cx="3425147" cy="646331"/>
            <a:chOff x="956666" y="3447854"/>
            <a:chExt cx="3425147" cy="646331"/>
          </a:xfrm>
        </p:grpSpPr>
        <p:sp>
          <p:nvSpPr>
            <p:cNvPr id="47" name="TextBox 38">
              <a:extLst>
                <a:ext uri="{FF2B5EF4-FFF2-40B4-BE49-F238E27FC236}">
                  <a16:creationId xmlns=""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63A6E93-853D-4D20-860E-D9FE0A1EACF2}"/>
              </a:ext>
            </a:extLst>
          </p:cNvPr>
          <p:cNvGrpSpPr/>
          <p:nvPr/>
        </p:nvGrpSpPr>
        <p:grpSpPr>
          <a:xfrm>
            <a:off x="1586691" y="2122629"/>
            <a:ext cx="8956276" cy="3604068"/>
            <a:chOff x="3815801" y="2555364"/>
            <a:chExt cx="7004517" cy="2818667"/>
          </a:xfrm>
        </p:grpSpPr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B36FB00-2EB1-422B-966C-14A9C223DAEF}"/>
                </a:ext>
              </a:extLst>
            </p:cNvPr>
            <p:cNvSpPr/>
            <p:nvPr/>
          </p:nvSpPr>
          <p:spPr>
            <a:xfrm>
              <a:off x="3815801" y="2555364"/>
              <a:ext cx="2164977" cy="216497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24F75BA1-C645-46AD-9107-4DA833EEDCA3}"/>
                </a:ext>
              </a:extLst>
            </p:cNvPr>
            <p:cNvSpPr/>
            <p:nvPr/>
          </p:nvSpPr>
          <p:spPr>
            <a:xfrm>
              <a:off x="6227307" y="2555365"/>
              <a:ext cx="2164977" cy="2164977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C695A5E5-9B13-464A-9BD8-D0087FB1C207}"/>
                </a:ext>
              </a:extLst>
            </p:cNvPr>
            <p:cNvSpPr/>
            <p:nvPr/>
          </p:nvSpPr>
          <p:spPr>
            <a:xfrm>
              <a:off x="8638813" y="2555364"/>
              <a:ext cx="2164977" cy="216497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31">
              <a:extLst>
                <a:ext uri="{FF2B5EF4-FFF2-40B4-BE49-F238E27FC236}">
                  <a16:creationId xmlns="" xmlns:a16="http://schemas.microsoft.com/office/drawing/2014/main" id="{97804DD3-058B-4506-BE54-9B9E40275706}"/>
                </a:ext>
              </a:extLst>
            </p:cNvPr>
            <p:cNvSpPr txBox="1"/>
            <p:nvPr/>
          </p:nvSpPr>
          <p:spPr>
            <a:xfrm>
              <a:off x="4222895" y="3075196"/>
              <a:ext cx="1195003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4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55%</a:t>
              </a:r>
            </a:p>
          </p:txBody>
        </p:sp>
        <p:sp>
          <p:nvSpPr>
            <p:cNvPr id="15" name="文本框 32">
              <a:extLst>
                <a:ext uri="{FF2B5EF4-FFF2-40B4-BE49-F238E27FC236}">
                  <a16:creationId xmlns="" xmlns:a16="http://schemas.microsoft.com/office/drawing/2014/main" id="{30EA76E4-312F-4747-BD25-317CDBF83A0E}"/>
                </a:ext>
              </a:extLst>
            </p:cNvPr>
            <p:cNvSpPr txBox="1"/>
            <p:nvPr/>
          </p:nvSpPr>
          <p:spPr>
            <a:xfrm>
              <a:off x="6654079" y="3071494"/>
              <a:ext cx="1195003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4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97%</a:t>
              </a:r>
            </a:p>
          </p:txBody>
        </p:sp>
        <p:sp>
          <p:nvSpPr>
            <p:cNvPr id="16" name="文本框 33">
              <a:extLst>
                <a:ext uri="{FF2B5EF4-FFF2-40B4-BE49-F238E27FC236}">
                  <a16:creationId xmlns="" xmlns:a16="http://schemas.microsoft.com/office/drawing/2014/main" id="{B5CCA792-98E9-4B03-879C-18765158E7EE}"/>
                </a:ext>
              </a:extLst>
            </p:cNvPr>
            <p:cNvSpPr txBox="1"/>
            <p:nvPr/>
          </p:nvSpPr>
          <p:spPr>
            <a:xfrm>
              <a:off x="9110396" y="3071494"/>
              <a:ext cx="1195003" cy="60176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4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39%</a:t>
              </a:r>
            </a:p>
          </p:txBody>
        </p:sp>
        <p:sp>
          <p:nvSpPr>
            <p:cNvPr id="17" name="文本框 35">
              <a:extLst>
                <a:ext uri="{FF2B5EF4-FFF2-40B4-BE49-F238E27FC236}">
                  <a16:creationId xmlns="" xmlns:a16="http://schemas.microsoft.com/office/drawing/2014/main" id="{C5D96905-ED84-4834-8C81-40757A8C9F0F}"/>
                </a:ext>
              </a:extLst>
            </p:cNvPr>
            <p:cNvSpPr txBox="1"/>
            <p:nvPr/>
          </p:nvSpPr>
          <p:spPr>
            <a:xfrm>
              <a:off x="4356366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加入标题</a:t>
              </a:r>
              <a:endParaRPr lang="en-US" altLang="zh-CN" sz="2400" b="1" dirty="0">
                <a:solidFill>
                  <a:srgbClr val="FEFEFE"/>
                </a:solidFill>
                <a:latin typeface="方正姚体" panose="02010601030101010101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36">
              <a:extLst>
                <a:ext uri="{FF2B5EF4-FFF2-40B4-BE49-F238E27FC236}">
                  <a16:creationId xmlns="" xmlns:a16="http://schemas.microsoft.com/office/drawing/2014/main" id="{0E43EC69-5EF6-4309-AB87-63496F882449}"/>
                </a:ext>
              </a:extLst>
            </p:cNvPr>
            <p:cNvSpPr txBox="1"/>
            <p:nvPr/>
          </p:nvSpPr>
          <p:spPr>
            <a:xfrm>
              <a:off x="6718681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加入标题</a:t>
              </a:r>
              <a:endParaRPr lang="en-US" altLang="zh-CN" sz="2400" b="1" dirty="0">
                <a:solidFill>
                  <a:srgbClr val="FEFEFE"/>
                </a:solidFill>
                <a:latin typeface="方正姚体" panose="02010601030101010101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37">
              <a:extLst>
                <a:ext uri="{FF2B5EF4-FFF2-40B4-BE49-F238E27FC236}">
                  <a16:creationId xmlns="" xmlns:a16="http://schemas.microsoft.com/office/drawing/2014/main" id="{DECE7BC8-C3BD-47C6-8027-81C7749A80B4}"/>
                </a:ext>
              </a:extLst>
            </p:cNvPr>
            <p:cNvSpPr txBox="1"/>
            <p:nvPr/>
          </p:nvSpPr>
          <p:spPr>
            <a:xfrm>
              <a:off x="9171532" y="4081163"/>
              <a:ext cx="1112261" cy="36105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EFEFE"/>
                  </a:solidFill>
                  <a:latin typeface="方正姚体" panose="02010601030101010101" pitchFamily="2" charset="-122"/>
                  <a:ea typeface="微软雅黑" panose="020B0503020204020204" pitchFamily="34" charset="-122"/>
                </a:rPr>
                <a:t>加入标题</a:t>
              </a:r>
              <a:endParaRPr lang="en-US" altLang="zh-CN" sz="2400" b="1" dirty="0">
                <a:solidFill>
                  <a:srgbClr val="FEFEFE"/>
                </a:solidFill>
                <a:latin typeface="方正姚体" panose="02010601030101010101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39">
              <a:extLst>
                <a:ext uri="{FF2B5EF4-FFF2-40B4-BE49-F238E27FC236}">
                  <a16:creationId xmlns="" xmlns:a16="http://schemas.microsoft.com/office/drawing/2014/main" id="{81791587-897A-4C8D-8AC7-BAFF1A700B96}"/>
                </a:ext>
              </a:extLst>
            </p:cNvPr>
            <p:cNvSpPr txBox="1"/>
            <p:nvPr/>
          </p:nvSpPr>
          <p:spPr>
            <a:xfrm>
              <a:off x="3898904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" name="文本框 40">
              <a:extLst>
                <a:ext uri="{FF2B5EF4-FFF2-40B4-BE49-F238E27FC236}">
                  <a16:creationId xmlns="" xmlns:a16="http://schemas.microsoft.com/office/drawing/2014/main" id="{F3C5437E-857C-43C2-A569-05027550F9FD}"/>
                </a:ext>
              </a:extLst>
            </p:cNvPr>
            <p:cNvSpPr txBox="1"/>
            <p:nvPr/>
          </p:nvSpPr>
          <p:spPr>
            <a:xfrm>
              <a:off x="6351774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2" name="文本框 41">
              <a:extLst>
                <a:ext uri="{FF2B5EF4-FFF2-40B4-BE49-F238E27FC236}">
                  <a16:creationId xmlns="" xmlns:a16="http://schemas.microsoft.com/office/drawing/2014/main" id="{D1915FE4-EF3B-48DC-BD92-3A3DCED182BB}"/>
                </a:ext>
              </a:extLst>
            </p:cNvPr>
            <p:cNvSpPr txBox="1"/>
            <p:nvPr/>
          </p:nvSpPr>
          <p:spPr>
            <a:xfrm>
              <a:off x="8750250" y="4916691"/>
              <a:ext cx="2070068" cy="4573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9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C3C33723-3873-47DC-9958-B731EAE8660E}"/>
              </a:ext>
            </a:extLst>
          </p:cNvPr>
          <p:cNvGrpSpPr/>
          <p:nvPr/>
        </p:nvGrpSpPr>
        <p:grpSpPr>
          <a:xfrm flipH="1">
            <a:off x="6381185" y="2202013"/>
            <a:ext cx="4382886" cy="3701471"/>
            <a:chOff x="8747036" y="2319451"/>
            <a:chExt cx="2800778" cy="3294281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E6C1CDCC-5CC0-4004-8064-B5318D8C0A35}"/>
                </a:ext>
              </a:extLst>
            </p:cNvPr>
            <p:cNvGrpSpPr/>
            <p:nvPr/>
          </p:nvGrpSpPr>
          <p:grpSpPr>
            <a:xfrm>
              <a:off x="8747036" y="2319451"/>
              <a:ext cx="2800778" cy="3294281"/>
              <a:chOff x="812800" y="1410749"/>
              <a:chExt cx="3384329" cy="3980658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D8E43803-C2F6-4323-9E42-C2AB6B6FC2C7}"/>
                  </a:ext>
                </a:extLst>
              </p:cNvPr>
              <p:cNvSpPr/>
              <p:nvPr/>
            </p:nvSpPr>
            <p:spPr>
              <a:xfrm>
                <a:off x="812801" y="1410749"/>
                <a:ext cx="3384327" cy="498721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请替换文字内容</a:t>
                </a:r>
                <a:endPara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" name="Content Placeholder 2">
                <a:extLst>
                  <a:ext uri="{FF2B5EF4-FFF2-40B4-BE49-F238E27FC236}">
                    <a16:creationId xmlns="" xmlns:a16="http://schemas.microsoft.com/office/drawing/2014/main" id="{DEC8B0BD-EB9A-428A-A8C2-E2ABA9EB6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1" y="2016975"/>
                <a:ext cx="3384328" cy="1313896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  </a:r>
                <a:endPara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" name="Content Placeholder 2">
                <a:extLst>
                  <a:ext uri="{FF2B5EF4-FFF2-40B4-BE49-F238E27FC236}">
                    <a16:creationId xmlns="" xmlns:a16="http://schemas.microsoft.com/office/drawing/2014/main" id="{E676041F-F33F-4763-B3DB-3CD778017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0" y="4300930"/>
                <a:ext cx="3384328" cy="10904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请替换文字内容，添加相关标题，修改文字内容，也可以直接复制你的内容到此。请替换文字内容，添加相关标题，修改文字内容，也可以直接复制你的内容到此。请替换文字内容，，修改文字内容，也可以直接复制你的内容到此。请替换文字修改文字内容，也可以直接复制你的内容到此。请替换文字内容，添加相关标题，修改文字内容，也可以直接复制你的内容到此。</a:t>
                </a:r>
                <a:endPara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2516DCBC-69F6-433D-BAE4-EA2467271ADE}"/>
                </a:ext>
              </a:extLst>
            </p:cNvPr>
            <p:cNvSpPr/>
            <p:nvPr/>
          </p:nvSpPr>
          <p:spPr>
            <a:xfrm>
              <a:off x="8747036" y="4173820"/>
              <a:ext cx="2800777" cy="412728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请替换文字内容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2B3E4EDA-A206-4460-972D-324ECA54D84D}"/>
              </a:ext>
            </a:extLst>
          </p:cNvPr>
          <p:cNvGrpSpPr/>
          <p:nvPr/>
        </p:nvGrpSpPr>
        <p:grpSpPr>
          <a:xfrm>
            <a:off x="1624531" y="1886515"/>
            <a:ext cx="4251563" cy="4146348"/>
            <a:chOff x="2810223" y="1003877"/>
            <a:chExt cx="3952033" cy="3854231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0DFA833E-A6AC-4B18-99FD-CB267073B229}"/>
                </a:ext>
              </a:extLst>
            </p:cNvPr>
            <p:cNvGrpSpPr/>
            <p:nvPr/>
          </p:nvGrpSpPr>
          <p:grpSpPr>
            <a:xfrm>
              <a:off x="2873515" y="1003877"/>
              <a:ext cx="2065893" cy="1757720"/>
              <a:chOff x="2873515" y="1003877"/>
              <a:chExt cx="2065893" cy="1757720"/>
            </a:xfrm>
          </p:grpSpPr>
          <p:sp>
            <p:nvSpPr>
              <p:cNvPr id="52" name="任意多边形 54">
                <a:extLst>
                  <a:ext uri="{FF2B5EF4-FFF2-40B4-BE49-F238E27FC236}">
                    <a16:creationId xmlns="" xmlns:a16="http://schemas.microsoft.com/office/drawing/2014/main" id="{569F58E1-9E73-4C5C-A459-3A2A5ABF0EA5}"/>
                  </a:ext>
                </a:extLst>
              </p:cNvPr>
              <p:cNvSpPr/>
              <p:nvPr/>
            </p:nvSpPr>
            <p:spPr>
              <a:xfrm rot="5400000">
                <a:off x="3027602" y="849790"/>
                <a:ext cx="1757720" cy="2065893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113F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585" tIns="36293" rIns="72585" bIns="3629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199">
                <a:extLst>
                  <a:ext uri="{FF2B5EF4-FFF2-40B4-BE49-F238E27FC236}">
                    <a16:creationId xmlns="" xmlns:a16="http://schemas.microsoft.com/office/drawing/2014/main" id="{9758B06C-3A21-499A-B766-7FA95EE9E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6576" y="1705213"/>
                <a:ext cx="464573" cy="416302"/>
                <a:chOff x="6942138" y="1422400"/>
                <a:chExt cx="357188" cy="323851"/>
              </a:xfrm>
            </p:grpSpPr>
            <p:sp>
              <p:nvSpPr>
                <p:cNvPr id="55" name="Freeform 31">
                  <a:extLst>
                    <a:ext uri="{FF2B5EF4-FFF2-40B4-BE49-F238E27FC236}">
                      <a16:creationId xmlns="" xmlns:a16="http://schemas.microsoft.com/office/drawing/2014/main" id="{88274B4A-3A94-4956-940A-4B8047D2D7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42138" y="1706563"/>
                  <a:ext cx="357188" cy="39688"/>
                </a:xfrm>
                <a:custGeom>
                  <a:avLst/>
                  <a:gdLst>
                    <a:gd name="T0" fmla="*/ 357188 w 136"/>
                    <a:gd name="T1" fmla="*/ 18521 h 15"/>
                    <a:gd name="T2" fmla="*/ 336177 w 136"/>
                    <a:gd name="T3" fmla="*/ 39688 h 15"/>
                    <a:gd name="T4" fmla="*/ 21011 w 136"/>
                    <a:gd name="T5" fmla="*/ 39688 h 15"/>
                    <a:gd name="T6" fmla="*/ 0 w 136"/>
                    <a:gd name="T7" fmla="*/ 18521 h 15"/>
                    <a:gd name="T8" fmla="*/ 21011 w 136"/>
                    <a:gd name="T9" fmla="*/ 0 h 15"/>
                    <a:gd name="T10" fmla="*/ 336177 w 136"/>
                    <a:gd name="T11" fmla="*/ 0 h 15"/>
                    <a:gd name="T12" fmla="*/ 357188 w 136"/>
                    <a:gd name="T13" fmla="*/ 18521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6" h="15">
                      <a:moveTo>
                        <a:pt x="136" y="7"/>
                      </a:moveTo>
                      <a:cubicBezTo>
                        <a:pt x="136" y="12"/>
                        <a:pt x="133" y="15"/>
                        <a:pt x="128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33" y="0"/>
                        <a:pt x="136" y="3"/>
                        <a:pt x="136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Freeform 32">
                  <a:extLst>
                    <a:ext uri="{FF2B5EF4-FFF2-40B4-BE49-F238E27FC236}">
                      <a16:creationId xmlns="" xmlns:a16="http://schemas.microsoft.com/office/drawing/2014/main" id="{E76CA284-8EFA-49E2-948F-7A25B03C3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6588" y="1562100"/>
                  <a:ext cx="42863" cy="123825"/>
                </a:xfrm>
                <a:custGeom>
                  <a:avLst/>
                  <a:gdLst>
                    <a:gd name="T0" fmla="*/ 21432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1432 w 16"/>
                    <a:gd name="T7" fmla="*/ 0 h 47"/>
                    <a:gd name="T8" fmla="*/ 42863 w 16"/>
                    <a:gd name="T9" fmla="*/ 21077 h 47"/>
                    <a:gd name="T10" fmla="*/ 42863 w 16"/>
                    <a:gd name="T11" fmla="*/ 102748 h 47"/>
                    <a:gd name="T12" fmla="*/ 21432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33">
                  <a:extLst>
                    <a:ext uri="{FF2B5EF4-FFF2-40B4-BE49-F238E27FC236}">
                      <a16:creationId xmlns="" xmlns:a16="http://schemas.microsoft.com/office/drawing/2014/main" id="{C00E6EC6-87BD-46CB-AD56-7DE3FA6F2D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2788" y="1562100"/>
                  <a:ext cx="39688" cy="123825"/>
                </a:xfrm>
                <a:custGeom>
                  <a:avLst/>
                  <a:gdLst>
                    <a:gd name="T0" fmla="*/ 21167 w 15"/>
                    <a:gd name="T1" fmla="*/ 123825 h 47"/>
                    <a:gd name="T2" fmla="*/ 0 w 15"/>
                    <a:gd name="T3" fmla="*/ 102748 h 47"/>
                    <a:gd name="T4" fmla="*/ 0 w 15"/>
                    <a:gd name="T5" fmla="*/ 21077 h 47"/>
                    <a:gd name="T6" fmla="*/ 21167 w 15"/>
                    <a:gd name="T7" fmla="*/ 0 h 47"/>
                    <a:gd name="T8" fmla="*/ 39688 w 15"/>
                    <a:gd name="T9" fmla="*/ 21077 h 47"/>
                    <a:gd name="T10" fmla="*/ 39688 w 15"/>
                    <a:gd name="T11" fmla="*/ 102748 h 47"/>
                    <a:gd name="T12" fmla="*/ 21167 w 15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47">
                      <a:moveTo>
                        <a:pt x="8" y="47"/>
                      </a:moveTo>
                      <a:cubicBezTo>
                        <a:pt x="3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 34">
                  <a:extLst>
                    <a:ext uri="{FF2B5EF4-FFF2-40B4-BE49-F238E27FC236}">
                      <a16:creationId xmlns="" xmlns:a16="http://schemas.microsoft.com/office/drawing/2014/main" id="{26A9F83D-33DB-462A-85FA-311AF4165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8988" y="1562100"/>
                  <a:ext cx="39688" cy="123825"/>
                </a:xfrm>
                <a:custGeom>
                  <a:avLst/>
                  <a:gdLst>
                    <a:gd name="T0" fmla="*/ 18521 w 15"/>
                    <a:gd name="T1" fmla="*/ 123825 h 47"/>
                    <a:gd name="T2" fmla="*/ 0 w 15"/>
                    <a:gd name="T3" fmla="*/ 102748 h 47"/>
                    <a:gd name="T4" fmla="*/ 0 w 15"/>
                    <a:gd name="T5" fmla="*/ 21077 h 47"/>
                    <a:gd name="T6" fmla="*/ 18521 w 15"/>
                    <a:gd name="T7" fmla="*/ 0 h 47"/>
                    <a:gd name="T8" fmla="*/ 39688 w 15"/>
                    <a:gd name="T9" fmla="*/ 21077 h 47"/>
                    <a:gd name="T10" fmla="*/ 39688 w 15"/>
                    <a:gd name="T11" fmla="*/ 102748 h 47"/>
                    <a:gd name="T12" fmla="*/ 18521 w 15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47">
                      <a:moveTo>
                        <a:pt x="7" y="47"/>
                      </a:moveTo>
                      <a:cubicBezTo>
                        <a:pt x="3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44"/>
                        <a:pt x="12" y="47"/>
                        <a:pt x="7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35">
                  <a:extLst>
                    <a:ext uri="{FF2B5EF4-FFF2-40B4-BE49-F238E27FC236}">
                      <a16:creationId xmlns="" xmlns:a16="http://schemas.microsoft.com/office/drawing/2014/main" id="{CB51FC1D-BAA7-49EA-B68F-30F4EC598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2013" y="1562100"/>
                  <a:ext cx="42863" cy="123825"/>
                </a:xfrm>
                <a:custGeom>
                  <a:avLst/>
                  <a:gdLst>
                    <a:gd name="T0" fmla="*/ 21432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1432 w 16"/>
                    <a:gd name="T7" fmla="*/ 0 h 47"/>
                    <a:gd name="T8" fmla="*/ 42863 w 16"/>
                    <a:gd name="T9" fmla="*/ 21077 h 47"/>
                    <a:gd name="T10" fmla="*/ 42863 w 16"/>
                    <a:gd name="T11" fmla="*/ 102748 h 47"/>
                    <a:gd name="T12" fmla="*/ 21432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 36">
                  <a:extLst>
                    <a:ext uri="{FF2B5EF4-FFF2-40B4-BE49-F238E27FC236}">
                      <a16:creationId xmlns="" xmlns:a16="http://schemas.microsoft.com/office/drawing/2014/main" id="{78C255F6-3D2B-46BA-8F32-32B782186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0400" y="1422400"/>
                  <a:ext cx="220663" cy="66675"/>
                </a:xfrm>
                <a:custGeom>
                  <a:avLst/>
                  <a:gdLst>
                    <a:gd name="T0" fmla="*/ 220663 w 84"/>
                    <a:gd name="T1" fmla="*/ 66675 h 25"/>
                    <a:gd name="T2" fmla="*/ 136601 w 84"/>
                    <a:gd name="T3" fmla="*/ 10668 h 25"/>
                    <a:gd name="T4" fmla="*/ 84062 w 84"/>
                    <a:gd name="T5" fmla="*/ 10668 h 25"/>
                    <a:gd name="T6" fmla="*/ 47285 w 84"/>
                    <a:gd name="T7" fmla="*/ 34671 h 25"/>
                    <a:gd name="T8" fmla="*/ 0 w 84"/>
                    <a:gd name="T9" fmla="*/ 66675 h 25"/>
                    <a:gd name="T10" fmla="*/ 220663 w 84"/>
                    <a:gd name="T11" fmla="*/ 66675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4" h="25">
                      <a:moveTo>
                        <a:pt x="84" y="25"/>
                      </a:move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46" y="0"/>
                        <a:pt x="38" y="0"/>
                        <a:pt x="32" y="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0" y="25"/>
                        <a:pt x="0" y="25"/>
                        <a:pt x="0" y="25"/>
                      </a:cubicBezTo>
                      <a:lnTo>
                        <a:pt x="84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 37">
                  <a:extLst>
                    <a:ext uri="{FF2B5EF4-FFF2-40B4-BE49-F238E27FC236}">
                      <a16:creationId xmlns="" xmlns:a16="http://schemas.microsoft.com/office/drawing/2014/main" id="{7CD555D3-6406-4B57-8CDB-7C0811E2E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2775" y="1509713"/>
                  <a:ext cx="315913" cy="41275"/>
                </a:xfrm>
                <a:custGeom>
                  <a:avLst/>
                  <a:gdLst>
                    <a:gd name="T0" fmla="*/ 315913 w 120"/>
                    <a:gd name="T1" fmla="*/ 20638 h 16"/>
                    <a:gd name="T2" fmla="*/ 294852 w 120"/>
                    <a:gd name="T3" fmla="*/ 41275 h 16"/>
                    <a:gd name="T4" fmla="*/ 21061 w 120"/>
                    <a:gd name="T5" fmla="*/ 41275 h 16"/>
                    <a:gd name="T6" fmla="*/ 0 w 120"/>
                    <a:gd name="T7" fmla="*/ 20638 h 16"/>
                    <a:gd name="T8" fmla="*/ 21061 w 120"/>
                    <a:gd name="T9" fmla="*/ 0 h 16"/>
                    <a:gd name="T10" fmla="*/ 294852 w 120"/>
                    <a:gd name="T11" fmla="*/ 0 h 16"/>
                    <a:gd name="T12" fmla="*/ 315913 w 120"/>
                    <a:gd name="T13" fmla="*/ 20638 h 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0" h="16">
                      <a:moveTo>
                        <a:pt x="120" y="8"/>
                      </a:moveTo>
                      <a:cubicBezTo>
                        <a:pt x="120" y="12"/>
                        <a:pt x="116" y="16"/>
                        <a:pt x="112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6" y="0"/>
                        <a:pt x="120" y="3"/>
                        <a:pt x="12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4" name="文本框 226">
                <a:extLst>
                  <a:ext uri="{FF2B5EF4-FFF2-40B4-BE49-F238E27FC236}">
                    <a16:creationId xmlns="" xmlns:a16="http://schemas.microsoft.com/office/drawing/2014/main" id="{0EA22BA2-F5AF-4A25-8D42-72149B127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466" y="2270284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Arial Unicode MS" pitchFamily="34" charset="-122"/>
                  </a:rPr>
                  <a:t>加入标题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9824FFEC-9AB0-4058-9F88-4293C1ED2601}"/>
                </a:ext>
              </a:extLst>
            </p:cNvPr>
            <p:cNvGrpSpPr/>
            <p:nvPr/>
          </p:nvGrpSpPr>
          <p:grpSpPr>
            <a:xfrm>
              <a:off x="4983715" y="1011377"/>
              <a:ext cx="1778541" cy="2040255"/>
              <a:chOff x="4983715" y="1011377"/>
              <a:chExt cx="1778541" cy="2040255"/>
            </a:xfrm>
          </p:grpSpPr>
          <p:sp>
            <p:nvSpPr>
              <p:cNvPr id="44" name="任意多边形 46">
                <a:extLst>
                  <a:ext uri="{FF2B5EF4-FFF2-40B4-BE49-F238E27FC236}">
                    <a16:creationId xmlns="" xmlns:a16="http://schemas.microsoft.com/office/drawing/2014/main" id="{2B448B51-435F-4C41-97FB-9B8980CABD00}"/>
                  </a:ext>
                </a:extLst>
              </p:cNvPr>
              <p:cNvSpPr/>
              <p:nvPr/>
            </p:nvSpPr>
            <p:spPr>
              <a:xfrm flipH="1" flipV="1">
                <a:off x="4983715" y="1011377"/>
                <a:ext cx="1778541" cy="2040255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55C0AF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585" tIns="36293" rIns="72585" bIns="3629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193">
                <a:extLst>
                  <a:ext uri="{FF2B5EF4-FFF2-40B4-BE49-F238E27FC236}">
                    <a16:creationId xmlns="" xmlns:a16="http://schemas.microsoft.com/office/drawing/2014/main" id="{B97224D9-0F0C-4B00-BA57-154E72C07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151" y="1782723"/>
                <a:ext cx="431661" cy="356295"/>
                <a:chOff x="9478963" y="1489075"/>
                <a:chExt cx="307975" cy="257176"/>
              </a:xfrm>
            </p:grpSpPr>
            <p:sp>
              <p:nvSpPr>
                <p:cNvPr id="47" name="Freeform 26">
                  <a:extLst>
                    <a:ext uri="{FF2B5EF4-FFF2-40B4-BE49-F238E27FC236}">
                      <a16:creationId xmlns="" xmlns:a16="http://schemas.microsoft.com/office/drawing/2014/main" id="{81F0C54F-646C-4A05-AD78-386C1098C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78963" y="1706563"/>
                  <a:ext cx="307975" cy="39688"/>
                </a:xfrm>
                <a:custGeom>
                  <a:avLst/>
                  <a:gdLst>
                    <a:gd name="T0" fmla="*/ 307975 w 118"/>
                    <a:gd name="T1" fmla="*/ 18521 h 15"/>
                    <a:gd name="T2" fmla="*/ 287095 w 118"/>
                    <a:gd name="T3" fmla="*/ 39688 h 15"/>
                    <a:gd name="T4" fmla="*/ 18270 w 118"/>
                    <a:gd name="T5" fmla="*/ 39688 h 15"/>
                    <a:gd name="T6" fmla="*/ 0 w 118"/>
                    <a:gd name="T7" fmla="*/ 18521 h 15"/>
                    <a:gd name="T8" fmla="*/ 18270 w 118"/>
                    <a:gd name="T9" fmla="*/ 0 h 15"/>
                    <a:gd name="T10" fmla="*/ 287095 w 118"/>
                    <a:gd name="T11" fmla="*/ 0 h 15"/>
                    <a:gd name="T12" fmla="*/ 307975 w 118"/>
                    <a:gd name="T13" fmla="*/ 18521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8" h="15">
                      <a:moveTo>
                        <a:pt x="118" y="7"/>
                      </a:moveTo>
                      <a:cubicBezTo>
                        <a:pt x="118" y="12"/>
                        <a:pt x="115" y="15"/>
                        <a:pt x="110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5" y="0"/>
                        <a:pt x="118" y="3"/>
                        <a:pt x="118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Freeform 27">
                  <a:extLst>
                    <a:ext uri="{FF2B5EF4-FFF2-40B4-BE49-F238E27FC236}">
                      <a16:creationId xmlns="" xmlns:a16="http://schemas.microsoft.com/office/drawing/2014/main" id="{88FDB68B-4A6A-414E-AAC2-8D607CE44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4363" y="1562100"/>
                  <a:ext cx="41275" cy="123825"/>
                </a:xfrm>
                <a:custGeom>
                  <a:avLst/>
                  <a:gdLst>
                    <a:gd name="T0" fmla="*/ 20638 w 16"/>
                    <a:gd name="T1" fmla="*/ 123825 h 47"/>
                    <a:gd name="T2" fmla="*/ 0 w 16"/>
                    <a:gd name="T3" fmla="*/ 102748 h 47"/>
                    <a:gd name="T4" fmla="*/ 0 w 16"/>
                    <a:gd name="T5" fmla="*/ 21077 h 47"/>
                    <a:gd name="T6" fmla="*/ 20638 w 16"/>
                    <a:gd name="T7" fmla="*/ 0 h 47"/>
                    <a:gd name="T8" fmla="*/ 41275 w 16"/>
                    <a:gd name="T9" fmla="*/ 21077 h 47"/>
                    <a:gd name="T10" fmla="*/ 41275 w 16"/>
                    <a:gd name="T11" fmla="*/ 102748 h 47"/>
                    <a:gd name="T12" fmla="*/ 20638 w 16"/>
                    <a:gd name="T13" fmla="*/ 123825 h 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47">
                      <a:moveTo>
                        <a:pt x="8" y="47"/>
                      </a:moveTo>
                      <a:cubicBezTo>
                        <a:pt x="4" y="47"/>
                        <a:pt x="0" y="44"/>
                        <a:pt x="0" y="3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6" y="44"/>
                        <a:pt x="12" y="47"/>
                        <a:pt x="8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Freeform 28">
                  <a:extLst>
                    <a:ext uri="{FF2B5EF4-FFF2-40B4-BE49-F238E27FC236}">
                      <a16:creationId xmlns="" xmlns:a16="http://schemas.microsoft.com/office/drawing/2014/main" id="{82D41FA0-E60E-4701-A7F7-537D7BE851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77388" y="1525588"/>
                  <a:ext cx="42863" cy="160338"/>
                </a:xfrm>
                <a:custGeom>
                  <a:avLst/>
                  <a:gdLst>
                    <a:gd name="T0" fmla="*/ 21432 w 16"/>
                    <a:gd name="T1" fmla="*/ 160338 h 61"/>
                    <a:gd name="T2" fmla="*/ 0 w 16"/>
                    <a:gd name="T3" fmla="*/ 139310 h 61"/>
                    <a:gd name="T4" fmla="*/ 0 w 16"/>
                    <a:gd name="T5" fmla="*/ 21028 h 61"/>
                    <a:gd name="T6" fmla="*/ 21432 w 16"/>
                    <a:gd name="T7" fmla="*/ 0 h 61"/>
                    <a:gd name="T8" fmla="*/ 42863 w 16"/>
                    <a:gd name="T9" fmla="*/ 21028 h 61"/>
                    <a:gd name="T10" fmla="*/ 42863 w 16"/>
                    <a:gd name="T11" fmla="*/ 139310 h 61"/>
                    <a:gd name="T12" fmla="*/ 21432 w 16"/>
                    <a:gd name="T13" fmla="*/ 160338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61">
                      <a:moveTo>
                        <a:pt x="8" y="61"/>
                      </a:moveTo>
                      <a:cubicBezTo>
                        <a:pt x="3" y="61"/>
                        <a:pt x="0" y="58"/>
                        <a:pt x="0" y="53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8"/>
                        <a:pt x="12" y="61"/>
                        <a:pt x="8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9">
                  <a:extLst>
                    <a:ext uri="{FF2B5EF4-FFF2-40B4-BE49-F238E27FC236}">
                      <a16:creationId xmlns="" xmlns:a16="http://schemas.microsoft.com/office/drawing/2014/main" id="{6EA6D3A3-705D-491E-B7AE-BAB342DDB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2000" y="1489075"/>
                  <a:ext cx="38100" cy="196850"/>
                </a:xfrm>
                <a:custGeom>
                  <a:avLst/>
                  <a:gdLst>
                    <a:gd name="T0" fmla="*/ 20320 w 15"/>
                    <a:gd name="T1" fmla="*/ 196850 h 75"/>
                    <a:gd name="T2" fmla="*/ 0 w 15"/>
                    <a:gd name="T3" fmla="*/ 175853 h 75"/>
                    <a:gd name="T4" fmla="*/ 0 w 15"/>
                    <a:gd name="T5" fmla="*/ 20997 h 75"/>
                    <a:gd name="T6" fmla="*/ 20320 w 15"/>
                    <a:gd name="T7" fmla="*/ 0 h 75"/>
                    <a:gd name="T8" fmla="*/ 38100 w 15"/>
                    <a:gd name="T9" fmla="*/ 20997 h 75"/>
                    <a:gd name="T10" fmla="*/ 38100 w 15"/>
                    <a:gd name="T11" fmla="*/ 175853 h 75"/>
                    <a:gd name="T12" fmla="*/ 20320 w 15"/>
                    <a:gd name="T13" fmla="*/ 196850 h 7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75">
                      <a:moveTo>
                        <a:pt x="8" y="75"/>
                      </a:moveTo>
                      <a:cubicBezTo>
                        <a:pt x="3" y="75"/>
                        <a:pt x="0" y="72"/>
                        <a:pt x="0" y="6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72"/>
                        <a:pt x="12" y="75"/>
                        <a:pt x="8" y="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Freeform 30">
                  <a:extLst>
                    <a:ext uri="{FF2B5EF4-FFF2-40B4-BE49-F238E27FC236}">
                      <a16:creationId xmlns="" xmlns:a16="http://schemas.microsoft.com/office/drawing/2014/main" id="{18D2FE2F-9164-490F-AB10-ABDA802B02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5025" y="1498600"/>
                  <a:ext cx="39688" cy="187325"/>
                </a:xfrm>
                <a:custGeom>
                  <a:avLst/>
                  <a:gdLst>
                    <a:gd name="T0" fmla="*/ 18521 w 15"/>
                    <a:gd name="T1" fmla="*/ 187325 h 71"/>
                    <a:gd name="T2" fmla="*/ 0 w 15"/>
                    <a:gd name="T3" fmla="*/ 166218 h 71"/>
                    <a:gd name="T4" fmla="*/ 0 w 15"/>
                    <a:gd name="T5" fmla="*/ 21107 h 71"/>
                    <a:gd name="T6" fmla="*/ 18521 w 15"/>
                    <a:gd name="T7" fmla="*/ 0 h 71"/>
                    <a:gd name="T8" fmla="*/ 39688 w 15"/>
                    <a:gd name="T9" fmla="*/ 21107 h 71"/>
                    <a:gd name="T10" fmla="*/ 39688 w 15"/>
                    <a:gd name="T11" fmla="*/ 166218 h 71"/>
                    <a:gd name="T12" fmla="*/ 18521 w 15"/>
                    <a:gd name="T13" fmla="*/ 187325 h 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7" y="71"/>
                      </a:moveTo>
                      <a:cubicBezTo>
                        <a:pt x="3" y="71"/>
                        <a:pt x="0" y="68"/>
                        <a:pt x="0" y="63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5" y="68"/>
                        <a:pt x="12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" name="文本框 227">
                <a:extLst>
                  <a:ext uri="{FF2B5EF4-FFF2-40B4-BE49-F238E27FC236}">
                    <a16:creationId xmlns="" xmlns:a16="http://schemas.microsoft.com/office/drawing/2014/main" id="{833B5892-949E-4B4F-A0C4-9836C183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0" y="2270284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Arial Unicode MS" pitchFamily="34" charset="-122"/>
                  </a:rPr>
                  <a:t>加入标题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69D0200E-13D2-488E-B5A0-7C06D11992D3}"/>
                </a:ext>
              </a:extLst>
            </p:cNvPr>
            <p:cNvGrpSpPr/>
            <p:nvPr/>
          </p:nvGrpSpPr>
          <p:grpSpPr>
            <a:xfrm>
              <a:off x="2810223" y="2814102"/>
              <a:ext cx="1779807" cy="2040255"/>
              <a:chOff x="2810223" y="2814102"/>
              <a:chExt cx="1779807" cy="2040255"/>
            </a:xfrm>
          </p:grpSpPr>
          <p:sp>
            <p:nvSpPr>
              <p:cNvPr id="31" name="任意多边形 33">
                <a:extLst>
                  <a:ext uri="{FF2B5EF4-FFF2-40B4-BE49-F238E27FC236}">
                    <a16:creationId xmlns="" xmlns:a16="http://schemas.microsoft.com/office/drawing/2014/main" id="{C159AAB5-A4A6-4B71-9F8C-4ACF0752491B}"/>
                  </a:ext>
                </a:extLst>
              </p:cNvPr>
              <p:cNvSpPr/>
              <p:nvPr/>
            </p:nvSpPr>
            <p:spPr>
              <a:xfrm flipH="1">
                <a:off x="2810223" y="2814102"/>
                <a:ext cx="1779807" cy="2040255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55C0AF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585" tIns="36293" rIns="72585" bIns="3629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" name="组合 207">
                <a:extLst>
                  <a:ext uri="{FF2B5EF4-FFF2-40B4-BE49-F238E27FC236}">
                    <a16:creationId xmlns="" xmlns:a16="http://schemas.microsoft.com/office/drawing/2014/main" id="{20CCB9E1-7970-44F4-B34B-8829E2C7D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751" y="3914240"/>
                <a:ext cx="596223" cy="418802"/>
                <a:chOff x="6934200" y="4259263"/>
                <a:chExt cx="373063" cy="265113"/>
              </a:xfrm>
            </p:grpSpPr>
            <p:sp>
              <p:nvSpPr>
                <p:cNvPr id="34" name="Oval 38">
                  <a:extLst>
                    <a:ext uri="{FF2B5EF4-FFF2-40B4-BE49-F238E27FC236}">
                      <a16:creationId xmlns="" xmlns:a16="http://schemas.microsoft.com/office/drawing/2014/main" id="{7417FE3F-2F20-445A-88F2-9C4011E60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94538" y="4395788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5" name="Freeform 39">
                  <a:extLst>
                    <a:ext uri="{FF2B5EF4-FFF2-40B4-BE49-F238E27FC236}">
                      <a16:creationId xmlns="" xmlns:a16="http://schemas.microsoft.com/office/drawing/2014/main" id="{ACF40C1B-C172-402F-BFB7-1CB61BB5C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3900" y="4449763"/>
                  <a:ext cx="93663" cy="74613"/>
                </a:xfrm>
                <a:custGeom>
                  <a:avLst/>
                  <a:gdLst>
                    <a:gd name="T0" fmla="*/ 70247 w 36"/>
                    <a:gd name="T1" fmla="*/ 0 h 28"/>
                    <a:gd name="T2" fmla="*/ 46832 w 36"/>
                    <a:gd name="T3" fmla="*/ 29312 h 28"/>
                    <a:gd name="T4" fmla="*/ 23416 w 36"/>
                    <a:gd name="T5" fmla="*/ 0 h 28"/>
                    <a:gd name="T6" fmla="*/ 0 w 36"/>
                    <a:gd name="T7" fmla="*/ 47966 h 28"/>
                    <a:gd name="T8" fmla="*/ 2602 w 36"/>
                    <a:gd name="T9" fmla="*/ 69284 h 28"/>
                    <a:gd name="T10" fmla="*/ 46832 w 36"/>
                    <a:gd name="T11" fmla="*/ 74613 h 28"/>
                    <a:gd name="T12" fmla="*/ 91061 w 36"/>
                    <a:gd name="T13" fmla="*/ 69284 h 28"/>
                    <a:gd name="T14" fmla="*/ 93663 w 36"/>
                    <a:gd name="T15" fmla="*/ 47966 h 28"/>
                    <a:gd name="T16" fmla="*/ 70247 w 36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" h="28">
                      <a:moveTo>
                        <a:pt x="27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3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4" y="28"/>
                        <a:pt x="30" y="27"/>
                        <a:pt x="35" y="26"/>
                      </a:cubicBezTo>
                      <a:cubicBezTo>
                        <a:pt x="36" y="23"/>
                        <a:pt x="36" y="21"/>
                        <a:pt x="36" y="18"/>
                      </a:cubicBezTo>
                      <a:cubicBezTo>
                        <a:pt x="36" y="11"/>
                        <a:pt x="33" y="4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Oval 40">
                  <a:extLst>
                    <a:ext uri="{FF2B5EF4-FFF2-40B4-BE49-F238E27FC236}">
                      <a16:creationId xmlns="" xmlns:a16="http://schemas.microsoft.com/office/drawing/2014/main" id="{97261CA3-DA98-444D-BC1E-DC29D89FC7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58013" y="4395788"/>
                  <a:ext cx="50800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41">
                  <a:extLst>
                    <a:ext uri="{FF2B5EF4-FFF2-40B4-BE49-F238E27FC236}">
                      <a16:creationId xmlns="" xmlns:a16="http://schemas.microsoft.com/office/drawing/2014/main" id="{211039B9-0FDA-490A-A01E-31ED5056B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4200" y="4449763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9728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9728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1" y="23"/>
                        <a:pt x="1" y="26"/>
                      </a:cubicBezTo>
                      <a:cubicBezTo>
                        <a:pt x="7" y="27"/>
                        <a:pt x="12" y="28"/>
                        <a:pt x="19" y="28"/>
                      </a:cubicBezTo>
                      <a:cubicBezTo>
                        <a:pt x="25" y="28"/>
                        <a:pt x="31" y="27"/>
                        <a:pt x="36" y="26"/>
                      </a:cubicBezTo>
                      <a:cubicBezTo>
                        <a:pt x="37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Oval 42">
                  <a:extLst>
                    <a:ext uri="{FF2B5EF4-FFF2-40B4-BE49-F238E27FC236}">
                      <a16:creationId xmlns="" xmlns:a16="http://schemas.microsoft.com/office/drawing/2014/main" id="{15F8218F-06AF-49F4-9D44-FF6C33932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238" y="4395788"/>
                  <a:ext cx="49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 43">
                  <a:extLst>
                    <a:ext uri="{FF2B5EF4-FFF2-40B4-BE49-F238E27FC236}">
                      <a16:creationId xmlns="" xmlns:a16="http://schemas.microsoft.com/office/drawing/2014/main" id="{B98F77BA-7789-4EAB-B64D-D8BD3C9F0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0425" y="4449763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7110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7110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5" y="28"/>
                        <a:pt x="30" y="27"/>
                        <a:pt x="36" y="26"/>
                      </a:cubicBezTo>
                      <a:cubicBezTo>
                        <a:pt x="36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44">
                  <a:extLst>
                    <a:ext uri="{FF2B5EF4-FFF2-40B4-BE49-F238E27FC236}">
                      <a16:creationId xmlns="" xmlns:a16="http://schemas.microsoft.com/office/drawing/2014/main" id="{D4F530CC-BEE2-4AC7-ABE3-C40E57413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6275" y="4259263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45">
                  <a:extLst>
                    <a:ext uri="{FF2B5EF4-FFF2-40B4-BE49-F238E27FC236}">
                      <a16:creationId xmlns="" xmlns:a16="http://schemas.microsoft.com/office/drawing/2014/main" id="{B659C1A3-56AA-4110-B3A1-2D1FF8B41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4313238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9728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5234 w 37"/>
                    <a:gd name="T9" fmla="*/ 69284 h 28"/>
                    <a:gd name="T10" fmla="*/ 49728 w 37"/>
                    <a:gd name="T11" fmla="*/ 74613 h 28"/>
                    <a:gd name="T12" fmla="*/ 94221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4"/>
                        <a:pt x="0" y="11"/>
                        <a:pt x="0" y="18"/>
                      </a:cubicBezTo>
                      <a:cubicBezTo>
                        <a:pt x="0" y="21"/>
                        <a:pt x="1" y="23"/>
                        <a:pt x="2" y="26"/>
                      </a:cubicBezTo>
                      <a:cubicBezTo>
                        <a:pt x="7" y="27"/>
                        <a:pt x="13" y="28"/>
                        <a:pt x="19" y="28"/>
                      </a:cubicBezTo>
                      <a:cubicBezTo>
                        <a:pt x="25" y="28"/>
                        <a:pt x="31" y="27"/>
                        <a:pt x="36" y="26"/>
                      </a:cubicBezTo>
                      <a:cubicBezTo>
                        <a:pt x="37" y="23"/>
                        <a:pt x="37" y="21"/>
                        <a:pt x="37" y="18"/>
                      </a:cubicBezTo>
                      <a:cubicBezTo>
                        <a:pt x="37" y="11"/>
                        <a:pt x="34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Oval 46">
                  <a:extLst>
                    <a:ext uri="{FF2B5EF4-FFF2-40B4-BE49-F238E27FC236}">
                      <a16:creationId xmlns="" xmlns:a16="http://schemas.microsoft.com/office/drawing/2014/main" id="{24124D95-CABB-459C-B05D-306849113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2800" y="4259263"/>
                  <a:ext cx="52388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3" name="Freeform 47">
                  <a:extLst>
                    <a:ext uri="{FF2B5EF4-FFF2-40B4-BE49-F238E27FC236}">
                      <a16:creationId xmlns="" xmlns:a16="http://schemas.microsoft.com/office/drawing/2014/main" id="{D2632B66-C7F1-42B6-954D-A616248BA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2163" y="4313238"/>
                  <a:ext cx="96838" cy="74613"/>
                </a:xfrm>
                <a:custGeom>
                  <a:avLst/>
                  <a:gdLst>
                    <a:gd name="T0" fmla="*/ 73283 w 37"/>
                    <a:gd name="T1" fmla="*/ 0 h 28"/>
                    <a:gd name="T2" fmla="*/ 47110 w 37"/>
                    <a:gd name="T3" fmla="*/ 29312 h 28"/>
                    <a:gd name="T4" fmla="*/ 23555 w 37"/>
                    <a:gd name="T5" fmla="*/ 0 h 28"/>
                    <a:gd name="T6" fmla="*/ 0 w 37"/>
                    <a:gd name="T7" fmla="*/ 47966 h 28"/>
                    <a:gd name="T8" fmla="*/ 2617 w 37"/>
                    <a:gd name="T9" fmla="*/ 69284 h 28"/>
                    <a:gd name="T10" fmla="*/ 47110 w 37"/>
                    <a:gd name="T11" fmla="*/ 74613 h 28"/>
                    <a:gd name="T12" fmla="*/ 91604 w 37"/>
                    <a:gd name="T13" fmla="*/ 69284 h 28"/>
                    <a:gd name="T14" fmla="*/ 96838 w 37"/>
                    <a:gd name="T15" fmla="*/ 47966 h 28"/>
                    <a:gd name="T16" fmla="*/ 73283 w 37"/>
                    <a:gd name="T17" fmla="*/ 0 h 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7" h="28">
                      <a:moveTo>
                        <a:pt x="28" y="0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3" y="4"/>
                        <a:pt x="0" y="11"/>
                        <a:pt x="0" y="18"/>
                      </a:cubicBezTo>
                      <a:cubicBezTo>
                        <a:pt x="0" y="21"/>
                        <a:pt x="0" y="23"/>
                        <a:pt x="1" y="26"/>
                      </a:cubicBezTo>
                      <a:cubicBezTo>
                        <a:pt x="6" y="27"/>
                        <a:pt x="12" y="28"/>
                        <a:pt x="18" y="28"/>
                      </a:cubicBezTo>
                      <a:cubicBezTo>
                        <a:pt x="24" y="28"/>
                        <a:pt x="30" y="27"/>
                        <a:pt x="35" y="26"/>
                      </a:cubicBezTo>
                      <a:cubicBezTo>
                        <a:pt x="36" y="23"/>
                        <a:pt x="37" y="21"/>
                        <a:pt x="37" y="18"/>
                      </a:cubicBezTo>
                      <a:cubicBezTo>
                        <a:pt x="37" y="11"/>
                        <a:pt x="33" y="4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" name="文本框 228">
                <a:extLst>
                  <a:ext uri="{FF2B5EF4-FFF2-40B4-BE49-F238E27FC236}">
                    <a16:creationId xmlns="" xmlns:a16="http://schemas.microsoft.com/office/drawing/2014/main" id="{60E90A3C-72BD-4AB9-866F-7F3A61D65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466" y="4441806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Arial Unicode MS" pitchFamily="34" charset="-122"/>
                  </a:rPr>
                  <a:t>加入标题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703AEB8F-0E0F-4DE1-B20A-585BD5FA0752}"/>
                </a:ext>
              </a:extLst>
            </p:cNvPr>
            <p:cNvGrpSpPr/>
            <p:nvPr/>
          </p:nvGrpSpPr>
          <p:grpSpPr>
            <a:xfrm>
              <a:off x="4696362" y="3100388"/>
              <a:ext cx="2065893" cy="1757720"/>
              <a:chOff x="4696362" y="3100388"/>
              <a:chExt cx="2065893" cy="1757720"/>
            </a:xfrm>
          </p:grpSpPr>
          <p:sp>
            <p:nvSpPr>
              <p:cNvPr id="21" name="任意多边形 23">
                <a:extLst>
                  <a:ext uri="{FF2B5EF4-FFF2-40B4-BE49-F238E27FC236}">
                    <a16:creationId xmlns="" xmlns:a16="http://schemas.microsoft.com/office/drawing/2014/main" id="{12345E46-FB73-4596-AF46-D4299EEEA6CA}"/>
                  </a:ext>
                </a:extLst>
              </p:cNvPr>
              <p:cNvSpPr/>
              <p:nvPr/>
            </p:nvSpPr>
            <p:spPr>
              <a:xfrm rot="16200000" flipH="1">
                <a:off x="4850449" y="2946301"/>
                <a:ext cx="1757720" cy="2065893"/>
              </a:xfrm>
              <a:custGeom>
                <a:avLst/>
                <a:gdLst>
                  <a:gd name="connsiteX0" fmla="*/ 0 w 2232000"/>
                  <a:gd name="connsiteY0" fmla="*/ 2335309 h 2590940"/>
                  <a:gd name="connsiteX1" fmla="*/ 0 w 2232000"/>
                  <a:gd name="connsiteY1" fmla="*/ 614571 h 2590940"/>
                  <a:gd name="connsiteX2" fmla="*/ 255630 w 2232000"/>
                  <a:gd name="connsiteY2" fmla="*/ 358940 h 2590940"/>
                  <a:gd name="connsiteX3" fmla="*/ 907815 w 2232000"/>
                  <a:gd name="connsiteY3" fmla="*/ 358940 h 2590940"/>
                  <a:gd name="connsiteX4" fmla="*/ 1116000 w 2232000"/>
                  <a:gd name="connsiteY4" fmla="*/ 0 h 2590940"/>
                  <a:gd name="connsiteX5" fmla="*/ 1324185 w 2232000"/>
                  <a:gd name="connsiteY5" fmla="*/ 358940 h 2590940"/>
                  <a:gd name="connsiteX6" fmla="*/ 1976369 w 2232000"/>
                  <a:gd name="connsiteY6" fmla="*/ 358940 h 2590940"/>
                  <a:gd name="connsiteX7" fmla="*/ 2232000 w 2232000"/>
                  <a:gd name="connsiteY7" fmla="*/ 614571 h 2590940"/>
                  <a:gd name="connsiteX8" fmla="*/ 2232000 w 2232000"/>
                  <a:gd name="connsiteY8" fmla="*/ 2335309 h 2590940"/>
                  <a:gd name="connsiteX9" fmla="*/ 1976369 w 2232000"/>
                  <a:gd name="connsiteY9" fmla="*/ 2590940 h 2590940"/>
                  <a:gd name="connsiteX10" fmla="*/ 255630 w 2232000"/>
                  <a:gd name="connsiteY10" fmla="*/ 2590940 h 2590940"/>
                  <a:gd name="connsiteX11" fmla="*/ 0 w 2232000"/>
                  <a:gd name="connsiteY11" fmla="*/ 2335309 h 259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000" h="2590940">
                    <a:moveTo>
                      <a:pt x="0" y="2335309"/>
                    </a:moveTo>
                    <a:lnTo>
                      <a:pt x="0" y="614571"/>
                    </a:lnTo>
                    <a:cubicBezTo>
                      <a:pt x="0" y="473390"/>
                      <a:pt x="114449" y="358940"/>
                      <a:pt x="255630" y="358940"/>
                    </a:cubicBezTo>
                    <a:lnTo>
                      <a:pt x="907815" y="358940"/>
                    </a:lnTo>
                    <a:lnTo>
                      <a:pt x="1116000" y="0"/>
                    </a:lnTo>
                    <a:lnTo>
                      <a:pt x="1324185" y="358940"/>
                    </a:lnTo>
                    <a:lnTo>
                      <a:pt x="1976369" y="358940"/>
                    </a:lnTo>
                    <a:cubicBezTo>
                      <a:pt x="2117550" y="358940"/>
                      <a:pt x="2232000" y="473390"/>
                      <a:pt x="2232000" y="614571"/>
                    </a:cubicBezTo>
                    <a:lnTo>
                      <a:pt x="2232000" y="2335309"/>
                    </a:lnTo>
                    <a:cubicBezTo>
                      <a:pt x="2232000" y="2476490"/>
                      <a:pt x="2117550" y="2590940"/>
                      <a:pt x="1976369" y="2590940"/>
                    </a:cubicBezTo>
                    <a:lnTo>
                      <a:pt x="255630" y="2590940"/>
                    </a:lnTo>
                    <a:cubicBezTo>
                      <a:pt x="114449" y="2590940"/>
                      <a:pt x="0" y="2476490"/>
                      <a:pt x="0" y="2335309"/>
                    </a:cubicBezTo>
                    <a:close/>
                  </a:path>
                </a:pathLst>
              </a:custGeom>
              <a:solidFill>
                <a:srgbClr val="113F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585" tIns="36293" rIns="72585" bIns="3629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8">
                <a:extLst>
                  <a:ext uri="{FF2B5EF4-FFF2-40B4-BE49-F238E27FC236}">
                    <a16:creationId xmlns="" xmlns:a16="http://schemas.microsoft.com/office/drawing/2014/main" id="{99A1579F-8373-4125-829B-2C2F227AE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6517" y="3859233"/>
                <a:ext cx="532930" cy="531316"/>
                <a:chOff x="9488488" y="4192588"/>
                <a:chExt cx="341313" cy="344487"/>
              </a:xfrm>
            </p:grpSpPr>
            <p:sp>
              <p:nvSpPr>
                <p:cNvPr id="24" name="Freeform 48">
                  <a:extLst>
                    <a:ext uri="{FF2B5EF4-FFF2-40B4-BE49-F238E27FC236}">
                      <a16:creationId xmlns="" xmlns:a16="http://schemas.microsoft.com/office/drawing/2014/main" id="{7A323361-F8F6-4883-AAC3-8B87D613BF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67863" y="4206875"/>
                  <a:ext cx="182563" cy="330200"/>
                </a:xfrm>
                <a:custGeom>
                  <a:avLst/>
                  <a:gdLst>
                    <a:gd name="T0" fmla="*/ 91282 w 70"/>
                    <a:gd name="T1" fmla="*/ 330200 h 126"/>
                    <a:gd name="T2" fmla="*/ 0 w 70"/>
                    <a:gd name="T3" fmla="*/ 165100 h 126"/>
                    <a:gd name="T4" fmla="*/ 91282 w 70"/>
                    <a:gd name="T5" fmla="*/ 0 h 126"/>
                    <a:gd name="T6" fmla="*/ 182563 w 70"/>
                    <a:gd name="T7" fmla="*/ 165100 h 126"/>
                    <a:gd name="T8" fmla="*/ 91282 w 70"/>
                    <a:gd name="T9" fmla="*/ 330200 h 126"/>
                    <a:gd name="T10" fmla="*/ 91282 w 70"/>
                    <a:gd name="T11" fmla="*/ 15724 h 126"/>
                    <a:gd name="T12" fmla="*/ 15648 w 70"/>
                    <a:gd name="T13" fmla="*/ 165100 h 126"/>
                    <a:gd name="T14" fmla="*/ 91282 w 70"/>
                    <a:gd name="T15" fmla="*/ 314476 h 126"/>
                    <a:gd name="T16" fmla="*/ 166915 w 70"/>
                    <a:gd name="T17" fmla="*/ 165100 h 126"/>
                    <a:gd name="T18" fmla="*/ 91282 w 70"/>
                    <a:gd name="T19" fmla="*/ 15724 h 1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0" h="126">
                      <a:moveTo>
                        <a:pt x="35" y="126"/>
                      </a:moveTo>
                      <a:cubicBezTo>
                        <a:pt x="15" y="126"/>
                        <a:pt x="0" y="98"/>
                        <a:pt x="0" y="63"/>
                      </a:cubicBezTo>
                      <a:cubicBezTo>
                        <a:pt x="0" y="27"/>
                        <a:pt x="15" y="0"/>
                        <a:pt x="35" y="0"/>
                      </a:cubicBezTo>
                      <a:cubicBezTo>
                        <a:pt x="55" y="0"/>
                        <a:pt x="70" y="27"/>
                        <a:pt x="70" y="63"/>
                      </a:cubicBezTo>
                      <a:cubicBezTo>
                        <a:pt x="70" y="98"/>
                        <a:pt x="55" y="126"/>
                        <a:pt x="35" y="126"/>
                      </a:cubicBezTo>
                      <a:close/>
                      <a:moveTo>
                        <a:pt x="35" y="6"/>
                      </a:moveTo>
                      <a:cubicBezTo>
                        <a:pt x="19" y="6"/>
                        <a:pt x="6" y="32"/>
                        <a:pt x="6" y="63"/>
                      </a:cubicBezTo>
                      <a:cubicBezTo>
                        <a:pt x="6" y="93"/>
                        <a:pt x="19" y="120"/>
                        <a:pt x="35" y="120"/>
                      </a:cubicBezTo>
                      <a:cubicBezTo>
                        <a:pt x="51" y="120"/>
                        <a:pt x="64" y="93"/>
                        <a:pt x="64" y="63"/>
                      </a:cubicBezTo>
                      <a:cubicBezTo>
                        <a:pt x="64" y="32"/>
                        <a:pt x="51" y="6"/>
                        <a:pt x="35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Freeform 49">
                  <a:extLst>
                    <a:ext uri="{FF2B5EF4-FFF2-40B4-BE49-F238E27FC236}">
                      <a16:creationId xmlns="" xmlns:a16="http://schemas.microsoft.com/office/drawing/2014/main" id="{4DD82ED7-9BB0-414D-91C6-C3B58924B9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88488" y="4260850"/>
                  <a:ext cx="341313" cy="219075"/>
                </a:xfrm>
                <a:custGeom>
                  <a:avLst/>
                  <a:gdLst>
                    <a:gd name="T0" fmla="*/ 105019 w 130"/>
                    <a:gd name="T1" fmla="*/ 219075 h 83"/>
                    <a:gd name="T2" fmla="*/ 21004 w 130"/>
                    <a:gd name="T3" fmla="*/ 179483 h 83"/>
                    <a:gd name="T4" fmla="*/ 131274 w 130"/>
                    <a:gd name="T5" fmla="*/ 23755 h 83"/>
                    <a:gd name="T6" fmla="*/ 236294 w 130"/>
                    <a:gd name="T7" fmla="*/ 0 h 83"/>
                    <a:gd name="T8" fmla="*/ 320309 w 130"/>
                    <a:gd name="T9" fmla="*/ 39592 h 83"/>
                    <a:gd name="T10" fmla="*/ 210039 w 130"/>
                    <a:gd name="T11" fmla="*/ 195320 h 83"/>
                    <a:gd name="T12" fmla="*/ 105019 w 130"/>
                    <a:gd name="T13" fmla="*/ 219075 h 83"/>
                    <a:gd name="T14" fmla="*/ 236294 w 130"/>
                    <a:gd name="T15" fmla="*/ 15837 h 83"/>
                    <a:gd name="T16" fmla="*/ 139151 w 130"/>
                    <a:gd name="T17" fmla="*/ 39592 h 83"/>
                    <a:gd name="T18" fmla="*/ 34131 w 130"/>
                    <a:gd name="T19" fmla="*/ 174204 h 83"/>
                    <a:gd name="T20" fmla="*/ 105019 w 130"/>
                    <a:gd name="T21" fmla="*/ 203238 h 83"/>
                    <a:gd name="T22" fmla="*/ 202162 w 130"/>
                    <a:gd name="T23" fmla="*/ 179483 h 83"/>
                    <a:gd name="T24" fmla="*/ 307182 w 130"/>
                    <a:gd name="T25" fmla="*/ 44871 h 83"/>
                    <a:gd name="T26" fmla="*/ 236294 w 130"/>
                    <a:gd name="T27" fmla="*/ 15837 h 8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30" h="83">
                      <a:moveTo>
                        <a:pt x="40" y="83"/>
                      </a:moveTo>
                      <a:cubicBezTo>
                        <a:pt x="24" y="83"/>
                        <a:pt x="12" y="78"/>
                        <a:pt x="8" y="68"/>
                      </a:cubicBezTo>
                      <a:cubicBezTo>
                        <a:pt x="0" y="50"/>
                        <a:pt x="18" y="24"/>
                        <a:pt x="50" y="9"/>
                      </a:cubicBezTo>
                      <a:cubicBezTo>
                        <a:pt x="63" y="3"/>
                        <a:pt x="78" y="0"/>
                        <a:pt x="90" y="0"/>
                      </a:cubicBezTo>
                      <a:cubicBezTo>
                        <a:pt x="106" y="0"/>
                        <a:pt x="118" y="5"/>
                        <a:pt x="122" y="15"/>
                      </a:cubicBezTo>
                      <a:cubicBezTo>
                        <a:pt x="130" y="33"/>
                        <a:pt x="112" y="59"/>
                        <a:pt x="80" y="74"/>
                      </a:cubicBezTo>
                      <a:cubicBezTo>
                        <a:pt x="67" y="80"/>
                        <a:pt x="52" y="83"/>
                        <a:pt x="40" y="83"/>
                      </a:cubicBezTo>
                      <a:close/>
                      <a:moveTo>
                        <a:pt x="90" y="6"/>
                      </a:moveTo>
                      <a:cubicBezTo>
                        <a:pt x="79" y="6"/>
                        <a:pt x="65" y="9"/>
                        <a:pt x="53" y="15"/>
                      </a:cubicBezTo>
                      <a:cubicBezTo>
                        <a:pt x="25" y="28"/>
                        <a:pt x="7" y="51"/>
                        <a:pt x="13" y="66"/>
                      </a:cubicBezTo>
                      <a:cubicBezTo>
                        <a:pt x="17" y="73"/>
                        <a:pt x="26" y="77"/>
                        <a:pt x="40" y="77"/>
                      </a:cubicBezTo>
                      <a:cubicBezTo>
                        <a:pt x="51" y="77"/>
                        <a:pt x="65" y="74"/>
                        <a:pt x="77" y="68"/>
                      </a:cubicBezTo>
                      <a:cubicBezTo>
                        <a:pt x="105" y="55"/>
                        <a:pt x="123" y="32"/>
                        <a:pt x="117" y="17"/>
                      </a:cubicBezTo>
                      <a:cubicBezTo>
                        <a:pt x="113" y="10"/>
                        <a:pt x="104" y="6"/>
                        <a:pt x="90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50">
                  <a:extLst>
                    <a:ext uri="{FF2B5EF4-FFF2-40B4-BE49-F238E27FC236}">
                      <a16:creationId xmlns="" xmlns:a16="http://schemas.microsoft.com/office/drawing/2014/main" id="{71038C7A-AC0A-4478-8F74-34F047CC12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93250" y="4267200"/>
                  <a:ext cx="331788" cy="206375"/>
                </a:xfrm>
                <a:custGeom>
                  <a:avLst/>
                  <a:gdLst>
                    <a:gd name="T0" fmla="*/ 223825 w 126"/>
                    <a:gd name="T1" fmla="*/ 206375 h 79"/>
                    <a:gd name="T2" fmla="*/ 134295 w 126"/>
                    <a:gd name="T3" fmla="*/ 190701 h 79"/>
                    <a:gd name="T4" fmla="*/ 34232 w 126"/>
                    <a:gd name="T5" fmla="*/ 125392 h 79"/>
                    <a:gd name="T6" fmla="*/ 10533 w 126"/>
                    <a:gd name="T7" fmla="*/ 47022 h 79"/>
                    <a:gd name="T8" fmla="*/ 107963 w 126"/>
                    <a:gd name="T9" fmla="*/ 0 h 79"/>
                    <a:gd name="T10" fmla="*/ 197493 w 126"/>
                    <a:gd name="T11" fmla="*/ 15674 h 79"/>
                    <a:gd name="T12" fmla="*/ 297556 w 126"/>
                    <a:gd name="T13" fmla="*/ 80983 h 79"/>
                    <a:gd name="T14" fmla="*/ 321255 w 126"/>
                    <a:gd name="T15" fmla="*/ 159353 h 79"/>
                    <a:gd name="T16" fmla="*/ 223825 w 126"/>
                    <a:gd name="T17" fmla="*/ 206375 h 79"/>
                    <a:gd name="T18" fmla="*/ 107963 w 126"/>
                    <a:gd name="T19" fmla="*/ 15674 h 79"/>
                    <a:gd name="T20" fmla="*/ 23699 w 126"/>
                    <a:gd name="T21" fmla="*/ 52247 h 79"/>
                    <a:gd name="T22" fmla="*/ 47398 w 126"/>
                    <a:gd name="T23" fmla="*/ 117555 h 79"/>
                    <a:gd name="T24" fmla="*/ 139562 w 126"/>
                    <a:gd name="T25" fmla="*/ 175027 h 79"/>
                    <a:gd name="T26" fmla="*/ 223825 w 126"/>
                    <a:gd name="T27" fmla="*/ 190701 h 79"/>
                    <a:gd name="T28" fmla="*/ 308089 w 126"/>
                    <a:gd name="T29" fmla="*/ 154128 h 79"/>
                    <a:gd name="T30" fmla="*/ 284390 w 126"/>
                    <a:gd name="T31" fmla="*/ 88820 h 79"/>
                    <a:gd name="T32" fmla="*/ 192226 w 126"/>
                    <a:gd name="T33" fmla="*/ 31348 h 79"/>
                    <a:gd name="T34" fmla="*/ 107963 w 126"/>
                    <a:gd name="T35" fmla="*/ 15674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6" h="79">
                      <a:moveTo>
                        <a:pt x="85" y="79"/>
                      </a:moveTo>
                      <a:cubicBezTo>
                        <a:pt x="74" y="79"/>
                        <a:pt x="63" y="77"/>
                        <a:pt x="51" y="73"/>
                      </a:cubicBezTo>
                      <a:cubicBezTo>
                        <a:pt x="35" y="67"/>
                        <a:pt x="22" y="58"/>
                        <a:pt x="13" y="48"/>
                      </a:cubicBezTo>
                      <a:cubicBezTo>
                        <a:pt x="4" y="38"/>
                        <a:pt x="0" y="27"/>
                        <a:pt x="4" y="18"/>
                      </a:cubicBezTo>
                      <a:cubicBezTo>
                        <a:pt x="8" y="7"/>
                        <a:pt x="22" y="0"/>
                        <a:pt x="41" y="0"/>
                      </a:cubicBezTo>
                      <a:cubicBezTo>
                        <a:pt x="52" y="0"/>
                        <a:pt x="63" y="2"/>
                        <a:pt x="75" y="6"/>
                      </a:cubicBezTo>
                      <a:cubicBezTo>
                        <a:pt x="91" y="12"/>
                        <a:pt x="104" y="21"/>
                        <a:pt x="113" y="31"/>
                      </a:cubicBezTo>
                      <a:cubicBezTo>
                        <a:pt x="122" y="41"/>
                        <a:pt x="126" y="52"/>
                        <a:pt x="122" y="61"/>
                      </a:cubicBezTo>
                      <a:cubicBezTo>
                        <a:pt x="118" y="72"/>
                        <a:pt x="104" y="79"/>
                        <a:pt x="85" y="79"/>
                      </a:cubicBezTo>
                      <a:close/>
                      <a:moveTo>
                        <a:pt x="41" y="6"/>
                      </a:moveTo>
                      <a:cubicBezTo>
                        <a:pt x="24" y="6"/>
                        <a:pt x="13" y="11"/>
                        <a:pt x="9" y="20"/>
                      </a:cubicBezTo>
                      <a:cubicBezTo>
                        <a:pt x="7" y="27"/>
                        <a:pt x="10" y="36"/>
                        <a:pt x="18" y="45"/>
                      </a:cubicBezTo>
                      <a:cubicBezTo>
                        <a:pt x="26" y="54"/>
                        <a:pt x="38" y="62"/>
                        <a:pt x="53" y="67"/>
                      </a:cubicBezTo>
                      <a:cubicBezTo>
                        <a:pt x="64" y="71"/>
                        <a:pt x="75" y="73"/>
                        <a:pt x="85" y="73"/>
                      </a:cubicBezTo>
                      <a:cubicBezTo>
                        <a:pt x="102" y="73"/>
                        <a:pt x="113" y="68"/>
                        <a:pt x="117" y="59"/>
                      </a:cubicBezTo>
                      <a:cubicBezTo>
                        <a:pt x="119" y="52"/>
                        <a:pt x="116" y="43"/>
                        <a:pt x="108" y="34"/>
                      </a:cubicBezTo>
                      <a:cubicBezTo>
                        <a:pt x="100" y="25"/>
                        <a:pt x="88" y="17"/>
                        <a:pt x="73" y="12"/>
                      </a:cubicBezTo>
                      <a:cubicBezTo>
                        <a:pt x="62" y="8"/>
                        <a:pt x="51" y="6"/>
                        <a:pt x="41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51">
                  <a:extLst>
                    <a:ext uri="{FF2B5EF4-FFF2-40B4-BE49-F238E27FC236}">
                      <a16:creationId xmlns="" xmlns:a16="http://schemas.microsoft.com/office/drawing/2014/main" id="{A412767A-C396-4A08-A659-2028F2218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17075" y="4329113"/>
                  <a:ext cx="84138" cy="841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52">
                  <a:extLst>
                    <a:ext uri="{FF2B5EF4-FFF2-40B4-BE49-F238E27FC236}">
                      <a16:creationId xmlns="" xmlns:a16="http://schemas.microsoft.com/office/drawing/2014/main" id="{D36D2EAA-E779-4123-ACB4-AE9B02202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85350" y="4413250"/>
                  <a:ext cx="41275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53">
                  <a:extLst>
                    <a:ext uri="{FF2B5EF4-FFF2-40B4-BE49-F238E27FC236}">
                      <a16:creationId xmlns="" xmlns:a16="http://schemas.microsoft.com/office/drawing/2014/main" id="{87C721A7-6836-4279-923E-05A71CFD4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1663" y="4413250"/>
                  <a:ext cx="41275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54">
                  <a:extLst>
                    <a:ext uri="{FF2B5EF4-FFF2-40B4-BE49-F238E27FC236}">
                      <a16:creationId xmlns="" xmlns:a16="http://schemas.microsoft.com/office/drawing/2014/main" id="{A48D49BF-6EAC-4723-B535-CF88123027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37713" y="4192588"/>
                  <a:ext cx="42863" cy="4286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微软雅黑" pitchFamily="34" charset="-122"/>
                    </a:defRPr>
                  </a:lvl9pPr>
                </a:lstStyle>
                <a:p>
                  <a:endParaRPr lang="zh-CN" altLang="en-US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229">
                <a:extLst>
                  <a:ext uri="{FF2B5EF4-FFF2-40B4-BE49-F238E27FC236}">
                    <a16:creationId xmlns="" xmlns:a16="http://schemas.microsoft.com/office/drawing/2014/main" id="{5BA4D84B-C1F1-42C1-AE13-F5888C50E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700" y="4441806"/>
                <a:ext cx="899175" cy="29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585" tIns="36293" rIns="72585" bIns="3629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Arial Unicode MS" pitchFamily="34" charset="-122"/>
                  </a:rPr>
                  <a:t>加入标题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260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13">
            <a:extLst>
              <a:ext uri="{FF2B5EF4-FFF2-40B4-BE49-F238E27FC236}">
                <a16:creationId xmlns="" xmlns:a16="http://schemas.microsoft.com/office/drawing/2014/main" id="{13C22290-2B7E-45A4-92EA-FB80E500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095" y="2507941"/>
            <a:ext cx="4234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="" xmlns:a16="http://schemas.microsoft.com/office/drawing/2014/main" id="{DAE2945E-6546-4A1A-A3D4-99B187CB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095" y="4476441"/>
            <a:ext cx="4234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文本编辑文字点击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此处更换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E2178B28-07B8-4788-901F-E4094DFD851B}"/>
              </a:ext>
            </a:extLst>
          </p:cNvPr>
          <p:cNvSpPr/>
          <p:nvPr/>
        </p:nvSpPr>
        <p:spPr>
          <a:xfrm>
            <a:off x="6952452" y="2689668"/>
            <a:ext cx="398463" cy="398463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EAB39A3E-4AFF-4E9A-B69F-01095111293F}"/>
              </a:ext>
            </a:extLst>
          </p:cNvPr>
          <p:cNvSpPr/>
          <p:nvPr/>
        </p:nvSpPr>
        <p:spPr>
          <a:xfrm>
            <a:off x="6952452" y="4681981"/>
            <a:ext cx="398463" cy="400050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56FE8995-A459-44DE-A74A-A1FF9E056076}"/>
              </a:ext>
            </a:extLst>
          </p:cNvPr>
          <p:cNvGrpSpPr/>
          <p:nvPr/>
        </p:nvGrpSpPr>
        <p:grpSpPr>
          <a:xfrm>
            <a:off x="684886" y="1952875"/>
            <a:ext cx="5947686" cy="3864210"/>
            <a:chOff x="522288" y="1680358"/>
            <a:chExt cx="4749427" cy="3085703"/>
          </a:xfrm>
        </p:grpSpPr>
        <p:grpSp>
          <p:nvGrpSpPr>
            <p:cNvPr id="15" name="Group 74">
              <a:extLst>
                <a:ext uri="{FF2B5EF4-FFF2-40B4-BE49-F238E27FC236}">
                  <a16:creationId xmlns="" xmlns:a16="http://schemas.microsoft.com/office/drawing/2014/main" id="{791FCD06-D0A7-471D-9FD8-67C3B573B3A4}"/>
                </a:ext>
              </a:extLst>
            </p:cNvPr>
            <p:cNvGrpSpPr/>
            <p:nvPr/>
          </p:nvGrpSpPr>
          <p:grpSpPr>
            <a:xfrm>
              <a:off x="522288" y="2144180"/>
              <a:ext cx="925512" cy="1951570"/>
              <a:chOff x="522288" y="1680358"/>
              <a:chExt cx="925512" cy="1864274"/>
            </a:xfrm>
          </p:grpSpPr>
          <p:sp>
            <p:nvSpPr>
              <p:cNvPr id="39" name="Freeform 5">
                <a:extLst>
                  <a:ext uri="{FF2B5EF4-FFF2-40B4-BE49-F238E27FC236}">
                    <a16:creationId xmlns="" xmlns:a16="http://schemas.microsoft.com/office/drawing/2014/main" id="{89E6A2F3-9581-40B3-95B7-DA654D9AF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80358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="" xmlns:a16="http://schemas.microsoft.com/office/drawing/2014/main" id="{7B2E5A1D-8CBF-4091-B873-375CAC4D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516" y="1680358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75">
              <a:extLst>
                <a:ext uri="{FF2B5EF4-FFF2-40B4-BE49-F238E27FC236}">
                  <a16:creationId xmlns="" xmlns:a16="http://schemas.microsoft.com/office/drawing/2014/main" id="{D6CC69E3-8F54-43A9-BF6B-31751414F89E}"/>
                </a:ext>
              </a:extLst>
            </p:cNvPr>
            <p:cNvGrpSpPr/>
            <p:nvPr/>
          </p:nvGrpSpPr>
          <p:grpSpPr>
            <a:xfrm>
              <a:off x="1447800" y="2888053"/>
              <a:ext cx="925512" cy="1207696"/>
              <a:chOff x="1447800" y="1680358"/>
              <a:chExt cx="925512" cy="1864274"/>
            </a:xfrm>
          </p:grpSpPr>
          <p:sp>
            <p:nvSpPr>
              <p:cNvPr id="37" name="Freeform 5">
                <a:extLst>
                  <a:ext uri="{FF2B5EF4-FFF2-40B4-BE49-F238E27FC236}">
                    <a16:creationId xmlns="" xmlns:a16="http://schemas.microsoft.com/office/drawing/2014/main" id="{A39BD1D7-184F-4B4F-A365-84C58593D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800" y="1680358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="" xmlns:a16="http://schemas.microsoft.com/office/drawing/2014/main" id="{4F932E95-BA20-4411-8523-EEC265BC3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028" y="1680358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76">
              <a:extLst>
                <a:ext uri="{FF2B5EF4-FFF2-40B4-BE49-F238E27FC236}">
                  <a16:creationId xmlns="" xmlns:a16="http://schemas.microsoft.com/office/drawing/2014/main" id="{7AED3BE0-C1C8-4624-9BEC-BA5A934F4787}"/>
                </a:ext>
              </a:extLst>
            </p:cNvPr>
            <p:cNvGrpSpPr/>
            <p:nvPr/>
          </p:nvGrpSpPr>
          <p:grpSpPr>
            <a:xfrm>
              <a:off x="2400986" y="1680358"/>
              <a:ext cx="925512" cy="2415392"/>
              <a:chOff x="2400986" y="1657350"/>
              <a:chExt cx="925512" cy="1864274"/>
            </a:xfrm>
          </p:grpSpPr>
          <p:sp>
            <p:nvSpPr>
              <p:cNvPr id="35" name="Freeform 5">
                <a:extLst>
                  <a:ext uri="{FF2B5EF4-FFF2-40B4-BE49-F238E27FC236}">
                    <a16:creationId xmlns="" xmlns:a16="http://schemas.microsoft.com/office/drawing/2014/main" id="{9439B287-68D6-4042-8DCE-BF065D88A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986" y="1657350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="" xmlns:a16="http://schemas.microsoft.com/office/drawing/2014/main" id="{1B7C4EE1-95D1-4444-820F-2148DD884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14" y="1657350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77">
              <a:extLst>
                <a:ext uri="{FF2B5EF4-FFF2-40B4-BE49-F238E27FC236}">
                  <a16:creationId xmlns="" xmlns:a16="http://schemas.microsoft.com/office/drawing/2014/main" id="{ADB3138D-3CF9-4FF1-AA7A-9F0F25FC12EB}"/>
                </a:ext>
              </a:extLst>
            </p:cNvPr>
            <p:cNvGrpSpPr/>
            <p:nvPr/>
          </p:nvGrpSpPr>
          <p:grpSpPr>
            <a:xfrm>
              <a:off x="3326498" y="2341632"/>
              <a:ext cx="925512" cy="1754118"/>
              <a:chOff x="3326498" y="1657350"/>
              <a:chExt cx="925512" cy="1864274"/>
            </a:xfrm>
          </p:grpSpPr>
          <p:sp>
            <p:nvSpPr>
              <p:cNvPr id="33" name="Freeform 5">
                <a:extLst>
                  <a:ext uri="{FF2B5EF4-FFF2-40B4-BE49-F238E27FC236}">
                    <a16:creationId xmlns="" xmlns:a16="http://schemas.microsoft.com/office/drawing/2014/main" id="{153D373B-C1B6-4C4E-92EC-D1A7D4E1E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498" y="1657350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="" xmlns:a16="http://schemas.microsoft.com/office/drawing/2014/main" id="{7F8C3BBF-624D-412D-AC91-5C4F90AF0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26" y="1657350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55C0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78">
              <a:extLst>
                <a:ext uri="{FF2B5EF4-FFF2-40B4-BE49-F238E27FC236}">
                  <a16:creationId xmlns="" xmlns:a16="http://schemas.microsoft.com/office/drawing/2014/main" id="{52CE8C23-7A43-41BD-BDB1-1AC4D9BDEC3B}"/>
                </a:ext>
              </a:extLst>
            </p:cNvPr>
            <p:cNvGrpSpPr/>
            <p:nvPr/>
          </p:nvGrpSpPr>
          <p:grpSpPr>
            <a:xfrm>
              <a:off x="4252010" y="2637811"/>
              <a:ext cx="925512" cy="1457939"/>
              <a:chOff x="4252010" y="1669891"/>
              <a:chExt cx="925512" cy="1864274"/>
            </a:xfrm>
          </p:grpSpPr>
          <p:sp>
            <p:nvSpPr>
              <p:cNvPr id="31" name="Freeform 5">
                <a:extLst>
                  <a:ext uri="{FF2B5EF4-FFF2-40B4-BE49-F238E27FC236}">
                    <a16:creationId xmlns="" xmlns:a16="http://schemas.microsoft.com/office/drawing/2014/main" id="{7C543E9D-E6FA-4876-A712-B188354C1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010" y="1669891"/>
                <a:ext cx="464284" cy="1864274"/>
              </a:xfrm>
              <a:custGeom>
                <a:avLst/>
                <a:gdLst>
                  <a:gd name="T0" fmla="*/ 152 w 152"/>
                  <a:gd name="T1" fmla="*/ 674 h 674"/>
                  <a:gd name="T2" fmla="*/ 151 w 152"/>
                  <a:gd name="T3" fmla="*/ 0 h 674"/>
                  <a:gd name="T4" fmla="*/ 0 w 152"/>
                  <a:gd name="T5" fmla="*/ 672 h 674"/>
                  <a:gd name="T6" fmla="*/ 152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152" y="674"/>
                    </a:moveTo>
                    <a:lnTo>
                      <a:pt x="151" y="0"/>
                    </a:lnTo>
                    <a:lnTo>
                      <a:pt x="0" y="672"/>
                    </a:lnTo>
                    <a:lnTo>
                      <a:pt x="152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="" xmlns:a16="http://schemas.microsoft.com/office/drawing/2014/main" id="{7F754403-9E23-4C76-B8C5-B2302DF3E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38" y="1669891"/>
                <a:ext cx="464284" cy="1864274"/>
              </a:xfrm>
              <a:custGeom>
                <a:avLst/>
                <a:gdLst>
                  <a:gd name="T0" fmla="*/ 0 w 152"/>
                  <a:gd name="T1" fmla="*/ 674 h 674"/>
                  <a:gd name="T2" fmla="*/ 0 w 152"/>
                  <a:gd name="T3" fmla="*/ 0 h 674"/>
                  <a:gd name="T4" fmla="*/ 152 w 152"/>
                  <a:gd name="T5" fmla="*/ 674 h 674"/>
                  <a:gd name="T6" fmla="*/ 0 w 152"/>
                  <a:gd name="T7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674">
                    <a:moveTo>
                      <a:pt x="0" y="674"/>
                    </a:moveTo>
                    <a:lnTo>
                      <a:pt x="0" y="0"/>
                    </a:lnTo>
                    <a:lnTo>
                      <a:pt x="152" y="674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0" name="Text Box 10">
              <a:extLst>
                <a:ext uri="{FF2B5EF4-FFF2-40B4-BE49-F238E27FC236}">
                  <a16:creationId xmlns="" xmlns:a16="http://schemas.microsoft.com/office/drawing/2014/main" id="{C3448797-DEF6-4802-9051-E2EFA843D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88" y="4366052"/>
              <a:ext cx="925512" cy="21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Fix Cost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1" name="Text Box 10">
              <a:extLst>
                <a:ext uri="{FF2B5EF4-FFF2-40B4-BE49-F238E27FC236}">
                  <a16:creationId xmlns="" xmlns:a16="http://schemas.microsoft.com/office/drawing/2014/main" id="{29DE2255-4243-4F77-89D5-0F94E304B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272" y="4366052"/>
              <a:ext cx="92551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Property</a:t>
              </a:r>
            </a:p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Cost</a:t>
              </a:r>
              <a:endParaRPr lang="en-US" sz="10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2" name="Text Box 10">
              <a:extLst>
                <a:ext uri="{FF2B5EF4-FFF2-40B4-BE49-F238E27FC236}">
                  <a16:creationId xmlns="" xmlns:a16="http://schemas.microsoft.com/office/drawing/2014/main" id="{E6920A40-EE98-4257-A933-EC8C83EB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514" y="4366052"/>
              <a:ext cx="925512" cy="21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Interest</a:t>
              </a:r>
              <a:endParaRPr lang="en-US" sz="10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3" name="Text Box 10">
              <a:extLst>
                <a:ext uri="{FF2B5EF4-FFF2-40B4-BE49-F238E27FC236}">
                  <a16:creationId xmlns="" xmlns:a16="http://schemas.microsoft.com/office/drawing/2014/main" id="{86E6D96F-0C01-401A-8C14-44A66320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026" y="4366052"/>
              <a:ext cx="92551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Another</a:t>
              </a:r>
            </a:p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Cost</a:t>
              </a:r>
              <a:endParaRPr lang="en-US" sz="10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="" xmlns:a16="http://schemas.microsoft.com/office/drawing/2014/main" id="{1BC3124E-A432-4BC4-B631-7AA58211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10" y="4366052"/>
              <a:ext cx="92551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Labor </a:t>
              </a:r>
            </a:p>
            <a:p>
              <a:pPr algn="ctr" defTabSz="1088232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Payment</a:t>
              </a:r>
              <a:endParaRPr lang="en-US" sz="100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5" name="Straight Connector 88">
              <a:extLst>
                <a:ext uri="{FF2B5EF4-FFF2-40B4-BE49-F238E27FC236}">
                  <a16:creationId xmlns="" xmlns:a16="http://schemas.microsoft.com/office/drawing/2014/main" id="{A7C4D140-CC19-4396-BD57-14486C084AAF}"/>
                </a:ext>
              </a:extLst>
            </p:cNvPr>
            <p:cNvCxnSpPr>
              <a:cxnSpLocks/>
            </p:cNvCxnSpPr>
            <p:nvPr/>
          </p:nvCxnSpPr>
          <p:spPr>
            <a:xfrm>
              <a:off x="522288" y="4248150"/>
              <a:ext cx="4749427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7">
              <a:extLst>
                <a:ext uri="{FF2B5EF4-FFF2-40B4-BE49-F238E27FC236}">
                  <a16:creationId xmlns="" xmlns:a16="http://schemas.microsoft.com/office/drawing/2014/main" id="{65023789-A515-43BE-B2FE-2E4330906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074" y="3604052"/>
              <a:ext cx="60028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2800" spc="-15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90%</a:t>
              </a:r>
            </a:p>
          </p:txBody>
        </p:sp>
        <p:sp>
          <p:nvSpPr>
            <p:cNvPr id="27" name="Text Box 7">
              <a:extLst>
                <a:ext uri="{FF2B5EF4-FFF2-40B4-BE49-F238E27FC236}">
                  <a16:creationId xmlns="" xmlns:a16="http://schemas.microsoft.com/office/drawing/2014/main" id="{53EF225B-583C-46A1-9C7E-AEB7F42F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585" y="3604052"/>
              <a:ext cx="60028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2800" spc="-15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67%</a:t>
              </a:r>
            </a:p>
          </p:txBody>
        </p:sp>
        <p:sp>
          <p:nvSpPr>
            <p:cNvPr id="28" name="Text Box 7">
              <a:extLst>
                <a:ext uri="{FF2B5EF4-FFF2-40B4-BE49-F238E27FC236}">
                  <a16:creationId xmlns="" xmlns:a16="http://schemas.microsoft.com/office/drawing/2014/main" id="{05B3E06D-2C58-4788-9871-8181195BC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098" y="3604052"/>
              <a:ext cx="60028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2800" spc="-15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54%</a:t>
              </a:r>
            </a:p>
          </p:txBody>
        </p:sp>
        <p:sp>
          <p:nvSpPr>
            <p:cNvPr id="29" name="Text Box 7">
              <a:extLst>
                <a:ext uri="{FF2B5EF4-FFF2-40B4-BE49-F238E27FC236}">
                  <a16:creationId xmlns="" xmlns:a16="http://schemas.microsoft.com/office/drawing/2014/main" id="{73EC53B9-CDDF-460C-B829-68AF08D0D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888" y="3604052"/>
              <a:ext cx="60028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2800" spc="-15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39%</a:t>
              </a:r>
            </a:p>
          </p:txBody>
        </p:sp>
        <p:sp>
          <p:nvSpPr>
            <p:cNvPr id="30" name="Text Box 7">
              <a:extLst>
                <a:ext uri="{FF2B5EF4-FFF2-40B4-BE49-F238E27FC236}">
                  <a16:creationId xmlns="" xmlns:a16="http://schemas.microsoft.com/office/drawing/2014/main" id="{B12BC1FE-B7DD-4CD5-B52D-4F8D7ADE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375" y="3604052"/>
              <a:ext cx="600282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2800" spc="-150" dirty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79%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73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B3D09E9-1C3C-4143-9D3C-843131AB4D92}"/>
              </a:ext>
            </a:extLst>
          </p:cNvPr>
          <p:cNvGrpSpPr/>
          <p:nvPr/>
        </p:nvGrpSpPr>
        <p:grpSpPr>
          <a:xfrm>
            <a:off x="1642819" y="1961181"/>
            <a:ext cx="1063828" cy="1063828"/>
            <a:chOff x="6406391" y="3446094"/>
            <a:chExt cx="838200" cy="838200"/>
          </a:xfrm>
        </p:grpSpPr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60D45A50-FE43-4D8A-9904-8BAC3F9BDFE0}"/>
                </a:ext>
              </a:extLst>
            </p:cNvPr>
            <p:cNvSpPr/>
            <p:nvPr/>
          </p:nvSpPr>
          <p:spPr>
            <a:xfrm>
              <a:off x="6406391" y="3446094"/>
              <a:ext cx="838200" cy="8382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8">
              <a:extLst>
                <a:ext uri="{FF2B5EF4-FFF2-40B4-BE49-F238E27FC236}">
                  <a16:creationId xmlns="" xmlns:a16="http://schemas.microsoft.com/office/drawing/2014/main" id="{F1D0F295-21EF-43F7-B046-46A197321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5545" y="3642360"/>
              <a:ext cx="599892" cy="445668"/>
            </a:xfrm>
            <a:custGeom>
              <a:avLst/>
              <a:gdLst>
                <a:gd name="T0" fmla="*/ 44 w 209"/>
                <a:gd name="T1" fmla="*/ 99 h 155"/>
                <a:gd name="T2" fmla="*/ 24 w 209"/>
                <a:gd name="T3" fmla="*/ 87 h 155"/>
                <a:gd name="T4" fmla="*/ 28 w 209"/>
                <a:gd name="T5" fmla="*/ 4 h 155"/>
                <a:gd name="T6" fmla="*/ 179 w 209"/>
                <a:gd name="T7" fmla="*/ 4 h 155"/>
                <a:gd name="T8" fmla="*/ 182 w 209"/>
                <a:gd name="T9" fmla="*/ 87 h 155"/>
                <a:gd name="T10" fmla="*/ 161 w 209"/>
                <a:gd name="T11" fmla="*/ 99 h 155"/>
                <a:gd name="T12" fmla="*/ 209 w 209"/>
                <a:gd name="T13" fmla="*/ 141 h 155"/>
                <a:gd name="T14" fmla="*/ 7 w 209"/>
                <a:gd name="T15" fmla="*/ 155 h 155"/>
                <a:gd name="T16" fmla="*/ 63 w 209"/>
                <a:gd name="T17" fmla="*/ 102 h 155"/>
                <a:gd name="T18" fmla="*/ 63 w 209"/>
                <a:gd name="T19" fmla="*/ 99 h 155"/>
                <a:gd name="T20" fmla="*/ 36 w 209"/>
                <a:gd name="T21" fmla="*/ 12 h 155"/>
                <a:gd name="T22" fmla="*/ 36 w 209"/>
                <a:gd name="T23" fmla="*/ 12 h 155"/>
                <a:gd name="T24" fmla="*/ 36 w 209"/>
                <a:gd name="T25" fmla="*/ 87 h 155"/>
                <a:gd name="T26" fmla="*/ 170 w 209"/>
                <a:gd name="T27" fmla="*/ 87 h 155"/>
                <a:gd name="T28" fmla="*/ 170 w 209"/>
                <a:gd name="T29" fmla="*/ 12 h 155"/>
                <a:gd name="T30" fmla="*/ 27 w 209"/>
                <a:gd name="T31" fmla="*/ 133 h 155"/>
                <a:gd name="T32" fmla="*/ 31 w 209"/>
                <a:gd name="T33" fmla="*/ 126 h 155"/>
                <a:gd name="T34" fmla="*/ 61 w 209"/>
                <a:gd name="T35" fmla="*/ 115 h 155"/>
                <a:gd name="T36" fmla="*/ 157 w 209"/>
                <a:gd name="T37" fmla="*/ 110 h 155"/>
                <a:gd name="T38" fmla="*/ 170 w 209"/>
                <a:gd name="T39" fmla="*/ 110 h 155"/>
                <a:gd name="T40" fmla="*/ 140 w 209"/>
                <a:gd name="T41" fmla="*/ 115 h 155"/>
                <a:gd name="T42" fmla="*/ 139 w 209"/>
                <a:gd name="T43" fmla="*/ 110 h 155"/>
                <a:gd name="T44" fmla="*/ 136 w 209"/>
                <a:gd name="T45" fmla="*/ 115 h 155"/>
                <a:gd name="T46" fmla="*/ 103 w 209"/>
                <a:gd name="T47" fmla="*/ 110 h 155"/>
                <a:gd name="T48" fmla="*/ 117 w 209"/>
                <a:gd name="T49" fmla="*/ 110 h 155"/>
                <a:gd name="T50" fmla="*/ 84 w 209"/>
                <a:gd name="T51" fmla="*/ 115 h 155"/>
                <a:gd name="T52" fmla="*/ 85 w 209"/>
                <a:gd name="T53" fmla="*/ 110 h 155"/>
                <a:gd name="T54" fmla="*/ 80 w 209"/>
                <a:gd name="T55" fmla="*/ 115 h 155"/>
                <a:gd name="T56" fmla="*/ 152 w 209"/>
                <a:gd name="T57" fmla="*/ 117 h 155"/>
                <a:gd name="T58" fmla="*/ 175 w 209"/>
                <a:gd name="T59" fmla="*/ 117 h 155"/>
                <a:gd name="T60" fmla="*/ 134 w 209"/>
                <a:gd name="T61" fmla="*/ 123 h 155"/>
                <a:gd name="T62" fmla="*/ 132 w 209"/>
                <a:gd name="T63" fmla="*/ 117 h 155"/>
                <a:gd name="T64" fmla="*/ 129 w 209"/>
                <a:gd name="T65" fmla="*/ 123 h 155"/>
                <a:gd name="T66" fmla="*/ 94 w 209"/>
                <a:gd name="T67" fmla="*/ 117 h 155"/>
                <a:gd name="T68" fmla="*/ 109 w 209"/>
                <a:gd name="T69" fmla="*/ 117 h 155"/>
                <a:gd name="T70" fmla="*/ 73 w 209"/>
                <a:gd name="T71" fmla="*/ 123 h 155"/>
                <a:gd name="T72" fmla="*/ 75 w 209"/>
                <a:gd name="T73" fmla="*/ 117 h 155"/>
                <a:gd name="T74" fmla="*/ 68 w 209"/>
                <a:gd name="T75" fmla="*/ 123 h 155"/>
                <a:gd name="T76" fmla="*/ 37 w 209"/>
                <a:gd name="T77" fmla="*/ 117 h 155"/>
                <a:gd name="T78" fmla="*/ 51 w 209"/>
                <a:gd name="T79" fmla="*/ 117 h 155"/>
                <a:gd name="T80" fmla="*/ 163 w 209"/>
                <a:gd name="T81" fmla="*/ 133 h 155"/>
                <a:gd name="T82" fmla="*/ 160 w 209"/>
                <a:gd name="T83" fmla="*/ 126 h 155"/>
                <a:gd name="T84" fmla="*/ 158 w 209"/>
                <a:gd name="T85" fmla="*/ 133 h 155"/>
                <a:gd name="T86" fmla="*/ 119 w 209"/>
                <a:gd name="T87" fmla="*/ 126 h 155"/>
                <a:gd name="T88" fmla="*/ 135 w 209"/>
                <a:gd name="T89" fmla="*/ 126 h 155"/>
                <a:gd name="T90" fmla="*/ 98 w 209"/>
                <a:gd name="T91" fmla="*/ 133 h 155"/>
                <a:gd name="T92" fmla="*/ 98 w 209"/>
                <a:gd name="T93" fmla="*/ 126 h 155"/>
                <a:gd name="T94" fmla="*/ 92 w 209"/>
                <a:gd name="T95" fmla="*/ 133 h 155"/>
                <a:gd name="T96" fmla="*/ 57 w 209"/>
                <a:gd name="T97" fmla="*/ 126 h 155"/>
                <a:gd name="T98" fmla="*/ 73 w 209"/>
                <a:gd name="T99" fmla="*/ 12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155">
                  <a:moveTo>
                    <a:pt x="27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3" y="99"/>
                    <a:pt x="30" y="98"/>
                    <a:pt x="28" y="96"/>
                  </a:cubicBezTo>
                  <a:cubicBezTo>
                    <a:pt x="25" y="93"/>
                    <a:pt x="24" y="90"/>
                    <a:pt x="24" y="8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9"/>
                    <a:pt x="25" y="6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3" y="0"/>
                    <a:pt x="177" y="1"/>
                    <a:pt x="179" y="4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1" y="6"/>
                    <a:pt x="182" y="9"/>
                    <a:pt x="182" y="12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90"/>
                    <a:pt x="181" y="93"/>
                    <a:pt x="179" y="96"/>
                  </a:cubicBezTo>
                  <a:cubicBezTo>
                    <a:pt x="177" y="98"/>
                    <a:pt x="173" y="99"/>
                    <a:pt x="17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02"/>
                    <a:pt x="27" y="102"/>
                    <a:pt x="27" y="102"/>
                  </a:cubicBezTo>
                  <a:close/>
                  <a:moveTo>
                    <a:pt x="63" y="102"/>
                  </a:moveTo>
                  <a:cubicBezTo>
                    <a:pt x="143" y="102"/>
                    <a:pt x="143" y="102"/>
                    <a:pt x="143" y="102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170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lose/>
                  <a:moveTo>
                    <a:pt x="31" y="126"/>
                  </a:moveTo>
                  <a:cubicBezTo>
                    <a:pt x="30" y="128"/>
                    <a:pt x="28" y="131"/>
                    <a:pt x="27" y="133"/>
                  </a:cubicBezTo>
                  <a:cubicBezTo>
                    <a:pt x="34" y="133"/>
                    <a:pt x="41" y="133"/>
                    <a:pt x="48" y="133"/>
                  </a:cubicBezTo>
                  <a:cubicBezTo>
                    <a:pt x="49" y="131"/>
                    <a:pt x="50" y="128"/>
                    <a:pt x="51" y="126"/>
                  </a:cubicBezTo>
                  <a:cubicBezTo>
                    <a:pt x="44" y="126"/>
                    <a:pt x="38" y="126"/>
                    <a:pt x="31" y="126"/>
                  </a:cubicBezTo>
                  <a:close/>
                  <a:moveTo>
                    <a:pt x="41" y="110"/>
                  </a:moveTo>
                  <a:cubicBezTo>
                    <a:pt x="40" y="111"/>
                    <a:pt x="39" y="113"/>
                    <a:pt x="38" y="115"/>
                  </a:cubicBezTo>
                  <a:cubicBezTo>
                    <a:pt x="46" y="115"/>
                    <a:pt x="53" y="115"/>
                    <a:pt x="61" y="115"/>
                  </a:cubicBezTo>
                  <a:cubicBezTo>
                    <a:pt x="62" y="113"/>
                    <a:pt x="62" y="111"/>
                    <a:pt x="63" y="110"/>
                  </a:cubicBezTo>
                  <a:cubicBezTo>
                    <a:pt x="56" y="110"/>
                    <a:pt x="49" y="110"/>
                    <a:pt x="41" y="110"/>
                  </a:cubicBezTo>
                  <a:close/>
                  <a:moveTo>
                    <a:pt x="157" y="110"/>
                  </a:moveTo>
                  <a:cubicBezTo>
                    <a:pt x="157" y="111"/>
                    <a:pt x="158" y="113"/>
                    <a:pt x="159" y="115"/>
                  </a:cubicBezTo>
                  <a:cubicBezTo>
                    <a:pt x="164" y="115"/>
                    <a:pt x="169" y="115"/>
                    <a:pt x="173" y="115"/>
                  </a:cubicBezTo>
                  <a:cubicBezTo>
                    <a:pt x="172" y="113"/>
                    <a:pt x="171" y="111"/>
                    <a:pt x="170" y="110"/>
                  </a:cubicBezTo>
                  <a:cubicBezTo>
                    <a:pt x="166" y="110"/>
                    <a:pt x="161" y="110"/>
                    <a:pt x="157" y="110"/>
                  </a:cubicBezTo>
                  <a:close/>
                  <a:moveTo>
                    <a:pt x="139" y="110"/>
                  </a:moveTo>
                  <a:cubicBezTo>
                    <a:pt x="139" y="111"/>
                    <a:pt x="140" y="113"/>
                    <a:pt x="140" y="115"/>
                  </a:cubicBezTo>
                  <a:cubicBezTo>
                    <a:pt x="145" y="115"/>
                    <a:pt x="150" y="115"/>
                    <a:pt x="155" y="115"/>
                  </a:cubicBezTo>
                  <a:cubicBezTo>
                    <a:pt x="154" y="113"/>
                    <a:pt x="153" y="111"/>
                    <a:pt x="152" y="110"/>
                  </a:cubicBezTo>
                  <a:cubicBezTo>
                    <a:pt x="148" y="110"/>
                    <a:pt x="143" y="110"/>
                    <a:pt x="139" y="110"/>
                  </a:cubicBezTo>
                  <a:close/>
                  <a:moveTo>
                    <a:pt x="121" y="110"/>
                  </a:moveTo>
                  <a:cubicBezTo>
                    <a:pt x="121" y="111"/>
                    <a:pt x="121" y="113"/>
                    <a:pt x="122" y="115"/>
                  </a:cubicBezTo>
                  <a:cubicBezTo>
                    <a:pt x="126" y="115"/>
                    <a:pt x="131" y="115"/>
                    <a:pt x="136" y="115"/>
                  </a:cubicBezTo>
                  <a:cubicBezTo>
                    <a:pt x="135" y="113"/>
                    <a:pt x="135" y="111"/>
                    <a:pt x="134" y="110"/>
                  </a:cubicBezTo>
                  <a:cubicBezTo>
                    <a:pt x="130" y="110"/>
                    <a:pt x="125" y="110"/>
                    <a:pt x="121" y="110"/>
                  </a:cubicBezTo>
                  <a:close/>
                  <a:moveTo>
                    <a:pt x="103" y="110"/>
                  </a:moveTo>
                  <a:cubicBezTo>
                    <a:pt x="103" y="111"/>
                    <a:pt x="103" y="113"/>
                    <a:pt x="103" y="115"/>
                  </a:cubicBezTo>
                  <a:cubicBezTo>
                    <a:pt x="108" y="115"/>
                    <a:pt x="113" y="115"/>
                    <a:pt x="117" y="115"/>
                  </a:cubicBezTo>
                  <a:cubicBezTo>
                    <a:pt x="117" y="113"/>
                    <a:pt x="117" y="111"/>
                    <a:pt x="117" y="110"/>
                  </a:cubicBezTo>
                  <a:cubicBezTo>
                    <a:pt x="112" y="110"/>
                    <a:pt x="108" y="110"/>
                    <a:pt x="103" y="110"/>
                  </a:cubicBezTo>
                  <a:close/>
                  <a:moveTo>
                    <a:pt x="85" y="110"/>
                  </a:moveTo>
                  <a:cubicBezTo>
                    <a:pt x="85" y="111"/>
                    <a:pt x="85" y="113"/>
                    <a:pt x="84" y="115"/>
                  </a:cubicBezTo>
                  <a:cubicBezTo>
                    <a:pt x="89" y="115"/>
                    <a:pt x="94" y="115"/>
                    <a:pt x="98" y="115"/>
                  </a:cubicBezTo>
                  <a:cubicBezTo>
                    <a:pt x="99" y="113"/>
                    <a:pt x="99" y="111"/>
                    <a:pt x="99" y="110"/>
                  </a:cubicBezTo>
                  <a:cubicBezTo>
                    <a:pt x="94" y="110"/>
                    <a:pt x="90" y="110"/>
                    <a:pt x="85" y="110"/>
                  </a:cubicBezTo>
                  <a:close/>
                  <a:moveTo>
                    <a:pt x="67" y="110"/>
                  </a:moveTo>
                  <a:cubicBezTo>
                    <a:pt x="67" y="111"/>
                    <a:pt x="66" y="113"/>
                    <a:pt x="66" y="115"/>
                  </a:cubicBezTo>
                  <a:cubicBezTo>
                    <a:pt x="70" y="115"/>
                    <a:pt x="75" y="115"/>
                    <a:pt x="80" y="115"/>
                  </a:cubicBezTo>
                  <a:cubicBezTo>
                    <a:pt x="80" y="113"/>
                    <a:pt x="81" y="111"/>
                    <a:pt x="81" y="110"/>
                  </a:cubicBezTo>
                  <a:cubicBezTo>
                    <a:pt x="77" y="110"/>
                    <a:pt x="72" y="110"/>
                    <a:pt x="67" y="110"/>
                  </a:cubicBezTo>
                  <a:close/>
                  <a:moveTo>
                    <a:pt x="152" y="117"/>
                  </a:moveTo>
                  <a:cubicBezTo>
                    <a:pt x="153" y="119"/>
                    <a:pt x="153" y="121"/>
                    <a:pt x="154" y="123"/>
                  </a:cubicBezTo>
                  <a:cubicBezTo>
                    <a:pt x="162" y="123"/>
                    <a:pt x="170" y="123"/>
                    <a:pt x="178" y="123"/>
                  </a:cubicBezTo>
                  <a:cubicBezTo>
                    <a:pt x="177" y="121"/>
                    <a:pt x="176" y="119"/>
                    <a:pt x="175" y="117"/>
                  </a:cubicBezTo>
                  <a:cubicBezTo>
                    <a:pt x="167" y="117"/>
                    <a:pt x="160" y="117"/>
                    <a:pt x="152" y="117"/>
                  </a:cubicBezTo>
                  <a:close/>
                  <a:moveTo>
                    <a:pt x="132" y="117"/>
                  </a:moveTo>
                  <a:cubicBezTo>
                    <a:pt x="133" y="119"/>
                    <a:pt x="133" y="121"/>
                    <a:pt x="134" y="123"/>
                  </a:cubicBezTo>
                  <a:cubicBezTo>
                    <a:pt x="139" y="123"/>
                    <a:pt x="144" y="123"/>
                    <a:pt x="149" y="123"/>
                  </a:cubicBezTo>
                  <a:cubicBezTo>
                    <a:pt x="148" y="121"/>
                    <a:pt x="148" y="119"/>
                    <a:pt x="147" y="117"/>
                  </a:cubicBezTo>
                  <a:cubicBezTo>
                    <a:pt x="142" y="117"/>
                    <a:pt x="137" y="117"/>
                    <a:pt x="132" y="117"/>
                  </a:cubicBezTo>
                  <a:close/>
                  <a:moveTo>
                    <a:pt x="113" y="117"/>
                  </a:moveTo>
                  <a:cubicBezTo>
                    <a:pt x="113" y="119"/>
                    <a:pt x="114" y="121"/>
                    <a:pt x="114" y="123"/>
                  </a:cubicBezTo>
                  <a:cubicBezTo>
                    <a:pt x="119" y="123"/>
                    <a:pt x="124" y="123"/>
                    <a:pt x="129" y="123"/>
                  </a:cubicBezTo>
                  <a:cubicBezTo>
                    <a:pt x="129" y="121"/>
                    <a:pt x="128" y="119"/>
                    <a:pt x="128" y="117"/>
                  </a:cubicBezTo>
                  <a:cubicBezTo>
                    <a:pt x="123" y="117"/>
                    <a:pt x="118" y="117"/>
                    <a:pt x="113" y="117"/>
                  </a:cubicBezTo>
                  <a:close/>
                  <a:moveTo>
                    <a:pt x="94" y="117"/>
                  </a:moveTo>
                  <a:cubicBezTo>
                    <a:pt x="94" y="119"/>
                    <a:pt x="94" y="121"/>
                    <a:pt x="93" y="123"/>
                  </a:cubicBezTo>
                  <a:cubicBezTo>
                    <a:pt x="99" y="123"/>
                    <a:pt x="104" y="123"/>
                    <a:pt x="109" y="123"/>
                  </a:cubicBezTo>
                  <a:cubicBezTo>
                    <a:pt x="109" y="121"/>
                    <a:pt x="109" y="119"/>
                    <a:pt x="109" y="117"/>
                  </a:cubicBezTo>
                  <a:cubicBezTo>
                    <a:pt x="104" y="117"/>
                    <a:pt x="99" y="117"/>
                    <a:pt x="94" y="117"/>
                  </a:cubicBezTo>
                  <a:close/>
                  <a:moveTo>
                    <a:pt x="75" y="117"/>
                  </a:moveTo>
                  <a:cubicBezTo>
                    <a:pt x="74" y="119"/>
                    <a:pt x="74" y="121"/>
                    <a:pt x="73" y="123"/>
                  </a:cubicBezTo>
                  <a:cubicBezTo>
                    <a:pt x="79" y="123"/>
                    <a:pt x="84" y="123"/>
                    <a:pt x="89" y="123"/>
                  </a:cubicBezTo>
                  <a:cubicBezTo>
                    <a:pt x="89" y="121"/>
                    <a:pt x="89" y="119"/>
                    <a:pt x="90" y="117"/>
                  </a:cubicBezTo>
                  <a:cubicBezTo>
                    <a:pt x="85" y="117"/>
                    <a:pt x="80" y="117"/>
                    <a:pt x="75" y="117"/>
                  </a:cubicBezTo>
                  <a:close/>
                  <a:moveTo>
                    <a:pt x="56" y="117"/>
                  </a:moveTo>
                  <a:cubicBezTo>
                    <a:pt x="55" y="119"/>
                    <a:pt x="54" y="121"/>
                    <a:pt x="53" y="123"/>
                  </a:cubicBezTo>
                  <a:cubicBezTo>
                    <a:pt x="58" y="123"/>
                    <a:pt x="63" y="123"/>
                    <a:pt x="68" y="123"/>
                  </a:cubicBezTo>
                  <a:cubicBezTo>
                    <a:pt x="69" y="121"/>
                    <a:pt x="70" y="119"/>
                    <a:pt x="70" y="117"/>
                  </a:cubicBezTo>
                  <a:cubicBezTo>
                    <a:pt x="65" y="117"/>
                    <a:pt x="60" y="117"/>
                    <a:pt x="56" y="117"/>
                  </a:cubicBezTo>
                  <a:close/>
                  <a:moveTo>
                    <a:pt x="37" y="117"/>
                  </a:moveTo>
                  <a:cubicBezTo>
                    <a:pt x="35" y="119"/>
                    <a:pt x="34" y="121"/>
                    <a:pt x="33" y="123"/>
                  </a:cubicBezTo>
                  <a:cubicBezTo>
                    <a:pt x="38" y="123"/>
                    <a:pt x="43" y="123"/>
                    <a:pt x="48" y="123"/>
                  </a:cubicBezTo>
                  <a:cubicBezTo>
                    <a:pt x="49" y="121"/>
                    <a:pt x="50" y="119"/>
                    <a:pt x="51" y="117"/>
                  </a:cubicBezTo>
                  <a:cubicBezTo>
                    <a:pt x="46" y="117"/>
                    <a:pt x="41" y="117"/>
                    <a:pt x="37" y="117"/>
                  </a:cubicBezTo>
                  <a:close/>
                  <a:moveTo>
                    <a:pt x="160" y="126"/>
                  </a:moveTo>
                  <a:cubicBezTo>
                    <a:pt x="161" y="128"/>
                    <a:pt x="162" y="131"/>
                    <a:pt x="163" y="133"/>
                  </a:cubicBezTo>
                  <a:cubicBezTo>
                    <a:pt x="170" y="133"/>
                    <a:pt x="177" y="133"/>
                    <a:pt x="184" y="133"/>
                  </a:cubicBezTo>
                  <a:cubicBezTo>
                    <a:pt x="183" y="131"/>
                    <a:pt x="182" y="128"/>
                    <a:pt x="180" y="126"/>
                  </a:cubicBezTo>
                  <a:cubicBezTo>
                    <a:pt x="174" y="126"/>
                    <a:pt x="167" y="126"/>
                    <a:pt x="160" y="126"/>
                  </a:cubicBezTo>
                  <a:close/>
                  <a:moveTo>
                    <a:pt x="139" y="126"/>
                  </a:moveTo>
                  <a:cubicBezTo>
                    <a:pt x="140" y="128"/>
                    <a:pt x="141" y="131"/>
                    <a:pt x="141" y="133"/>
                  </a:cubicBezTo>
                  <a:cubicBezTo>
                    <a:pt x="147" y="133"/>
                    <a:pt x="152" y="133"/>
                    <a:pt x="158" y="133"/>
                  </a:cubicBezTo>
                  <a:cubicBezTo>
                    <a:pt x="157" y="131"/>
                    <a:pt x="156" y="128"/>
                    <a:pt x="155" y="126"/>
                  </a:cubicBezTo>
                  <a:cubicBezTo>
                    <a:pt x="150" y="126"/>
                    <a:pt x="145" y="126"/>
                    <a:pt x="139" y="126"/>
                  </a:cubicBezTo>
                  <a:close/>
                  <a:moveTo>
                    <a:pt x="119" y="126"/>
                  </a:moveTo>
                  <a:cubicBezTo>
                    <a:pt x="119" y="128"/>
                    <a:pt x="119" y="131"/>
                    <a:pt x="119" y="133"/>
                  </a:cubicBezTo>
                  <a:cubicBezTo>
                    <a:pt x="125" y="133"/>
                    <a:pt x="131" y="133"/>
                    <a:pt x="136" y="133"/>
                  </a:cubicBezTo>
                  <a:cubicBezTo>
                    <a:pt x="136" y="131"/>
                    <a:pt x="135" y="128"/>
                    <a:pt x="135" y="126"/>
                  </a:cubicBezTo>
                  <a:cubicBezTo>
                    <a:pt x="129" y="126"/>
                    <a:pt x="124" y="126"/>
                    <a:pt x="119" y="126"/>
                  </a:cubicBezTo>
                  <a:close/>
                  <a:moveTo>
                    <a:pt x="98" y="126"/>
                  </a:moveTo>
                  <a:cubicBezTo>
                    <a:pt x="98" y="128"/>
                    <a:pt x="98" y="131"/>
                    <a:pt x="98" y="133"/>
                  </a:cubicBezTo>
                  <a:cubicBezTo>
                    <a:pt x="103" y="133"/>
                    <a:pt x="109" y="133"/>
                    <a:pt x="115" y="133"/>
                  </a:cubicBezTo>
                  <a:cubicBezTo>
                    <a:pt x="114" y="131"/>
                    <a:pt x="114" y="128"/>
                    <a:pt x="114" y="126"/>
                  </a:cubicBezTo>
                  <a:cubicBezTo>
                    <a:pt x="109" y="126"/>
                    <a:pt x="103" y="126"/>
                    <a:pt x="98" y="126"/>
                  </a:cubicBezTo>
                  <a:close/>
                  <a:moveTo>
                    <a:pt x="77" y="126"/>
                  </a:moveTo>
                  <a:cubicBezTo>
                    <a:pt x="77" y="128"/>
                    <a:pt x="76" y="131"/>
                    <a:pt x="76" y="133"/>
                  </a:cubicBezTo>
                  <a:cubicBezTo>
                    <a:pt x="81" y="133"/>
                    <a:pt x="87" y="133"/>
                    <a:pt x="92" y="133"/>
                  </a:cubicBezTo>
                  <a:cubicBezTo>
                    <a:pt x="93" y="131"/>
                    <a:pt x="93" y="128"/>
                    <a:pt x="93" y="126"/>
                  </a:cubicBezTo>
                  <a:cubicBezTo>
                    <a:pt x="88" y="126"/>
                    <a:pt x="83" y="126"/>
                    <a:pt x="77" y="126"/>
                  </a:cubicBezTo>
                  <a:close/>
                  <a:moveTo>
                    <a:pt x="57" y="126"/>
                  </a:moveTo>
                  <a:cubicBezTo>
                    <a:pt x="56" y="128"/>
                    <a:pt x="55" y="131"/>
                    <a:pt x="54" y="133"/>
                  </a:cubicBezTo>
                  <a:cubicBezTo>
                    <a:pt x="60" y="133"/>
                    <a:pt x="65" y="133"/>
                    <a:pt x="71" y="133"/>
                  </a:cubicBezTo>
                  <a:cubicBezTo>
                    <a:pt x="71" y="131"/>
                    <a:pt x="72" y="128"/>
                    <a:pt x="73" y="126"/>
                  </a:cubicBezTo>
                  <a:cubicBezTo>
                    <a:pt x="67" y="126"/>
                    <a:pt x="62" y="126"/>
                    <a:pt x="5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3746800-7EDC-4AE7-A486-144AEE9880E4}"/>
              </a:ext>
            </a:extLst>
          </p:cNvPr>
          <p:cNvGrpSpPr/>
          <p:nvPr/>
        </p:nvGrpSpPr>
        <p:grpSpPr>
          <a:xfrm>
            <a:off x="3017569" y="1961181"/>
            <a:ext cx="8429386" cy="1236917"/>
            <a:chOff x="6568699" y="2146581"/>
            <a:chExt cx="5242301" cy="769249"/>
          </a:xfrm>
        </p:grpSpPr>
        <p:sp>
          <p:nvSpPr>
            <p:cNvPr id="14" name="文本框 6">
              <a:extLst>
                <a:ext uri="{FF2B5EF4-FFF2-40B4-BE49-F238E27FC236}">
                  <a16:creationId xmlns="" xmlns:a16="http://schemas.microsoft.com/office/drawing/2014/main" id="{BAB6BA4A-C310-4730-BDE6-E019E34E7B0B}"/>
                </a:ext>
              </a:extLst>
            </p:cNvPr>
            <p:cNvSpPr txBox="1"/>
            <p:nvPr/>
          </p:nvSpPr>
          <p:spPr>
            <a:xfrm>
              <a:off x="6568699" y="2146581"/>
              <a:ext cx="1071889" cy="248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输入文本内容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1CC3ACC2-3497-421F-96BB-076752AFD14A}"/>
                </a:ext>
              </a:extLst>
            </p:cNvPr>
            <p:cNvSpPr/>
            <p:nvPr/>
          </p:nvSpPr>
          <p:spPr>
            <a:xfrm>
              <a:off x="6568699" y="2456449"/>
              <a:ext cx="5242301" cy="45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D2B90A2-70D7-43EB-903C-EAF3E2B7C4D7}"/>
              </a:ext>
            </a:extLst>
          </p:cNvPr>
          <p:cNvGrpSpPr/>
          <p:nvPr/>
        </p:nvGrpSpPr>
        <p:grpSpPr>
          <a:xfrm>
            <a:off x="10210156" y="3497493"/>
            <a:ext cx="1063828" cy="1063828"/>
            <a:chOff x="8096250" y="3600450"/>
            <a:chExt cx="838200" cy="838200"/>
          </a:xfrm>
        </p:grpSpPr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40CD7B6-0714-40E3-89C8-77BAF75470BA}"/>
                </a:ext>
              </a:extLst>
            </p:cNvPr>
            <p:cNvSpPr/>
            <p:nvPr/>
          </p:nvSpPr>
          <p:spPr>
            <a:xfrm>
              <a:off x="8096250" y="3600450"/>
              <a:ext cx="838200" cy="838200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83">
              <a:extLst>
                <a:ext uri="{FF2B5EF4-FFF2-40B4-BE49-F238E27FC236}">
                  <a16:creationId xmlns="" xmlns:a16="http://schemas.microsoft.com/office/drawing/2014/main" id="{198669BD-4847-4D08-B39B-F0E0E14CA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9301" y="3747671"/>
              <a:ext cx="392098" cy="543758"/>
            </a:xfrm>
            <a:custGeom>
              <a:avLst/>
              <a:gdLst>
                <a:gd name="T0" fmla="*/ 6 w 45"/>
                <a:gd name="T1" fmla="*/ 0 h 62"/>
                <a:gd name="T2" fmla="*/ 39 w 45"/>
                <a:gd name="T3" fmla="*/ 0 h 62"/>
                <a:gd name="T4" fmla="*/ 45 w 45"/>
                <a:gd name="T5" fmla="*/ 5 h 62"/>
                <a:gd name="T6" fmla="*/ 45 w 45"/>
                <a:gd name="T7" fmla="*/ 56 h 62"/>
                <a:gd name="T8" fmla="*/ 39 w 45"/>
                <a:gd name="T9" fmla="*/ 62 h 62"/>
                <a:gd name="T10" fmla="*/ 6 w 45"/>
                <a:gd name="T11" fmla="*/ 62 h 62"/>
                <a:gd name="T12" fmla="*/ 0 w 45"/>
                <a:gd name="T13" fmla="*/ 56 h 62"/>
                <a:gd name="T14" fmla="*/ 0 w 45"/>
                <a:gd name="T15" fmla="*/ 5 h 62"/>
                <a:gd name="T16" fmla="*/ 6 w 45"/>
                <a:gd name="T17" fmla="*/ 0 h 62"/>
                <a:gd name="T18" fmla="*/ 20 w 45"/>
                <a:gd name="T19" fmla="*/ 54 h 62"/>
                <a:gd name="T20" fmla="*/ 20 w 45"/>
                <a:gd name="T21" fmla="*/ 59 h 62"/>
                <a:gd name="T22" fmla="*/ 25 w 45"/>
                <a:gd name="T23" fmla="*/ 59 h 62"/>
                <a:gd name="T24" fmla="*/ 25 w 45"/>
                <a:gd name="T25" fmla="*/ 54 h 62"/>
                <a:gd name="T26" fmla="*/ 20 w 45"/>
                <a:gd name="T27" fmla="*/ 54 h 62"/>
                <a:gd name="T28" fmla="*/ 15 w 45"/>
                <a:gd name="T29" fmla="*/ 3 h 62"/>
                <a:gd name="T30" fmla="*/ 15 w 45"/>
                <a:gd name="T31" fmla="*/ 5 h 62"/>
                <a:gd name="T32" fmla="*/ 29 w 45"/>
                <a:gd name="T33" fmla="*/ 5 h 62"/>
                <a:gd name="T34" fmla="*/ 29 w 45"/>
                <a:gd name="T35" fmla="*/ 3 h 62"/>
                <a:gd name="T36" fmla="*/ 15 w 45"/>
                <a:gd name="T37" fmla="*/ 3 h 62"/>
                <a:gd name="T38" fmla="*/ 5 w 45"/>
                <a:gd name="T39" fmla="*/ 8 h 62"/>
                <a:gd name="T40" fmla="*/ 5 w 45"/>
                <a:gd name="T41" fmla="*/ 51 h 62"/>
                <a:gd name="T42" fmla="*/ 40 w 45"/>
                <a:gd name="T43" fmla="*/ 51 h 62"/>
                <a:gd name="T44" fmla="*/ 40 w 45"/>
                <a:gd name="T45" fmla="*/ 8 h 62"/>
                <a:gd name="T46" fmla="*/ 5 w 45"/>
                <a:gd name="T4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62">
                  <a:moveTo>
                    <a:pt x="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2"/>
                    <a:pt x="45" y="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9"/>
                    <a:pt x="42" y="62"/>
                    <a:pt x="39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2"/>
                    <a:pt x="0" y="59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20" y="54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0" y="54"/>
                    <a:pt x="20" y="54"/>
                    <a:pt x="20" y="54"/>
                  </a:cubicBezTo>
                  <a:close/>
                  <a:moveTo>
                    <a:pt x="15" y="3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15" y="3"/>
                    <a:pt x="15" y="3"/>
                    <a:pt x="15" y="3"/>
                  </a:cubicBezTo>
                  <a:close/>
                  <a:moveTo>
                    <a:pt x="5" y="8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3470E524-6B34-4E9B-8904-604C393A0CAF}"/>
              </a:ext>
            </a:extLst>
          </p:cNvPr>
          <p:cNvGrpSpPr/>
          <p:nvPr/>
        </p:nvGrpSpPr>
        <p:grpSpPr>
          <a:xfrm>
            <a:off x="1642819" y="3438681"/>
            <a:ext cx="8429388" cy="1166149"/>
            <a:chOff x="6568699" y="3575724"/>
            <a:chExt cx="5242301" cy="725237"/>
          </a:xfrm>
        </p:grpSpPr>
        <p:sp>
          <p:nvSpPr>
            <p:cNvPr id="20" name="文本框 12">
              <a:extLst>
                <a:ext uri="{FF2B5EF4-FFF2-40B4-BE49-F238E27FC236}">
                  <a16:creationId xmlns="" xmlns:a16="http://schemas.microsoft.com/office/drawing/2014/main" id="{010EA54E-3737-479A-9F46-E3859E83B5C9}"/>
                </a:ext>
              </a:extLst>
            </p:cNvPr>
            <p:cNvSpPr txBox="1"/>
            <p:nvPr/>
          </p:nvSpPr>
          <p:spPr>
            <a:xfrm>
              <a:off x="10739112" y="3575724"/>
              <a:ext cx="1071888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输入文本内容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54736F90-E67E-4090-BC3C-B29208AB363D}"/>
                </a:ext>
              </a:extLst>
            </p:cNvPr>
            <p:cNvSpPr/>
            <p:nvPr/>
          </p:nvSpPr>
          <p:spPr>
            <a:xfrm>
              <a:off x="6568699" y="3841580"/>
              <a:ext cx="5242301" cy="45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CD523A32-C049-4649-B750-5B7482CA0899}"/>
              </a:ext>
            </a:extLst>
          </p:cNvPr>
          <p:cNvGrpSpPr/>
          <p:nvPr/>
        </p:nvGrpSpPr>
        <p:grpSpPr>
          <a:xfrm>
            <a:off x="1661242" y="4932500"/>
            <a:ext cx="1063828" cy="1063828"/>
            <a:chOff x="9429750" y="3600450"/>
            <a:chExt cx="838200" cy="838200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1E0A4D2B-E374-4C6B-A170-6116F6E0F684}"/>
                </a:ext>
              </a:extLst>
            </p:cNvPr>
            <p:cNvSpPr/>
            <p:nvPr/>
          </p:nvSpPr>
          <p:spPr>
            <a:xfrm>
              <a:off x="9429750" y="3600450"/>
              <a:ext cx="838200" cy="8382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DA928C74-1015-416C-8273-B89A4FD3E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0213" y="3721403"/>
              <a:ext cx="377274" cy="596294"/>
            </a:xfrm>
            <a:custGeom>
              <a:avLst/>
              <a:gdLst>
                <a:gd name="T0" fmla="*/ 107 w 126"/>
                <a:gd name="T1" fmla="*/ 19 h 199"/>
                <a:gd name="T2" fmla="*/ 117 w 126"/>
                <a:gd name="T3" fmla="*/ 95 h 199"/>
                <a:gd name="T4" fmla="*/ 97 w 126"/>
                <a:gd name="T5" fmla="*/ 123 h 199"/>
                <a:gd name="T6" fmla="*/ 104 w 126"/>
                <a:gd name="T7" fmla="*/ 122 h 199"/>
                <a:gd name="T8" fmla="*/ 108 w 126"/>
                <a:gd name="T9" fmla="*/ 137 h 199"/>
                <a:gd name="T10" fmla="*/ 105 w 126"/>
                <a:gd name="T11" fmla="*/ 149 h 199"/>
                <a:gd name="T12" fmla="*/ 108 w 126"/>
                <a:gd name="T13" fmla="*/ 161 h 199"/>
                <a:gd name="T14" fmla="*/ 104 w 126"/>
                <a:gd name="T15" fmla="*/ 175 h 199"/>
                <a:gd name="T16" fmla="*/ 29 w 126"/>
                <a:gd name="T17" fmla="*/ 181 h 199"/>
                <a:gd name="T18" fmla="*/ 22 w 126"/>
                <a:gd name="T19" fmla="*/ 177 h 199"/>
                <a:gd name="T20" fmla="*/ 22 w 126"/>
                <a:gd name="T21" fmla="*/ 156 h 199"/>
                <a:gd name="T22" fmla="*/ 22 w 126"/>
                <a:gd name="T23" fmla="*/ 153 h 199"/>
                <a:gd name="T24" fmla="*/ 22 w 126"/>
                <a:gd name="T25" fmla="*/ 132 h 199"/>
                <a:gd name="T26" fmla="*/ 28 w 126"/>
                <a:gd name="T27" fmla="*/ 129 h 199"/>
                <a:gd name="T28" fmla="*/ 31 w 126"/>
                <a:gd name="T29" fmla="*/ 117 h 199"/>
                <a:gd name="T30" fmla="*/ 0 w 126"/>
                <a:gd name="T31" fmla="*/ 63 h 199"/>
                <a:gd name="T32" fmla="*/ 63 w 126"/>
                <a:gd name="T33" fmla="*/ 0 h 199"/>
                <a:gd name="T34" fmla="*/ 52 w 126"/>
                <a:gd name="T35" fmla="*/ 76 h 199"/>
                <a:gd name="T36" fmla="*/ 57 w 126"/>
                <a:gd name="T37" fmla="*/ 73 h 199"/>
                <a:gd name="T38" fmla="*/ 63 w 126"/>
                <a:gd name="T39" fmla="*/ 76 h 199"/>
                <a:gd name="T40" fmla="*/ 68 w 126"/>
                <a:gd name="T41" fmla="*/ 73 h 199"/>
                <a:gd name="T42" fmla="*/ 74 w 126"/>
                <a:gd name="T43" fmla="*/ 76 h 199"/>
                <a:gd name="T44" fmla="*/ 81 w 126"/>
                <a:gd name="T45" fmla="*/ 71 h 199"/>
                <a:gd name="T46" fmla="*/ 73 w 126"/>
                <a:gd name="T47" fmla="*/ 96 h 199"/>
                <a:gd name="T48" fmla="*/ 84 w 126"/>
                <a:gd name="T49" fmla="*/ 124 h 199"/>
                <a:gd name="T50" fmla="*/ 84 w 126"/>
                <a:gd name="T51" fmla="*/ 109 h 199"/>
                <a:gd name="T52" fmla="*/ 106 w 126"/>
                <a:gd name="T53" fmla="*/ 88 h 199"/>
                <a:gd name="T54" fmla="*/ 98 w 126"/>
                <a:gd name="T55" fmla="*/ 28 h 199"/>
                <a:gd name="T56" fmla="*/ 28 w 126"/>
                <a:gd name="T57" fmla="*/ 28 h 199"/>
                <a:gd name="T58" fmla="*/ 20 w 126"/>
                <a:gd name="T59" fmla="*/ 89 h 199"/>
                <a:gd name="T60" fmla="*/ 44 w 126"/>
                <a:gd name="T61" fmla="*/ 109 h 199"/>
                <a:gd name="T62" fmla="*/ 44 w 126"/>
                <a:gd name="T63" fmla="*/ 125 h 199"/>
                <a:gd name="T64" fmla="*/ 55 w 126"/>
                <a:gd name="T65" fmla="*/ 96 h 199"/>
                <a:gd name="T66" fmla="*/ 47 w 126"/>
                <a:gd name="T67" fmla="*/ 71 h 199"/>
                <a:gd name="T68" fmla="*/ 76 w 126"/>
                <a:gd name="T69" fmla="*/ 79 h 199"/>
                <a:gd name="T70" fmla="*/ 68 w 126"/>
                <a:gd name="T71" fmla="*/ 78 h 199"/>
                <a:gd name="T72" fmla="*/ 57 w 126"/>
                <a:gd name="T73" fmla="*/ 78 h 199"/>
                <a:gd name="T74" fmla="*/ 52 w 126"/>
                <a:gd name="T75" fmla="*/ 79 h 199"/>
                <a:gd name="T76" fmla="*/ 61 w 126"/>
                <a:gd name="T77" fmla="*/ 94 h 199"/>
                <a:gd name="T78" fmla="*/ 61 w 126"/>
                <a:gd name="T79" fmla="*/ 125 h 199"/>
                <a:gd name="T80" fmla="*/ 66 w 126"/>
                <a:gd name="T81" fmla="*/ 95 h 199"/>
                <a:gd name="T82" fmla="*/ 67 w 126"/>
                <a:gd name="T83" fmla="*/ 93 h 199"/>
                <a:gd name="T84" fmla="*/ 82 w 126"/>
                <a:gd name="T85" fmla="*/ 180 h 199"/>
                <a:gd name="T86" fmla="*/ 64 w 126"/>
                <a:gd name="T87" fmla="*/ 199 h 199"/>
                <a:gd name="T88" fmla="*/ 82 w 126"/>
                <a:gd name="T89" fmla="*/ 180 h 199"/>
                <a:gd name="T90" fmla="*/ 33 w 126"/>
                <a:gd name="T91" fmla="*/ 165 h 199"/>
                <a:gd name="T92" fmla="*/ 33 w 126"/>
                <a:gd name="T93" fmla="*/ 168 h 199"/>
                <a:gd name="T94" fmla="*/ 95 w 126"/>
                <a:gd name="T95" fmla="*/ 161 h 199"/>
                <a:gd name="T96" fmla="*/ 95 w 126"/>
                <a:gd name="T97" fmla="*/ 136 h 199"/>
                <a:gd name="T98" fmla="*/ 33 w 126"/>
                <a:gd name="T99" fmla="*/ 143 h 199"/>
                <a:gd name="T100" fmla="*/ 95 w 126"/>
                <a:gd name="T101" fmla="*/ 139 h 199"/>
                <a:gd name="T102" fmla="*/ 95 w 126"/>
                <a:gd name="T10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cubicBezTo>
                    <a:pt x="80" y="0"/>
                    <a:pt x="96" y="7"/>
                    <a:pt x="107" y="19"/>
                  </a:cubicBezTo>
                  <a:cubicBezTo>
                    <a:pt x="119" y="30"/>
                    <a:pt x="126" y="46"/>
                    <a:pt x="126" y="63"/>
                  </a:cubicBezTo>
                  <a:cubicBezTo>
                    <a:pt x="126" y="75"/>
                    <a:pt x="123" y="86"/>
                    <a:pt x="117" y="95"/>
                  </a:cubicBezTo>
                  <a:cubicBezTo>
                    <a:pt x="112" y="104"/>
                    <a:pt x="105" y="111"/>
                    <a:pt x="97" y="116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7" y="130"/>
                    <a:pt x="108" y="134"/>
                    <a:pt x="108" y="137"/>
                  </a:cubicBezTo>
                  <a:cubicBezTo>
                    <a:pt x="108" y="141"/>
                    <a:pt x="107" y="144"/>
                    <a:pt x="106" y="148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4"/>
                    <a:pt x="108" y="157"/>
                    <a:pt x="108" y="161"/>
                  </a:cubicBezTo>
                  <a:cubicBezTo>
                    <a:pt x="108" y="164"/>
                    <a:pt x="107" y="168"/>
                    <a:pt x="106" y="17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4"/>
                    <a:pt x="20" y="171"/>
                    <a:pt x="20" y="167"/>
                  </a:cubicBezTo>
                  <a:cubicBezTo>
                    <a:pt x="20" y="164"/>
                    <a:pt x="21" y="160"/>
                    <a:pt x="22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1" y="150"/>
                    <a:pt x="20" y="147"/>
                    <a:pt x="20" y="144"/>
                  </a:cubicBezTo>
                  <a:cubicBezTo>
                    <a:pt x="20" y="140"/>
                    <a:pt x="21" y="136"/>
                    <a:pt x="22" y="132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2" y="112"/>
                    <a:pt x="15" y="104"/>
                    <a:pt x="9" y="96"/>
                  </a:cubicBezTo>
                  <a:cubicBezTo>
                    <a:pt x="3" y="86"/>
                    <a:pt x="0" y="75"/>
                    <a:pt x="0" y="63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49" y="75"/>
                  </a:moveTo>
                  <a:cubicBezTo>
                    <a:pt x="50" y="76"/>
                    <a:pt x="51" y="76"/>
                    <a:pt x="52" y="76"/>
                  </a:cubicBezTo>
                  <a:cubicBezTo>
                    <a:pt x="54" y="76"/>
                    <a:pt x="55" y="75"/>
                    <a:pt x="56" y="7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0" y="76"/>
                    <a:pt x="61" y="76"/>
                    <a:pt x="63" y="76"/>
                  </a:cubicBezTo>
                  <a:cubicBezTo>
                    <a:pt x="64" y="76"/>
                    <a:pt x="65" y="76"/>
                    <a:pt x="67" y="74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6"/>
                    <a:pt x="72" y="76"/>
                    <a:pt x="74" y="76"/>
                  </a:cubicBezTo>
                  <a:cubicBezTo>
                    <a:pt x="76" y="76"/>
                    <a:pt x="77" y="75"/>
                    <a:pt x="79" y="75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95" y="102"/>
                    <a:pt x="101" y="96"/>
                    <a:pt x="106" y="88"/>
                  </a:cubicBezTo>
                  <a:cubicBezTo>
                    <a:pt x="110" y="81"/>
                    <a:pt x="113" y="72"/>
                    <a:pt x="113" y="63"/>
                  </a:cubicBezTo>
                  <a:cubicBezTo>
                    <a:pt x="113" y="49"/>
                    <a:pt x="107" y="37"/>
                    <a:pt x="98" y="28"/>
                  </a:cubicBezTo>
                  <a:cubicBezTo>
                    <a:pt x="89" y="19"/>
                    <a:pt x="77" y="13"/>
                    <a:pt x="63" y="13"/>
                  </a:cubicBezTo>
                  <a:cubicBezTo>
                    <a:pt x="49" y="13"/>
                    <a:pt x="37" y="19"/>
                    <a:pt x="28" y="28"/>
                  </a:cubicBezTo>
                  <a:cubicBezTo>
                    <a:pt x="19" y="37"/>
                    <a:pt x="13" y="49"/>
                    <a:pt x="13" y="63"/>
                  </a:cubicBezTo>
                  <a:cubicBezTo>
                    <a:pt x="13" y="73"/>
                    <a:pt x="16" y="81"/>
                    <a:pt x="20" y="89"/>
                  </a:cubicBezTo>
                  <a:cubicBezTo>
                    <a:pt x="25" y="97"/>
                    <a:pt x="32" y="103"/>
                    <a:pt x="40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5"/>
                    <a:pt x="49" y="75"/>
                    <a:pt x="49" y="75"/>
                  </a:cubicBezTo>
                  <a:close/>
                  <a:moveTo>
                    <a:pt x="76" y="79"/>
                  </a:moveTo>
                  <a:cubicBezTo>
                    <a:pt x="75" y="79"/>
                    <a:pt x="75" y="79"/>
                    <a:pt x="74" y="79"/>
                  </a:cubicBezTo>
                  <a:cubicBezTo>
                    <a:pt x="72" y="80"/>
                    <a:pt x="70" y="79"/>
                    <a:pt x="68" y="78"/>
                  </a:cubicBezTo>
                  <a:cubicBezTo>
                    <a:pt x="66" y="79"/>
                    <a:pt x="65" y="80"/>
                    <a:pt x="63" y="80"/>
                  </a:cubicBezTo>
                  <a:cubicBezTo>
                    <a:pt x="61" y="80"/>
                    <a:pt x="59" y="79"/>
                    <a:pt x="57" y="78"/>
                  </a:cubicBezTo>
                  <a:cubicBezTo>
                    <a:pt x="56" y="79"/>
                    <a:pt x="54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82" y="180"/>
                  </a:moveTo>
                  <a:cubicBezTo>
                    <a:pt x="46" y="184"/>
                    <a:pt x="46" y="184"/>
                    <a:pt x="46" y="184"/>
                  </a:cubicBezTo>
                  <a:cubicBezTo>
                    <a:pt x="47" y="192"/>
                    <a:pt x="54" y="199"/>
                    <a:pt x="64" y="199"/>
                  </a:cubicBezTo>
                  <a:cubicBezTo>
                    <a:pt x="74" y="199"/>
                    <a:pt x="82" y="191"/>
                    <a:pt x="82" y="181"/>
                  </a:cubicBezTo>
                  <a:cubicBezTo>
                    <a:pt x="82" y="181"/>
                    <a:pt x="82" y="181"/>
                    <a:pt x="82" y="180"/>
                  </a:cubicBezTo>
                  <a:close/>
                  <a:moveTo>
                    <a:pt x="95" y="159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6"/>
                    <a:pt x="33" y="166"/>
                    <a:pt x="33" y="167"/>
                  </a:cubicBezTo>
                  <a:cubicBezTo>
                    <a:pt x="33" y="167"/>
                    <a:pt x="33" y="167"/>
                    <a:pt x="33" y="168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5" y="162"/>
                    <a:pt x="95" y="161"/>
                    <a:pt x="95" y="161"/>
                  </a:cubicBezTo>
                  <a:cubicBezTo>
                    <a:pt x="95" y="160"/>
                    <a:pt x="95" y="160"/>
                    <a:pt x="95" y="159"/>
                  </a:cubicBezTo>
                  <a:close/>
                  <a:moveTo>
                    <a:pt x="95" y="136"/>
                  </a:moveTo>
                  <a:cubicBezTo>
                    <a:pt x="33" y="141"/>
                    <a:pt x="33" y="141"/>
                    <a:pt x="33" y="141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5" y="138"/>
                    <a:pt x="95" y="137"/>
                  </a:cubicBezTo>
                  <a:cubicBezTo>
                    <a:pt x="95" y="137"/>
                    <a:pt x="95" y="136"/>
                    <a:pt x="95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E11BC367-5DC6-4B21-AA20-654C8E3E0E67}"/>
              </a:ext>
            </a:extLst>
          </p:cNvPr>
          <p:cNvGrpSpPr/>
          <p:nvPr/>
        </p:nvGrpSpPr>
        <p:grpSpPr>
          <a:xfrm>
            <a:off x="3017571" y="4932502"/>
            <a:ext cx="7560616" cy="1166150"/>
            <a:chOff x="6568700" y="4960855"/>
            <a:chExt cx="4702005" cy="725237"/>
          </a:xfrm>
        </p:grpSpPr>
        <p:sp>
          <p:nvSpPr>
            <p:cNvPr id="26" name="文本框 18">
              <a:extLst>
                <a:ext uri="{FF2B5EF4-FFF2-40B4-BE49-F238E27FC236}">
                  <a16:creationId xmlns="" xmlns:a16="http://schemas.microsoft.com/office/drawing/2014/main" id="{21437467-0666-4E55-B4E6-85BA7DC67435}"/>
                </a:ext>
              </a:extLst>
            </p:cNvPr>
            <p:cNvSpPr txBox="1"/>
            <p:nvPr/>
          </p:nvSpPr>
          <p:spPr>
            <a:xfrm>
              <a:off x="6568700" y="4960855"/>
              <a:ext cx="1071888" cy="248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输入文本内容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E8A66A28-42A8-476E-A636-BE537ACC0F5A}"/>
                </a:ext>
              </a:extLst>
            </p:cNvPr>
            <p:cNvSpPr/>
            <p:nvPr/>
          </p:nvSpPr>
          <p:spPr>
            <a:xfrm>
              <a:off x="6568700" y="5226712"/>
              <a:ext cx="4702005" cy="459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28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通用于计划总结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DC0D187-3325-49DD-BD3E-986CB9BE955A}"/>
              </a:ext>
            </a:extLst>
          </p:cNvPr>
          <p:cNvSpPr/>
          <p:nvPr/>
        </p:nvSpPr>
        <p:spPr>
          <a:xfrm>
            <a:off x="6303281" y="3625838"/>
            <a:ext cx="5770769" cy="4360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600" spc="3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moments in life when you miss someone so much that you just want to pick them from your dreams and hug them for real! 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="" xmlns:a16="http://schemas.microsoft.com/office/drawing/2014/main" id="{0EC9B943-5690-43CF-9B40-090030B3911A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YOURE NAME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109299"/>
            <a:ext cx="2887329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 smtClean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8000" b="1" dirty="0" smtClean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>
            <a:extLst>
              <a:ext uri="{FF2B5EF4-FFF2-40B4-BE49-F238E27FC236}">
                <a16:creationId xmlns="" xmlns:a16="http://schemas.microsoft.com/office/drawing/2014/main" id="{5E383000-8C11-4A34-A529-5352CE342513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20XX.3.24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=""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12B87B4-9C98-45A8-A96A-B276901D0BED}"/>
              </a:ext>
            </a:extLst>
          </p:cNvPr>
          <p:cNvGrpSpPr/>
          <p:nvPr/>
        </p:nvGrpSpPr>
        <p:grpSpPr>
          <a:xfrm>
            <a:off x="1698544" y="2099068"/>
            <a:ext cx="4204730" cy="3986020"/>
            <a:chOff x="7363157" y="2025954"/>
            <a:chExt cx="4543758" cy="4178650"/>
          </a:xfrm>
        </p:grpSpPr>
        <p:sp>
          <p:nvSpPr>
            <p:cNvPr id="11" name="六边形 10">
              <a:extLst>
                <a:ext uri="{FF2B5EF4-FFF2-40B4-BE49-F238E27FC236}">
                  <a16:creationId xmlns="" xmlns:a16="http://schemas.microsoft.com/office/drawing/2014/main" id="{C8F732CF-0B39-428E-85F4-B9E03CC45BE6}"/>
                </a:ext>
              </a:extLst>
            </p:cNvPr>
            <p:cNvSpPr/>
            <p:nvPr/>
          </p:nvSpPr>
          <p:spPr>
            <a:xfrm rot="16200000">
              <a:off x="7315049" y="3378925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六边形 11">
              <a:extLst>
                <a:ext uri="{FF2B5EF4-FFF2-40B4-BE49-F238E27FC236}">
                  <a16:creationId xmlns="" xmlns:a16="http://schemas.microsoft.com/office/drawing/2014/main" id="{5F0F84B8-B41C-4BAC-860F-D5FCF65ADD41}"/>
                </a:ext>
              </a:extLst>
            </p:cNvPr>
            <p:cNvSpPr/>
            <p:nvPr/>
          </p:nvSpPr>
          <p:spPr>
            <a:xfrm rot="16200000">
              <a:off x="8987886" y="4617066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六边形 12">
              <a:extLst>
                <a:ext uri="{FF2B5EF4-FFF2-40B4-BE49-F238E27FC236}">
                  <a16:creationId xmlns="" xmlns:a16="http://schemas.microsoft.com/office/drawing/2014/main" id="{3063F0CA-1C67-4C4E-B75D-187DDF7494C6}"/>
                </a:ext>
              </a:extLst>
            </p:cNvPr>
            <p:cNvSpPr/>
            <p:nvPr/>
          </p:nvSpPr>
          <p:spPr>
            <a:xfrm rot="16200000">
              <a:off x="8786172" y="2074062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0FAB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六边形 13">
              <a:extLst>
                <a:ext uri="{FF2B5EF4-FFF2-40B4-BE49-F238E27FC236}">
                  <a16:creationId xmlns="" xmlns:a16="http://schemas.microsoft.com/office/drawing/2014/main" id="{407BC572-06F0-4E0D-A8C4-20D9C296B67D}"/>
                </a:ext>
              </a:extLst>
            </p:cNvPr>
            <p:cNvSpPr/>
            <p:nvPr/>
          </p:nvSpPr>
          <p:spPr>
            <a:xfrm rot="16200000">
              <a:off x="10319377" y="3367513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0FAB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E3A479DF-7CF0-4DE0-8408-76922A65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5634" y="3835945"/>
              <a:ext cx="647756" cy="60256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3B21BBF3-5E25-4CEF-9DB6-35805C58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62968" y="4968340"/>
              <a:ext cx="859290" cy="89652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1205CF2A-CA13-4F8B-AD78-F8733788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5071" y="2458265"/>
              <a:ext cx="837846" cy="820686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CA0AC943-97D4-4B97-AB12-51607545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33048" y="3738824"/>
              <a:ext cx="808304" cy="837842"/>
            </a:xfrm>
            <a:prstGeom prst="rect">
              <a:avLst/>
            </a:prstGeom>
          </p:spPr>
        </p:pic>
        <p:sp>
          <p:nvSpPr>
            <p:cNvPr id="19" name="圆角右箭头 12">
              <a:extLst>
                <a:ext uri="{FF2B5EF4-FFF2-40B4-BE49-F238E27FC236}">
                  <a16:creationId xmlns="" xmlns:a16="http://schemas.microsoft.com/office/drawing/2014/main" id="{05E95C7B-CB8C-4C32-ABCE-BF4DAC72470D}"/>
                </a:ext>
              </a:extLst>
            </p:cNvPr>
            <p:cNvSpPr/>
            <p:nvPr/>
          </p:nvSpPr>
          <p:spPr>
            <a:xfrm>
              <a:off x="7976194" y="2517253"/>
              <a:ext cx="1084088" cy="1049808"/>
            </a:xfrm>
            <a:prstGeom prst="bentArrow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右箭头 13">
              <a:extLst>
                <a:ext uri="{FF2B5EF4-FFF2-40B4-BE49-F238E27FC236}">
                  <a16:creationId xmlns="" xmlns:a16="http://schemas.microsoft.com/office/drawing/2014/main" id="{8DFA2931-652E-4AAB-B1AB-076228A147EB}"/>
                </a:ext>
              </a:extLst>
            </p:cNvPr>
            <p:cNvSpPr/>
            <p:nvPr/>
          </p:nvSpPr>
          <p:spPr>
            <a:xfrm rot="5400000">
              <a:off x="10352632" y="2529229"/>
              <a:ext cx="1084088" cy="1049808"/>
            </a:xfrm>
            <a:prstGeom prst="bentArrow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0FAB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右箭头 14">
              <a:extLst>
                <a:ext uri="{FF2B5EF4-FFF2-40B4-BE49-F238E27FC236}">
                  <a16:creationId xmlns="" xmlns:a16="http://schemas.microsoft.com/office/drawing/2014/main" id="{6FEF6CC0-E8D5-4B1A-B4A3-A9B38D01A30D}"/>
                </a:ext>
              </a:extLst>
            </p:cNvPr>
            <p:cNvSpPr/>
            <p:nvPr/>
          </p:nvSpPr>
          <p:spPr>
            <a:xfrm rot="10800000">
              <a:off x="10364608" y="4714838"/>
              <a:ext cx="1084088" cy="1049808"/>
            </a:xfrm>
            <a:prstGeom prst="bentArrow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0FAB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右箭头 15">
              <a:extLst>
                <a:ext uri="{FF2B5EF4-FFF2-40B4-BE49-F238E27FC236}">
                  <a16:creationId xmlns="" xmlns:a16="http://schemas.microsoft.com/office/drawing/2014/main" id="{8A7A8F4E-4AAE-44B5-A442-1568F14499DD}"/>
                </a:ext>
              </a:extLst>
            </p:cNvPr>
            <p:cNvSpPr/>
            <p:nvPr/>
          </p:nvSpPr>
          <p:spPr>
            <a:xfrm rot="16200000">
              <a:off x="7988170" y="4669190"/>
              <a:ext cx="1084088" cy="1049808"/>
            </a:xfrm>
            <a:prstGeom prst="bentArrow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="" xmlns:a16="http://schemas.microsoft.com/office/drawing/2014/main" id="{63608A63-3119-44CA-AFA7-E5C5A5558650}"/>
                </a:ext>
              </a:extLst>
            </p:cNvPr>
            <p:cNvSpPr txBox="1"/>
            <p:nvPr/>
          </p:nvSpPr>
          <p:spPr>
            <a:xfrm>
              <a:off x="9159470" y="3861808"/>
              <a:ext cx="1585798" cy="48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C7CAAC24-1472-4877-A969-01AACC1A6BD3}"/>
              </a:ext>
            </a:extLst>
          </p:cNvPr>
          <p:cNvGrpSpPr/>
          <p:nvPr/>
        </p:nvGrpSpPr>
        <p:grpSpPr>
          <a:xfrm>
            <a:off x="6600551" y="2012490"/>
            <a:ext cx="3727986" cy="4146356"/>
            <a:chOff x="1411354" y="1131590"/>
            <a:chExt cx="3168650" cy="3524249"/>
          </a:xfrm>
        </p:grpSpPr>
        <p:sp>
          <p:nvSpPr>
            <p:cNvPr id="25" name="圆角矩形 10">
              <a:extLst>
                <a:ext uri="{FF2B5EF4-FFF2-40B4-BE49-F238E27FC236}">
                  <a16:creationId xmlns="" xmlns:a16="http://schemas.microsoft.com/office/drawing/2014/main" id="{594F58D6-FC44-4609-82D3-BF9A5F319DBE}"/>
                </a:ext>
              </a:extLst>
            </p:cNvPr>
            <p:cNvSpPr/>
            <p:nvPr/>
          </p:nvSpPr>
          <p:spPr bwMode="auto">
            <a:xfrm>
              <a:off x="1411354" y="3287414"/>
              <a:ext cx="3168650" cy="136842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6" rIns="91430" bIns="45716"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87">
              <a:extLst>
                <a:ext uri="{FF2B5EF4-FFF2-40B4-BE49-F238E27FC236}">
                  <a16:creationId xmlns="" xmlns:a16="http://schemas.microsoft.com/office/drawing/2014/main" id="{71C461E6-262B-4FEE-B7CA-BAD37BF3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430" y="3876049"/>
              <a:ext cx="2940498" cy="497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</p:txBody>
        </p:sp>
        <p:sp>
          <p:nvSpPr>
            <p:cNvPr id="27" name="圆角矩形 12">
              <a:extLst>
                <a:ext uri="{FF2B5EF4-FFF2-40B4-BE49-F238E27FC236}">
                  <a16:creationId xmlns="" xmlns:a16="http://schemas.microsoft.com/office/drawing/2014/main" id="{9F5CD9FA-F01D-405F-A64A-640A4815AAF9}"/>
                </a:ext>
              </a:extLst>
            </p:cNvPr>
            <p:cNvSpPr/>
            <p:nvPr/>
          </p:nvSpPr>
          <p:spPr bwMode="auto">
            <a:xfrm>
              <a:off x="1411354" y="1131590"/>
              <a:ext cx="3168650" cy="136683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30" tIns="45716" rIns="91430" bIns="45716"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87">
              <a:extLst>
                <a:ext uri="{FF2B5EF4-FFF2-40B4-BE49-F238E27FC236}">
                  <a16:creationId xmlns="" xmlns:a16="http://schemas.microsoft.com/office/drawing/2014/main" id="{74EC1EE7-20B3-4659-BB5F-E27177EE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954" y="1378878"/>
              <a:ext cx="3109451" cy="497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点击添加文本 点击添加文本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63E0B207-3543-4725-BF2C-C83B2BEEFB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241253"/>
              <a:ext cx="2443163" cy="554037"/>
              <a:chOff x="855540" y="3513439"/>
              <a:chExt cx="1399872" cy="987727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5F05CB58-48C8-4A93-91DE-AFB9CF92834F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="" xmlns:a16="http://schemas.microsoft.com/office/drawing/2014/main" id="{09925835-919E-493D-A851-EB5BE4ECD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859" y="3779991"/>
                <a:ext cx="1101235" cy="478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r>
                  <a:rPr kumimoji="1"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</a:p>
            </p:txBody>
          </p:sp>
        </p:grpSp>
        <p:grpSp>
          <p:nvGrpSpPr>
            <p:cNvPr id="30" name="组合 26">
              <a:extLst>
                <a:ext uri="{FF2B5EF4-FFF2-40B4-BE49-F238E27FC236}">
                  <a16:creationId xmlns="" xmlns:a16="http://schemas.microsoft.com/office/drawing/2014/main" id="{2D30B3A5-E129-49F7-95EE-4B2D5C3A44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998490"/>
              <a:ext cx="2443163" cy="555624"/>
              <a:chOff x="855540" y="3513439"/>
              <a:chExt cx="1399872" cy="987727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1" name="圆角矩形 18">
                <a:extLst>
                  <a:ext uri="{FF2B5EF4-FFF2-40B4-BE49-F238E27FC236}">
                    <a16:creationId xmlns="" xmlns:a16="http://schemas.microsoft.com/office/drawing/2014/main" id="{E840B2A2-5A45-4294-B626-B64D916B3A34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oundRect">
                <a:avLst>
                  <a:gd name="adj" fmla="val 0"/>
                </a:avLst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59EEAFD4-90E7-4820-8225-50402E9B8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021" y="3768674"/>
                <a:ext cx="1250910" cy="47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r>
                  <a:rPr kumimoji="1"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438537A-D9BF-478C-ADD9-591F90C462D7}"/>
              </a:ext>
            </a:extLst>
          </p:cNvPr>
          <p:cNvGrpSpPr/>
          <p:nvPr/>
        </p:nvGrpSpPr>
        <p:grpSpPr>
          <a:xfrm>
            <a:off x="1137247" y="1824629"/>
            <a:ext cx="9932020" cy="4030683"/>
            <a:chOff x="533400" y="1509921"/>
            <a:chExt cx="8153400" cy="3308872"/>
          </a:xfrm>
        </p:grpSpPr>
        <p:graphicFrame>
          <p:nvGraphicFramePr>
            <p:cNvPr id="11" name="Chart 2">
              <a:extLst>
                <a:ext uri="{FF2B5EF4-FFF2-40B4-BE49-F238E27FC236}">
                  <a16:creationId xmlns="" xmlns:a16="http://schemas.microsoft.com/office/drawing/2014/main" id="{70B6BFAD-E9A9-4A24-8A6D-700C59DE6C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601385"/>
                </p:ext>
              </p:extLst>
            </p:nvPr>
          </p:nvGraphicFramePr>
          <p:xfrm>
            <a:off x="2768092" y="1662321"/>
            <a:ext cx="3615605" cy="309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49A7444E-2D56-49A7-A41E-E2038B214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1509921"/>
              <a:ext cx="1676400" cy="109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3" name="Oval 5">
              <a:extLst>
                <a:ext uri="{FF2B5EF4-FFF2-40B4-BE49-F238E27FC236}">
                  <a16:creationId xmlns="" xmlns:a16="http://schemas.microsoft.com/office/drawing/2014/main" id="{21941301-C10E-4F3E-8CC3-C54EB22BA573}"/>
                </a:ext>
              </a:extLst>
            </p:cNvPr>
            <p:cNvSpPr/>
            <p:nvPr/>
          </p:nvSpPr>
          <p:spPr>
            <a:xfrm>
              <a:off x="6339973" y="1662321"/>
              <a:ext cx="594227" cy="597637"/>
            </a:xfrm>
            <a:prstGeom prst="ellipse">
              <a:avLst/>
            </a:prstGeom>
            <a:solidFill>
              <a:srgbClr val="113F4E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="" xmlns:a16="http://schemas.microsoft.com/office/drawing/2014/main" id="{9D621E48-6CDD-48D3-9C10-6CDBC54EA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3567321"/>
              <a:ext cx="1676400" cy="109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5" name="Oval 7">
              <a:extLst>
                <a:ext uri="{FF2B5EF4-FFF2-40B4-BE49-F238E27FC236}">
                  <a16:creationId xmlns="" xmlns:a16="http://schemas.microsoft.com/office/drawing/2014/main" id="{0C9A9962-89B2-4915-B696-6352833B5F27}"/>
                </a:ext>
              </a:extLst>
            </p:cNvPr>
            <p:cNvSpPr/>
            <p:nvPr/>
          </p:nvSpPr>
          <p:spPr>
            <a:xfrm>
              <a:off x="6339973" y="3719721"/>
              <a:ext cx="594227" cy="597637"/>
            </a:xfrm>
            <a:prstGeom prst="ellipse">
              <a:avLst/>
            </a:prstGeom>
            <a:solidFill>
              <a:srgbClr val="55C0AF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="" xmlns:a16="http://schemas.microsoft.com/office/drawing/2014/main" id="{25843DBE-904B-4408-960B-0FB2E2CFC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662321"/>
              <a:ext cx="1676400" cy="109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="" xmlns:a16="http://schemas.microsoft.com/office/drawing/2014/main" id="{7DFA1DB4-DE7E-4C78-9189-968B984A53E1}"/>
                </a:ext>
              </a:extLst>
            </p:cNvPr>
            <p:cNvSpPr/>
            <p:nvPr/>
          </p:nvSpPr>
          <p:spPr>
            <a:xfrm>
              <a:off x="2257993" y="1814721"/>
              <a:ext cx="594227" cy="597637"/>
            </a:xfrm>
            <a:prstGeom prst="ellipse">
              <a:avLst/>
            </a:prstGeom>
            <a:solidFill>
              <a:srgbClr val="55C0AF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="" xmlns:a16="http://schemas.microsoft.com/office/drawing/2014/main" id="{EA9D31B7-4AB2-497F-8175-053CD0F16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719721"/>
              <a:ext cx="1676400" cy="109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点击此处更换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文本编辑文字点击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此处更换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文本编辑文字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="" xmlns:a16="http://schemas.microsoft.com/office/drawing/2014/main" id="{BFD07CCB-CF9C-421A-923C-88D376A7EFFD}"/>
                </a:ext>
              </a:extLst>
            </p:cNvPr>
            <p:cNvSpPr/>
            <p:nvPr/>
          </p:nvSpPr>
          <p:spPr>
            <a:xfrm>
              <a:off x="2257993" y="3872121"/>
              <a:ext cx="594227" cy="597637"/>
            </a:xfrm>
            <a:prstGeom prst="ellipse">
              <a:avLst/>
            </a:prstGeom>
            <a:solidFill>
              <a:srgbClr val="113F4E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0" name="Elbow Connector 15">
              <a:extLst>
                <a:ext uri="{FF2B5EF4-FFF2-40B4-BE49-F238E27FC236}">
                  <a16:creationId xmlns="" xmlns:a16="http://schemas.microsoft.com/office/drawing/2014/main" id="{86E25ED6-6045-4BAB-8FC8-338135369DFE}"/>
                </a:ext>
              </a:extLst>
            </p:cNvPr>
            <p:cNvCxnSpPr/>
            <p:nvPr/>
          </p:nvCxnSpPr>
          <p:spPr>
            <a:xfrm flipV="1">
              <a:off x="2852220" y="1961139"/>
              <a:ext cx="1033980" cy="152400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7">
              <a:extLst>
                <a:ext uri="{FF2B5EF4-FFF2-40B4-BE49-F238E27FC236}">
                  <a16:creationId xmlns="" xmlns:a16="http://schemas.microsoft.com/office/drawing/2014/main" id="{8E0DBBA5-A746-4977-8644-E412B3D9E3EF}"/>
                </a:ext>
              </a:extLst>
            </p:cNvPr>
            <p:cNvCxnSpPr/>
            <p:nvPr/>
          </p:nvCxnSpPr>
          <p:spPr>
            <a:xfrm rot="5400000" flipH="1" flipV="1">
              <a:off x="2381601" y="3352140"/>
              <a:ext cx="1289418" cy="348180"/>
            </a:xfrm>
            <a:prstGeom prst="bentConnector3">
              <a:avLst>
                <a:gd name="adj1" fmla="val 101217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0">
              <a:extLst>
                <a:ext uri="{FF2B5EF4-FFF2-40B4-BE49-F238E27FC236}">
                  <a16:creationId xmlns="" xmlns:a16="http://schemas.microsoft.com/office/drawing/2014/main" id="{C8C1E90D-E4AE-4E1E-AEC1-13F197866F34}"/>
                </a:ext>
              </a:extLst>
            </p:cNvPr>
            <p:cNvCxnSpPr/>
            <p:nvPr/>
          </p:nvCxnSpPr>
          <p:spPr>
            <a:xfrm rot="10800000" flipV="1">
              <a:off x="5638801" y="1961138"/>
              <a:ext cx="701174" cy="298819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="" xmlns:a16="http://schemas.microsoft.com/office/drawing/2014/main" id="{80AD20EF-B19E-4ECE-9AAF-BB10774C6E70}"/>
                </a:ext>
              </a:extLst>
            </p:cNvPr>
            <p:cNvCxnSpPr/>
            <p:nvPr/>
          </p:nvCxnSpPr>
          <p:spPr>
            <a:xfrm rot="10800000" flipV="1">
              <a:off x="5486401" y="4098235"/>
              <a:ext cx="853573" cy="152400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0">
              <a:extLst>
                <a:ext uri="{FF2B5EF4-FFF2-40B4-BE49-F238E27FC236}">
                  <a16:creationId xmlns="" xmlns:a16="http://schemas.microsoft.com/office/drawing/2014/main" id="{6BCC9476-6A9E-46F7-9658-7903466C0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412" y="2571750"/>
              <a:ext cx="502988" cy="237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600" b="1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40%</a:t>
              </a:r>
              <a:endParaRPr lang="en-US"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5" name="Text Box 10">
              <a:extLst>
                <a:ext uri="{FF2B5EF4-FFF2-40B4-BE49-F238E27FC236}">
                  <a16:creationId xmlns="" xmlns:a16="http://schemas.microsoft.com/office/drawing/2014/main" id="{4C703CF1-45A2-4FB6-BA98-293FA05C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894" y="2069158"/>
              <a:ext cx="502988" cy="237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6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15%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6" name="Text Box 10">
              <a:extLst>
                <a:ext uri="{FF2B5EF4-FFF2-40B4-BE49-F238E27FC236}">
                  <a16:creationId xmlns="" xmlns:a16="http://schemas.microsoft.com/office/drawing/2014/main" id="{234D90A8-734D-4289-B084-4EDED251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95528"/>
              <a:ext cx="502988" cy="237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600" b="1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35%</a:t>
              </a:r>
              <a:endParaRPr lang="en-US"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="" xmlns:a16="http://schemas.microsoft.com/office/drawing/2014/main" id="{D757EC27-5830-44CF-A039-450511BC1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833360"/>
              <a:ext cx="502988" cy="237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600" b="1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20%</a:t>
              </a:r>
              <a:endParaRPr lang="en-US"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8" name="Text Box 10">
              <a:extLst>
                <a:ext uri="{FF2B5EF4-FFF2-40B4-BE49-F238E27FC236}">
                  <a16:creationId xmlns="" xmlns:a16="http://schemas.microsoft.com/office/drawing/2014/main" id="{2241FDE3-1C42-4B32-B73F-DF76E1D9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788" y="3392283"/>
              <a:ext cx="1176214" cy="265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加入标题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="" xmlns:a16="http://schemas.microsoft.com/office/drawing/2014/main" id="{04FAD99A-42D0-4DB7-9539-45400B5C3965}"/>
                </a:ext>
              </a:extLst>
            </p:cNvPr>
            <p:cNvGrpSpPr/>
            <p:nvPr/>
          </p:nvGrpSpPr>
          <p:grpSpPr>
            <a:xfrm>
              <a:off x="4321526" y="2764909"/>
              <a:ext cx="508739" cy="573812"/>
              <a:chOff x="5513440" y="1766202"/>
              <a:chExt cx="429274" cy="484183"/>
            </a:xfrm>
            <a:solidFill>
              <a:srgbClr val="4BACC6"/>
            </a:solidFill>
          </p:grpSpPr>
          <p:sp>
            <p:nvSpPr>
              <p:cNvPr id="39" name="Freeform 147">
                <a:extLst>
                  <a:ext uri="{FF2B5EF4-FFF2-40B4-BE49-F238E27FC236}">
                    <a16:creationId xmlns="" xmlns:a16="http://schemas.microsoft.com/office/drawing/2014/main" id="{258CA3CC-32F2-4175-BE1A-D7132FB17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148">
                <a:extLst>
                  <a:ext uri="{FF2B5EF4-FFF2-40B4-BE49-F238E27FC236}">
                    <a16:creationId xmlns="" xmlns:a16="http://schemas.microsoft.com/office/drawing/2014/main" id="{8911212C-465E-4E95-A379-52544298F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149">
                <a:extLst>
                  <a:ext uri="{FF2B5EF4-FFF2-40B4-BE49-F238E27FC236}">
                    <a16:creationId xmlns="" xmlns:a16="http://schemas.microsoft.com/office/drawing/2014/main" id="{3C7EC964-8364-433F-8229-3EAA6BD74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34">
              <a:extLst>
                <a:ext uri="{FF2B5EF4-FFF2-40B4-BE49-F238E27FC236}">
                  <a16:creationId xmlns="" xmlns:a16="http://schemas.microsoft.com/office/drawing/2014/main" id="{99BCC592-80C9-46E5-AA90-D952600C8E7D}"/>
                </a:ext>
              </a:extLst>
            </p:cNvPr>
            <p:cNvGrpSpPr/>
            <p:nvPr/>
          </p:nvGrpSpPr>
          <p:grpSpPr>
            <a:xfrm>
              <a:off x="2366260" y="1943739"/>
              <a:ext cx="381854" cy="310725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36" name="Freeform 5">
                <a:extLst>
                  <a:ext uri="{FF2B5EF4-FFF2-40B4-BE49-F238E27FC236}">
                    <a16:creationId xmlns="" xmlns:a16="http://schemas.microsoft.com/office/drawing/2014/main" id="{C35CA686-9786-4163-B69F-FE21403AC6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="" xmlns:a16="http://schemas.microsoft.com/office/drawing/2014/main" id="{F6697BA1-3B8C-41AF-B6CF-4DA5F883D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="" xmlns:a16="http://schemas.microsoft.com/office/drawing/2014/main" id="{BD7CF056-A2FC-47A7-99B4-F36D982D4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1" name="Freeform 63">
              <a:extLst>
                <a:ext uri="{FF2B5EF4-FFF2-40B4-BE49-F238E27FC236}">
                  <a16:creationId xmlns="" xmlns:a16="http://schemas.microsoft.com/office/drawing/2014/main" id="{1A7F7B35-CA93-4968-9D7F-E6D369BF6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8097" y="4026162"/>
              <a:ext cx="214018" cy="289554"/>
            </a:xfrm>
            <a:custGeom>
              <a:avLst/>
              <a:gdLst>
                <a:gd name="T0" fmla="*/ 92 w 102"/>
                <a:gd name="T1" fmla="*/ 0 h 138"/>
                <a:gd name="T2" fmla="*/ 10 w 102"/>
                <a:gd name="T3" fmla="*/ 0 h 138"/>
                <a:gd name="T4" fmla="*/ 0 w 102"/>
                <a:gd name="T5" fmla="*/ 10 h 138"/>
                <a:gd name="T6" fmla="*/ 0 w 102"/>
                <a:gd name="T7" fmla="*/ 129 h 138"/>
                <a:gd name="T8" fmla="*/ 10 w 102"/>
                <a:gd name="T9" fmla="*/ 138 h 138"/>
                <a:gd name="T10" fmla="*/ 92 w 102"/>
                <a:gd name="T11" fmla="*/ 138 h 138"/>
                <a:gd name="T12" fmla="*/ 102 w 102"/>
                <a:gd name="T13" fmla="*/ 129 h 138"/>
                <a:gd name="T14" fmla="*/ 102 w 102"/>
                <a:gd name="T15" fmla="*/ 10 h 138"/>
                <a:gd name="T16" fmla="*/ 92 w 102"/>
                <a:gd name="T17" fmla="*/ 0 h 138"/>
                <a:gd name="T18" fmla="*/ 51 w 102"/>
                <a:gd name="T19" fmla="*/ 135 h 138"/>
                <a:gd name="T20" fmla="*/ 45 w 102"/>
                <a:gd name="T21" fmla="*/ 129 h 138"/>
                <a:gd name="T22" fmla="*/ 51 w 102"/>
                <a:gd name="T23" fmla="*/ 124 h 138"/>
                <a:gd name="T24" fmla="*/ 57 w 102"/>
                <a:gd name="T25" fmla="*/ 129 h 138"/>
                <a:gd name="T26" fmla="*/ 51 w 102"/>
                <a:gd name="T27" fmla="*/ 135 h 138"/>
                <a:gd name="T28" fmla="*/ 92 w 102"/>
                <a:gd name="T29" fmla="*/ 119 h 138"/>
                <a:gd name="T30" fmla="*/ 10 w 102"/>
                <a:gd name="T31" fmla="*/ 119 h 138"/>
                <a:gd name="T32" fmla="*/ 10 w 102"/>
                <a:gd name="T33" fmla="*/ 11 h 138"/>
                <a:gd name="T34" fmla="*/ 92 w 102"/>
                <a:gd name="T35" fmla="*/ 11 h 138"/>
                <a:gd name="T36" fmla="*/ 92 w 102"/>
                <a:gd name="T37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38">
                  <a:moveTo>
                    <a:pt x="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4"/>
                    <a:pt x="5" y="138"/>
                    <a:pt x="10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7" y="138"/>
                    <a:pt x="102" y="134"/>
                    <a:pt x="102" y="12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4"/>
                    <a:pt x="97" y="0"/>
                    <a:pt x="92" y="0"/>
                  </a:cubicBezTo>
                  <a:close/>
                  <a:moveTo>
                    <a:pt x="51" y="135"/>
                  </a:moveTo>
                  <a:cubicBezTo>
                    <a:pt x="48" y="135"/>
                    <a:pt x="45" y="132"/>
                    <a:pt x="45" y="129"/>
                  </a:cubicBezTo>
                  <a:cubicBezTo>
                    <a:pt x="45" y="126"/>
                    <a:pt x="48" y="124"/>
                    <a:pt x="51" y="124"/>
                  </a:cubicBezTo>
                  <a:cubicBezTo>
                    <a:pt x="54" y="124"/>
                    <a:pt x="57" y="126"/>
                    <a:pt x="57" y="129"/>
                  </a:cubicBezTo>
                  <a:cubicBezTo>
                    <a:pt x="57" y="132"/>
                    <a:pt x="54" y="135"/>
                    <a:pt x="51" y="135"/>
                  </a:cubicBezTo>
                  <a:close/>
                  <a:moveTo>
                    <a:pt x="92" y="119"/>
                  </a:moveTo>
                  <a:cubicBezTo>
                    <a:pt x="10" y="119"/>
                    <a:pt x="10" y="119"/>
                    <a:pt x="10" y="11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2" y="11"/>
                    <a:pt x="92" y="11"/>
                    <a:pt x="92" y="11"/>
                  </a:cubicBezTo>
                  <a:lnTo>
                    <a:pt x="92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64">
              <a:extLst>
                <a:ext uri="{FF2B5EF4-FFF2-40B4-BE49-F238E27FC236}">
                  <a16:creationId xmlns="" xmlns:a16="http://schemas.microsoft.com/office/drawing/2014/main" id="{EB9C2AC1-937E-46DE-9297-5A0F834F49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770" y="3874691"/>
              <a:ext cx="310271" cy="29624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3" name="Group 40">
              <a:extLst>
                <a:ext uri="{FF2B5EF4-FFF2-40B4-BE49-F238E27FC236}">
                  <a16:creationId xmlns="" xmlns:a16="http://schemas.microsoft.com/office/drawing/2014/main" id="{75EA2DEC-6FF9-4072-BFD2-37342663534F}"/>
                </a:ext>
              </a:extLst>
            </p:cNvPr>
            <p:cNvGrpSpPr/>
            <p:nvPr/>
          </p:nvGrpSpPr>
          <p:grpSpPr>
            <a:xfrm>
              <a:off x="6461122" y="1824533"/>
              <a:ext cx="353172" cy="262091"/>
              <a:chOff x="5129089" y="3156352"/>
              <a:chExt cx="474198" cy="351905"/>
            </a:xfrm>
            <a:solidFill>
              <a:schemeClr val="bg1"/>
            </a:solidFill>
          </p:grpSpPr>
          <p:sp>
            <p:nvSpPr>
              <p:cNvPr id="34" name="Freeform 66">
                <a:extLst>
                  <a:ext uri="{FF2B5EF4-FFF2-40B4-BE49-F238E27FC236}">
                    <a16:creationId xmlns="" xmlns:a16="http://schemas.microsoft.com/office/drawing/2014/main" id="{057CC0F2-48E3-49EB-B893-2302CDE33B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Freeform 67">
                <a:extLst>
                  <a:ext uri="{FF2B5EF4-FFF2-40B4-BE49-F238E27FC236}">
                    <a16:creationId xmlns="" xmlns:a16="http://schemas.microsoft.com/office/drawing/2014/main" id="{6C0599D7-FBB0-4BCB-9D37-35064F85B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66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C967C75-FD13-4593-A071-54C837847698}"/>
              </a:ext>
            </a:extLst>
          </p:cNvPr>
          <p:cNvGrpSpPr/>
          <p:nvPr/>
        </p:nvGrpSpPr>
        <p:grpSpPr>
          <a:xfrm>
            <a:off x="1069952" y="2323361"/>
            <a:ext cx="5853282" cy="3267506"/>
            <a:chOff x="582776" y="2215392"/>
            <a:chExt cx="4314748" cy="2408643"/>
          </a:xfrm>
        </p:grpSpPr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DB2E6380-EE9B-47D8-ABAB-4E0B0829D4BF}"/>
                </a:ext>
              </a:extLst>
            </p:cNvPr>
            <p:cNvSpPr/>
            <p:nvPr/>
          </p:nvSpPr>
          <p:spPr>
            <a:xfrm>
              <a:off x="588663" y="248546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D1CFC375-3B7A-4ECE-A705-48C8EDC55ABE}"/>
                </a:ext>
              </a:extLst>
            </p:cNvPr>
            <p:cNvSpPr/>
            <p:nvPr/>
          </p:nvSpPr>
          <p:spPr>
            <a:xfrm>
              <a:off x="588663" y="2485461"/>
              <a:ext cx="2897245" cy="15788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A72ACA04-D579-4919-B49D-79429D5BE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63" y="2236621"/>
              <a:ext cx="186011" cy="181919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5 h 204"/>
                <a:gd name="T34" fmla="*/ 34 w 208"/>
                <a:gd name="T35" fmla="*/ 138 h 204"/>
                <a:gd name="T36" fmla="*/ 22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0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5"/>
                    <a:pt x="28" y="12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2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3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5" y="135"/>
                    <a:pt x="70" y="120"/>
                    <a:pt x="70" y="102"/>
                  </a:cubicBezTo>
                  <a:cubicBezTo>
                    <a:pt x="70" y="84"/>
                    <a:pt x="85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="" xmlns:a16="http://schemas.microsoft.com/office/drawing/2014/main" id="{F83A6F89-5498-4461-9269-A0464FBB433C}"/>
                </a:ext>
              </a:extLst>
            </p:cNvPr>
            <p:cNvSpPr txBox="1"/>
            <p:nvPr/>
          </p:nvSpPr>
          <p:spPr>
            <a:xfrm>
              <a:off x="772561" y="2215392"/>
              <a:ext cx="66550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加入标题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="" xmlns:a16="http://schemas.microsoft.com/office/drawing/2014/main" id="{B9D4ED6C-A723-43DF-9B0B-9C1841EBB39A}"/>
                </a:ext>
              </a:extLst>
            </p:cNvPr>
            <p:cNvSpPr txBox="1"/>
            <p:nvPr/>
          </p:nvSpPr>
          <p:spPr>
            <a:xfrm>
              <a:off x="4496707" y="2215392"/>
              <a:ext cx="40081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70%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385950CF-590D-4A38-9D5F-732369EDACD3}"/>
                </a:ext>
              </a:extLst>
            </p:cNvPr>
            <p:cNvSpPr/>
            <p:nvPr/>
          </p:nvSpPr>
          <p:spPr>
            <a:xfrm>
              <a:off x="588663" y="3145692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21CFBA5E-DE0F-49F9-9EDF-F2274237CA07}"/>
                </a:ext>
              </a:extLst>
            </p:cNvPr>
            <p:cNvSpPr/>
            <p:nvPr/>
          </p:nvSpPr>
          <p:spPr>
            <a:xfrm>
              <a:off x="588663" y="3144193"/>
              <a:ext cx="4002419" cy="15938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TextBox 38">
              <a:extLst>
                <a:ext uri="{FF2B5EF4-FFF2-40B4-BE49-F238E27FC236}">
                  <a16:creationId xmlns="" xmlns:a16="http://schemas.microsoft.com/office/drawing/2014/main" id="{A91231A1-7432-4781-A1C0-C4C348CE07B3}"/>
                </a:ext>
              </a:extLst>
            </p:cNvPr>
            <p:cNvSpPr txBox="1"/>
            <p:nvPr/>
          </p:nvSpPr>
          <p:spPr>
            <a:xfrm>
              <a:off x="772559" y="2875622"/>
              <a:ext cx="66550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加入标题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39">
              <a:extLst>
                <a:ext uri="{FF2B5EF4-FFF2-40B4-BE49-F238E27FC236}">
                  <a16:creationId xmlns="" xmlns:a16="http://schemas.microsoft.com/office/drawing/2014/main" id="{831CAB40-7170-469E-AB44-1958A1E02553}"/>
                </a:ext>
              </a:extLst>
            </p:cNvPr>
            <p:cNvSpPr txBox="1"/>
            <p:nvPr/>
          </p:nvSpPr>
          <p:spPr>
            <a:xfrm>
              <a:off x="4496707" y="2875622"/>
              <a:ext cx="40081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92%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48884D97-1C90-4E9C-A193-AC38BA109A49}"/>
                </a:ext>
              </a:extLst>
            </p:cNvPr>
            <p:cNvSpPr/>
            <p:nvPr/>
          </p:nvSpPr>
          <p:spPr>
            <a:xfrm>
              <a:off x="588663" y="3805923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="" xmlns:a16="http://schemas.microsoft.com/office/drawing/2014/main" id="{F412E40C-B963-4712-B7E8-C5914F107922}"/>
                </a:ext>
              </a:extLst>
            </p:cNvPr>
            <p:cNvSpPr/>
            <p:nvPr/>
          </p:nvSpPr>
          <p:spPr>
            <a:xfrm>
              <a:off x="588661" y="3804424"/>
              <a:ext cx="3567800" cy="15938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TextBox 43">
              <a:extLst>
                <a:ext uri="{FF2B5EF4-FFF2-40B4-BE49-F238E27FC236}">
                  <a16:creationId xmlns="" xmlns:a16="http://schemas.microsoft.com/office/drawing/2014/main" id="{C0F0C156-E3A7-4A2F-B582-2A9A11E62B2A}"/>
                </a:ext>
              </a:extLst>
            </p:cNvPr>
            <p:cNvSpPr txBox="1"/>
            <p:nvPr/>
          </p:nvSpPr>
          <p:spPr>
            <a:xfrm>
              <a:off x="772559" y="3535852"/>
              <a:ext cx="66550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加入标题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44">
              <a:extLst>
                <a:ext uri="{FF2B5EF4-FFF2-40B4-BE49-F238E27FC236}">
                  <a16:creationId xmlns="" xmlns:a16="http://schemas.microsoft.com/office/drawing/2014/main" id="{12B68310-1E51-4A16-A182-C261315BC202}"/>
                </a:ext>
              </a:extLst>
            </p:cNvPr>
            <p:cNvSpPr txBox="1"/>
            <p:nvPr/>
          </p:nvSpPr>
          <p:spPr>
            <a:xfrm>
              <a:off x="4496707" y="3535852"/>
              <a:ext cx="40081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87%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="" xmlns:a16="http://schemas.microsoft.com/office/drawing/2014/main" id="{9CBABA38-645F-4AC6-AD65-9C3EE0943902}"/>
                </a:ext>
              </a:extLst>
            </p:cNvPr>
            <p:cNvSpPr/>
            <p:nvPr/>
          </p:nvSpPr>
          <p:spPr>
            <a:xfrm>
              <a:off x="588663" y="446615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="" xmlns:a16="http://schemas.microsoft.com/office/drawing/2014/main" id="{E16BCC56-1121-4F8E-9B94-868DB910D03C}"/>
                </a:ext>
              </a:extLst>
            </p:cNvPr>
            <p:cNvSpPr/>
            <p:nvPr/>
          </p:nvSpPr>
          <p:spPr>
            <a:xfrm>
              <a:off x="588663" y="4464655"/>
              <a:ext cx="2186776" cy="15938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26" name="TextBox 48">
              <a:extLst>
                <a:ext uri="{FF2B5EF4-FFF2-40B4-BE49-F238E27FC236}">
                  <a16:creationId xmlns="" xmlns:a16="http://schemas.microsoft.com/office/drawing/2014/main" id="{F96712CE-94BB-44B5-AF0A-058649471FCA}"/>
                </a:ext>
              </a:extLst>
            </p:cNvPr>
            <p:cNvSpPr txBox="1"/>
            <p:nvPr/>
          </p:nvSpPr>
          <p:spPr>
            <a:xfrm>
              <a:off x="772561" y="4196082"/>
              <a:ext cx="66550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加入标题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49">
              <a:extLst>
                <a:ext uri="{FF2B5EF4-FFF2-40B4-BE49-F238E27FC236}">
                  <a16:creationId xmlns="" xmlns:a16="http://schemas.microsoft.com/office/drawing/2014/main" id="{70685DD1-3A74-4BD8-A121-B2D1D811603B}"/>
                </a:ext>
              </a:extLst>
            </p:cNvPr>
            <p:cNvSpPr txBox="1"/>
            <p:nvPr/>
          </p:nvSpPr>
          <p:spPr>
            <a:xfrm>
              <a:off x="4496707" y="4196082"/>
              <a:ext cx="40081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52%</a:t>
              </a: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="" xmlns:a16="http://schemas.microsoft.com/office/drawing/2014/main" id="{D8CB5427-A544-49A1-AC3F-8F71A48C3957}"/>
                </a:ext>
              </a:extLst>
            </p:cNvPr>
            <p:cNvGrpSpPr/>
            <p:nvPr/>
          </p:nvGrpSpPr>
          <p:grpSpPr>
            <a:xfrm>
              <a:off x="616465" y="2879838"/>
              <a:ext cx="130405" cy="199020"/>
              <a:chOff x="6553" y="1835403"/>
              <a:chExt cx="576263" cy="879476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Freeform 30">
                <a:extLst>
                  <a:ext uri="{FF2B5EF4-FFF2-40B4-BE49-F238E27FC236}">
                    <a16:creationId xmlns="" xmlns:a16="http://schemas.microsoft.com/office/drawing/2014/main" id="{C6351003-909A-4B40-BA59-238ED4E10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3" y="1835403"/>
                <a:ext cx="442913" cy="150813"/>
              </a:xfrm>
              <a:custGeom>
                <a:avLst/>
                <a:gdLst>
                  <a:gd name="T0" fmla="*/ 231 w 279"/>
                  <a:gd name="T1" fmla="*/ 95 h 95"/>
                  <a:gd name="T2" fmla="*/ 58 w 279"/>
                  <a:gd name="T3" fmla="*/ 95 h 95"/>
                  <a:gd name="T4" fmla="*/ 0 w 279"/>
                  <a:gd name="T5" fmla="*/ 0 h 95"/>
                  <a:gd name="T6" fmla="*/ 279 w 279"/>
                  <a:gd name="T7" fmla="*/ 0 h 95"/>
                  <a:gd name="T8" fmla="*/ 231 w 279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95">
                    <a:moveTo>
                      <a:pt x="231" y="95"/>
                    </a:moveTo>
                    <a:lnTo>
                      <a:pt x="58" y="95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31" y="9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="" xmlns:a16="http://schemas.microsoft.com/office/drawing/2014/main" id="{93CA8DE2-73DF-4199-9836-705F86402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1986216"/>
                <a:ext cx="576263" cy="728663"/>
              </a:xfrm>
              <a:custGeom>
                <a:avLst/>
                <a:gdLst>
                  <a:gd name="T0" fmla="*/ 219 w 363"/>
                  <a:gd name="T1" fmla="*/ 459 h 459"/>
                  <a:gd name="T2" fmla="*/ 142 w 363"/>
                  <a:gd name="T3" fmla="*/ 459 h 459"/>
                  <a:gd name="T4" fmla="*/ 0 w 363"/>
                  <a:gd name="T5" fmla="*/ 158 h 459"/>
                  <a:gd name="T6" fmla="*/ 94 w 363"/>
                  <a:gd name="T7" fmla="*/ 0 h 459"/>
                  <a:gd name="T8" fmla="*/ 267 w 363"/>
                  <a:gd name="T9" fmla="*/ 0 h 459"/>
                  <a:gd name="T10" fmla="*/ 363 w 363"/>
                  <a:gd name="T11" fmla="*/ 158 h 459"/>
                  <a:gd name="T12" fmla="*/ 219 w 363"/>
                  <a:gd name="T13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459">
                    <a:moveTo>
                      <a:pt x="219" y="459"/>
                    </a:moveTo>
                    <a:lnTo>
                      <a:pt x="142" y="459"/>
                    </a:lnTo>
                    <a:lnTo>
                      <a:pt x="0" y="158"/>
                    </a:lnTo>
                    <a:lnTo>
                      <a:pt x="94" y="0"/>
                    </a:lnTo>
                    <a:lnTo>
                      <a:pt x="267" y="0"/>
                    </a:lnTo>
                    <a:lnTo>
                      <a:pt x="363" y="158"/>
                    </a:lnTo>
                    <a:lnTo>
                      <a:pt x="219" y="45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Line 52">
                <a:extLst>
                  <a:ext uri="{FF2B5EF4-FFF2-40B4-BE49-F238E27FC236}">
                    <a16:creationId xmlns="" xmlns:a16="http://schemas.microsoft.com/office/drawing/2014/main" id="{875DFA1C-0A50-4F41-AAD4-51423284B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303" y="2291016"/>
                <a:ext cx="0" cy="423863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="" xmlns:a16="http://schemas.microsoft.com/office/drawing/2014/main" id="{D1215297-3482-4E51-AFD3-6E5F6B666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03" y="2138616"/>
                <a:ext cx="152400" cy="152400"/>
              </a:xfrm>
              <a:prstGeom prst="ellips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24">
              <a:extLst>
                <a:ext uri="{FF2B5EF4-FFF2-40B4-BE49-F238E27FC236}">
                  <a16:creationId xmlns="" xmlns:a16="http://schemas.microsoft.com/office/drawing/2014/main" id="{F75ADA49-408A-4573-A0CC-80445ABCC425}"/>
                </a:ext>
              </a:extLst>
            </p:cNvPr>
            <p:cNvGrpSpPr/>
            <p:nvPr/>
          </p:nvGrpSpPr>
          <p:grpSpPr>
            <a:xfrm>
              <a:off x="582776" y="3539436"/>
              <a:ext cx="189785" cy="184900"/>
              <a:chOff x="-58217" y="2261763"/>
              <a:chExt cx="801688" cy="781051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28">
                <a:extLst>
                  <a:ext uri="{FF2B5EF4-FFF2-40B4-BE49-F238E27FC236}">
                    <a16:creationId xmlns="" xmlns:a16="http://schemas.microsoft.com/office/drawing/2014/main" id="{6ACAB66B-0594-42D2-BD55-1D1A25867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217" y="2323676"/>
                <a:ext cx="719138" cy="719138"/>
              </a:xfrm>
              <a:custGeom>
                <a:avLst/>
                <a:gdLst>
                  <a:gd name="T0" fmla="*/ 94 w 189"/>
                  <a:gd name="T1" fmla="*/ 95 h 189"/>
                  <a:gd name="T2" fmla="*/ 189 w 189"/>
                  <a:gd name="T3" fmla="*/ 95 h 189"/>
                  <a:gd name="T4" fmla="*/ 94 w 189"/>
                  <a:gd name="T5" fmla="*/ 189 h 189"/>
                  <a:gd name="T6" fmla="*/ 0 w 189"/>
                  <a:gd name="T7" fmla="*/ 95 h 189"/>
                  <a:gd name="T8" fmla="*/ 94 w 189"/>
                  <a:gd name="T9" fmla="*/ 0 h 189"/>
                  <a:gd name="T10" fmla="*/ 94 w 189"/>
                  <a:gd name="T1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89">
                    <a:moveTo>
                      <a:pt x="94" y="95"/>
                    </a:moveTo>
                    <a:cubicBezTo>
                      <a:pt x="189" y="95"/>
                      <a:pt x="189" y="95"/>
                      <a:pt x="189" y="95"/>
                    </a:cubicBezTo>
                    <a:cubicBezTo>
                      <a:pt x="189" y="147"/>
                      <a:pt x="147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lnTo>
                      <a:pt x="9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="" xmlns:a16="http://schemas.microsoft.com/office/drawing/2014/main" id="{B38F4CE8-B345-454E-BDF5-B95D36029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08" y="2261763"/>
                <a:ext cx="360363" cy="361950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42"/>
                      <a:pt x="52" y="0"/>
                      <a:pt x="0" y="0"/>
                    </a:cubicBez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0" name="Freeform 25">
              <a:extLst>
                <a:ext uri="{FF2B5EF4-FFF2-40B4-BE49-F238E27FC236}">
                  <a16:creationId xmlns="" xmlns:a16="http://schemas.microsoft.com/office/drawing/2014/main" id="{06370074-47CA-428C-9102-7B5861AEE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14" y="4249207"/>
              <a:ext cx="169274" cy="147665"/>
            </a:xfrm>
            <a:custGeom>
              <a:avLst/>
              <a:gdLst>
                <a:gd name="T0" fmla="*/ 36 w 216"/>
                <a:gd name="T1" fmla="*/ 19 h 188"/>
                <a:gd name="T2" fmla="*/ 10 w 216"/>
                <a:gd name="T3" fmla="*/ 3 h 188"/>
                <a:gd name="T4" fmla="*/ 0 w 216"/>
                <a:gd name="T5" fmla="*/ 8 h 188"/>
                <a:gd name="T6" fmla="*/ 0 w 216"/>
                <a:gd name="T7" fmla="*/ 42 h 188"/>
                <a:gd name="T8" fmla="*/ 10 w 216"/>
                <a:gd name="T9" fmla="*/ 48 h 188"/>
                <a:gd name="T10" fmla="*/ 36 w 216"/>
                <a:gd name="T11" fmla="*/ 31 h 188"/>
                <a:gd name="T12" fmla="*/ 36 w 216"/>
                <a:gd name="T13" fmla="*/ 19 h 188"/>
                <a:gd name="T14" fmla="*/ 205 w 216"/>
                <a:gd name="T15" fmla="*/ 8 h 188"/>
                <a:gd name="T16" fmla="*/ 68 w 216"/>
                <a:gd name="T17" fmla="*/ 8 h 188"/>
                <a:gd name="T18" fmla="*/ 57 w 216"/>
                <a:gd name="T19" fmla="*/ 20 h 188"/>
                <a:gd name="T20" fmla="*/ 57 w 216"/>
                <a:gd name="T21" fmla="*/ 31 h 188"/>
                <a:gd name="T22" fmla="*/ 68 w 216"/>
                <a:gd name="T23" fmla="*/ 42 h 188"/>
                <a:gd name="T24" fmla="*/ 205 w 216"/>
                <a:gd name="T25" fmla="*/ 42 h 188"/>
                <a:gd name="T26" fmla="*/ 216 w 216"/>
                <a:gd name="T27" fmla="*/ 31 h 188"/>
                <a:gd name="T28" fmla="*/ 216 w 216"/>
                <a:gd name="T29" fmla="*/ 20 h 188"/>
                <a:gd name="T30" fmla="*/ 205 w 216"/>
                <a:gd name="T31" fmla="*/ 8 h 188"/>
                <a:gd name="T32" fmla="*/ 10 w 216"/>
                <a:gd name="T33" fmla="*/ 116 h 188"/>
                <a:gd name="T34" fmla="*/ 36 w 216"/>
                <a:gd name="T35" fmla="*/ 100 h 188"/>
                <a:gd name="T36" fmla="*/ 35 w 216"/>
                <a:gd name="T37" fmla="*/ 89 h 188"/>
                <a:gd name="T38" fmla="*/ 10 w 216"/>
                <a:gd name="T39" fmla="*/ 76 h 188"/>
                <a:gd name="T40" fmla="*/ 0 w 216"/>
                <a:gd name="T41" fmla="*/ 82 h 188"/>
                <a:gd name="T42" fmla="*/ 0 w 216"/>
                <a:gd name="T43" fmla="*/ 111 h 188"/>
                <a:gd name="T44" fmla="*/ 10 w 216"/>
                <a:gd name="T45" fmla="*/ 116 h 188"/>
                <a:gd name="T46" fmla="*/ 205 w 216"/>
                <a:gd name="T47" fmla="*/ 77 h 188"/>
                <a:gd name="T48" fmla="*/ 68 w 216"/>
                <a:gd name="T49" fmla="*/ 77 h 188"/>
                <a:gd name="T50" fmla="*/ 57 w 216"/>
                <a:gd name="T51" fmla="*/ 88 h 188"/>
                <a:gd name="T52" fmla="*/ 57 w 216"/>
                <a:gd name="T53" fmla="*/ 99 h 188"/>
                <a:gd name="T54" fmla="*/ 68 w 216"/>
                <a:gd name="T55" fmla="*/ 111 h 188"/>
                <a:gd name="T56" fmla="*/ 205 w 216"/>
                <a:gd name="T57" fmla="*/ 111 h 188"/>
                <a:gd name="T58" fmla="*/ 216 w 216"/>
                <a:gd name="T59" fmla="*/ 99 h 188"/>
                <a:gd name="T60" fmla="*/ 216 w 216"/>
                <a:gd name="T61" fmla="*/ 88 h 188"/>
                <a:gd name="T62" fmla="*/ 205 w 216"/>
                <a:gd name="T63" fmla="*/ 77 h 188"/>
                <a:gd name="T64" fmla="*/ 36 w 216"/>
                <a:gd name="T65" fmla="*/ 156 h 188"/>
                <a:gd name="T66" fmla="*/ 10 w 216"/>
                <a:gd name="T67" fmla="*/ 139 h 188"/>
                <a:gd name="T68" fmla="*/ 0 w 216"/>
                <a:gd name="T69" fmla="*/ 145 h 188"/>
                <a:gd name="T70" fmla="*/ 0 w 216"/>
                <a:gd name="T71" fmla="*/ 179 h 188"/>
                <a:gd name="T72" fmla="*/ 10 w 216"/>
                <a:gd name="T73" fmla="*/ 184 h 188"/>
                <a:gd name="T74" fmla="*/ 36 w 216"/>
                <a:gd name="T75" fmla="*/ 168 h 188"/>
                <a:gd name="T76" fmla="*/ 36 w 216"/>
                <a:gd name="T77" fmla="*/ 156 h 188"/>
                <a:gd name="T78" fmla="*/ 205 w 216"/>
                <a:gd name="T79" fmla="*/ 145 h 188"/>
                <a:gd name="T80" fmla="*/ 68 w 216"/>
                <a:gd name="T81" fmla="*/ 145 h 188"/>
                <a:gd name="T82" fmla="*/ 57 w 216"/>
                <a:gd name="T83" fmla="*/ 156 h 188"/>
                <a:gd name="T84" fmla="*/ 57 w 216"/>
                <a:gd name="T85" fmla="*/ 167 h 188"/>
                <a:gd name="T86" fmla="*/ 68 w 216"/>
                <a:gd name="T87" fmla="*/ 179 h 188"/>
                <a:gd name="T88" fmla="*/ 205 w 216"/>
                <a:gd name="T89" fmla="*/ 179 h 188"/>
                <a:gd name="T90" fmla="*/ 216 w 216"/>
                <a:gd name="T91" fmla="*/ 167 h 188"/>
                <a:gd name="T92" fmla="*/ 216 w 216"/>
                <a:gd name="T93" fmla="*/ 156 h 188"/>
                <a:gd name="T94" fmla="*/ 205 w 216"/>
                <a:gd name="T95" fmla="*/ 14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8">
                  <a:moveTo>
                    <a:pt x="36" y="19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4" y="51"/>
                    <a:pt x="10" y="4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1" y="23"/>
                    <a:pt x="36" y="19"/>
                  </a:cubicBezTo>
                  <a:moveTo>
                    <a:pt x="205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7"/>
                    <a:pt x="62" y="42"/>
                    <a:pt x="68" y="42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11" y="42"/>
                    <a:pt x="216" y="37"/>
                    <a:pt x="216" y="3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13"/>
                    <a:pt x="211" y="8"/>
                    <a:pt x="205" y="8"/>
                  </a:cubicBezTo>
                  <a:moveTo>
                    <a:pt x="10" y="116"/>
                  </a:moveTo>
                  <a:cubicBezTo>
                    <a:pt x="36" y="100"/>
                    <a:pt x="36" y="100"/>
                    <a:pt x="36" y="100"/>
                  </a:cubicBezTo>
                  <a:cubicBezTo>
                    <a:pt x="41" y="96"/>
                    <a:pt x="41" y="91"/>
                    <a:pt x="35" y="8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5" y="73"/>
                    <a:pt x="0" y="76"/>
                    <a:pt x="0" y="8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7"/>
                    <a:pt x="4" y="119"/>
                    <a:pt x="10" y="116"/>
                  </a:cubicBezTo>
                  <a:moveTo>
                    <a:pt x="205" y="77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2" y="77"/>
                    <a:pt x="57" y="82"/>
                    <a:pt x="57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06"/>
                    <a:pt x="62" y="111"/>
                    <a:pt x="68" y="111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1" y="111"/>
                    <a:pt x="216" y="106"/>
                    <a:pt x="216" y="99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6" y="82"/>
                    <a:pt x="211" y="77"/>
                    <a:pt x="205" y="77"/>
                  </a:cubicBezTo>
                  <a:moveTo>
                    <a:pt x="36" y="156"/>
                  </a:moveTo>
                  <a:cubicBezTo>
                    <a:pt x="10" y="139"/>
                    <a:pt x="10" y="139"/>
                    <a:pt x="10" y="139"/>
                  </a:cubicBezTo>
                  <a:cubicBezTo>
                    <a:pt x="4" y="136"/>
                    <a:pt x="0" y="138"/>
                    <a:pt x="0" y="14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5"/>
                    <a:pt x="4" y="188"/>
                    <a:pt x="10" y="184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1" y="165"/>
                    <a:pt x="41" y="159"/>
                    <a:pt x="36" y="156"/>
                  </a:cubicBezTo>
                  <a:moveTo>
                    <a:pt x="205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62" y="145"/>
                    <a:pt x="57" y="150"/>
                    <a:pt x="57" y="15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74"/>
                    <a:pt x="62" y="179"/>
                    <a:pt x="68" y="179"/>
                  </a:cubicBezTo>
                  <a:cubicBezTo>
                    <a:pt x="205" y="179"/>
                    <a:pt x="205" y="179"/>
                    <a:pt x="205" y="179"/>
                  </a:cubicBezTo>
                  <a:cubicBezTo>
                    <a:pt x="211" y="179"/>
                    <a:pt x="216" y="174"/>
                    <a:pt x="216" y="16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50"/>
                    <a:pt x="211" y="145"/>
                    <a:pt x="205" y="14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BB75B448-D492-4663-8708-F24C73442A08}"/>
              </a:ext>
            </a:extLst>
          </p:cNvPr>
          <p:cNvGrpSpPr/>
          <p:nvPr/>
        </p:nvGrpSpPr>
        <p:grpSpPr>
          <a:xfrm>
            <a:off x="7414908" y="2247064"/>
            <a:ext cx="3657600" cy="3659002"/>
            <a:chOff x="4563063" y="2505075"/>
            <a:chExt cx="3065874" cy="3067050"/>
          </a:xfrm>
        </p:grpSpPr>
        <p:sp>
          <p:nvSpPr>
            <p:cNvPr id="38" name="任意多边形 16">
              <a:extLst>
                <a:ext uri="{FF2B5EF4-FFF2-40B4-BE49-F238E27FC236}">
                  <a16:creationId xmlns="" xmlns:a16="http://schemas.microsoft.com/office/drawing/2014/main" id="{F76D138B-6420-4207-97C8-689C5022E9B2}"/>
                </a:ext>
              </a:extLst>
            </p:cNvPr>
            <p:cNvSpPr/>
            <p:nvPr/>
          </p:nvSpPr>
          <p:spPr>
            <a:xfrm>
              <a:off x="4563063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>
              <a:extLst>
                <a:ext uri="{FF2B5EF4-FFF2-40B4-BE49-F238E27FC236}">
                  <a16:creationId xmlns="" xmlns:a16="http://schemas.microsoft.com/office/drawing/2014/main" id="{556C45E4-F616-4AC0-88FB-2F7F1ABF8EA3}"/>
                </a:ext>
              </a:extLst>
            </p:cNvPr>
            <p:cNvSpPr/>
            <p:nvPr/>
          </p:nvSpPr>
          <p:spPr>
            <a:xfrm flipH="1">
              <a:off x="6096000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18">
              <a:extLst>
                <a:ext uri="{FF2B5EF4-FFF2-40B4-BE49-F238E27FC236}">
                  <a16:creationId xmlns="" xmlns:a16="http://schemas.microsoft.com/office/drawing/2014/main" id="{2D84A674-B63F-4DC7-950E-73D072E713BB}"/>
                </a:ext>
              </a:extLst>
            </p:cNvPr>
            <p:cNvSpPr/>
            <p:nvPr/>
          </p:nvSpPr>
          <p:spPr>
            <a:xfrm flipV="1">
              <a:off x="4563063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19">
              <a:extLst>
                <a:ext uri="{FF2B5EF4-FFF2-40B4-BE49-F238E27FC236}">
                  <a16:creationId xmlns="" xmlns:a16="http://schemas.microsoft.com/office/drawing/2014/main" id="{3585F0B1-6ACA-49D4-A199-3C3F782243CF}"/>
                </a:ext>
              </a:extLst>
            </p:cNvPr>
            <p:cNvSpPr/>
            <p:nvPr/>
          </p:nvSpPr>
          <p:spPr>
            <a:xfrm flipH="1" flipV="1">
              <a:off x="6096000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FA6432C5-8CFF-4927-BA1F-B463134578F6}"/>
                </a:ext>
              </a:extLst>
            </p:cNvPr>
            <p:cNvSpPr/>
            <p:nvPr/>
          </p:nvSpPr>
          <p:spPr>
            <a:xfrm>
              <a:off x="5423418" y="3366312"/>
              <a:ext cx="1372916" cy="1372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57">
              <a:extLst>
                <a:ext uri="{FF2B5EF4-FFF2-40B4-BE49-F238E27FC236}">
                  <a16:creationId xmlns="" xmlns:a16="http://schemas.microsoft.com/office/drawing/2014/main" id="{2BC5EAE7-0D8B-47DA-B4EA-1E43EBB9A2A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19291" y="4450030"/>
              <a:ext cx="270757" cy="298723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="" xmlns:a16="http://schemas.microsoft.com/office/drawing/2014/main" id="{4C3BFAD9-851B-4933-AF01-B871A7F28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94345" y="4532876"/>
              <a:ext cx="240570" cy="324277"/>
              <a:chOff x="3722033" y="3714538"/>
              <a:chExt cx="500321" cy="674410"/>
            </a:xfrm>
            <a:solidFill>
              <a:schemeClr val="bg1"/>
            </a:solidFill>
          </p:grpSpPr>
          <p:sp>
            <p:nvSpPr>
              <p:cNvPr id="53" name="Freeform 27">
                <a:extLst>
                  <a:ext uri="{FF2B5EF4-FFF2-40B4-BE49-F238E27FC236}">
                    <a16:creationId xmlns="" xmlns:a16="http://schemas.microsoft.com/office/drawing/2014/main" id="{DB12BDE5-3E99-4A91-8593-F1A2D0D1F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="" xmlns:a16="http://schemas.microsoft.com/office/drawing/2014/main" id="{4138853B-1DC1-4402-80B5-3D7AD4362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3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="" xmlns:a16="http://schemas.microsoft.com/office/drawing/2014/main" id="{0F5E79EE-2481-4161-A413-22B8E4B2D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92" y="3821698"/>
                <a:ext cx="286002" cy="287100"/>
              </a:xfrm>
              <a:custGeom>
                <a:avLst/>
                <a:gdLst>
                  <a:gd name="T0" fmla="*/ 165 w 331"/>
                  <a:gd name="T1" fmla="*/ 0 h 332"/>
                  <a:gd name="T2" fmla="*/ 331 w 331"/>
                  <a:gd name="T3" fmla="*/ 166 h 332"/>
                  <a:gd name="T4" fmla="*/ 165 w 331"/>
                  <a:gd name="T5" fmla="*/ 332 h 332"/>
                  <a:gd name="T6" fmla="*/ 0 w 331"/>
                  <a:gd name="T7" fmla="*/ 166 h 332"/>
                  <a:gd name="T8" fmla="*/ 165 w 331"/>
                  <a:gd name="T9" fmla="*/ 0 h 332"/>
                  <a:gd name="T10" fmla="*/ 176 w 331"/>
                  <a:gd name="T11" fmla="*/ 50 h 332"/>
                  <a:gd name="T12" fmla="*/ 205 w 331"/>
                  <a:gd name="T13" fmla="*/ 111 h 332"/>
                  <a:gd name="T14" fmla="*/ 272 w 331"/>
                  <a:gd name="T15" fmla="*/ 119 h 332"/>
                  <a:gd name="T16" fmla="*/ 282 w 331"/>
                  <a:gd name="T17" fmla="*/ 127 h 332"/>
                  <a:gd name="T18" fmla="*/ 279 w 331"/>
                  <a:gd name="T19" fmla="*/ 140 h 332"/>
                  <a:gd name="T20" fmla="*/ 229 w 331"/>
                  <a:gd name="T21" fmla="*/ 186 h 332"/>
                  <a:gd name="T22" fmla="*/ 242 w 331"/>
                  <a:gd name="T23" fmla="*/ 252 h 332"/>
                  <a:gd name="T24" fmla="*/ 237 w 331"/>
                  <a:gd name="T25" fmla="*/ 265 h 332"/>
                  <a:gd name="T26" fmla="*/ 224 w 331"/>
                  <a:gd name="T27" fmla="*/ 265 h 332"/>
                  <a:gd name="T28" fmla="*/ 165 w 331"/>
                  <a:gd name="T29" fmla="*/ 232 h 332"/>
                  <a:gd name="T30" fmla="*/ 106 w 331"/>
                  <a:gd name="T31" fmla="*/ 265 h 332"/>
                  <a:gd name="T32" fmla="*/ 93 w 331"/>
                  <a:gd name="T33" fmla="*/ 265 h 332"/>
                  <a:gd name="T34" fmla="*/ 89 w 331"/>
                  <a:gd name="T35" fmla="*/ 252 h 332"/>
                  <a:gd name="T36" fmla="*/ 102 w 331"/>
                  <a:gd name="T37" fmla="*/ 186 h 332"/>
                  <a:gd name="T38" fmla="*/ 52 w 331"/>
                  <a:gd name="T39" fmla="*/ 140 h 332"/>
                  <a:gd name="T40" fmla="*/ 49 w 331"/>
                  <a:gd name="T41" fmla="*/ 127 h 332"/>
                  <a:gd name="T42" fmla="*/ 59 w 331"/>
                  <a:gd name="T43" fmla="*/ 119 h 332"/>
                  <a:gd name="T44" fmla="*/ 126 w 331"/>
                  <a:gd name="T45" fmla="*/ 111 h 332"/>
                  <a:gd name="T46" fmla="*/ 154 w 331"/>
                  <a:gd name="T47" fmla="*/ 50 h 332"/>
                  <a:gd name="T48" fmla="*/ 165 w 331"/>
                  <a:gd name="T49" fmla="*/ 43 h 332"/>
                  <a:gd name="T50" fmla="*/ 176 w 331"/>
                  <a:gd name="T51" fmla="*/ 5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332">
                    <a:moveTo>
                      <a:pt x="165" y="0"/>
                    </a:moveTo>
                    <a:cubicBezTo>
                      <a:pt x="257" y="0"/>
                      <a:pt x="331" y="74"/>
                      <a:pt x="331" y="166"/>
                    </a:cubicBezTo>
                    <a:cubicBezTo>
                      <a:pt x="331" y="257"/>
                      <a:pt x="257" y="332"/>
                      <a:pt x="165" y="332"/>
                    </a:cubicBezTo>
                    <a:cubicBezTo>
                      <a:pt x="74" y="332"/>
                      <a:pt x="0" y="257"/>
                      <a:pt x="0" y="166"/>
                    </a:cubicBezTo>
                    <a:cubicBezTo>
                      <a:pt x="0" y="74"/>
                      <a:pt x="74" y="0"/>
                      <a:pt x="165" y="0"/>
                    </a:cubicBezTo>
                    <a:close/>
                    <a:moveTo>
                      <a:pt x="176" y="50"/>
                    </a:move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20"/>
                      <a:pt x="281" y="123"/>
                      <a:pt x="282" y="127"/>
                    </a:cubicBezTo>
                    <a:cubicBezTo>
                      <a:pt x="284" y="132"/>
                      <a:pt x="282" y="137"/>
                      <a:pt x="279" y="140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3" y="257"/>
                      <a:pt x="241" y="262"/>
                      <a:pt x="237" y="265"/>
                    </a:cubicBezTo>
                    <a:cubicBezTo>
                      <a:pt x="234" y="267"/>
                      <a:pt x="229" y="268"/>
                      <a:pt x="224" y="265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02" y="268"/>
                      <a:pt x="97" y="267"/>
                      <a:pt x="93" y="265"/>
                    </a:cubicBezTo>
                    <a:cubicBezTo>
                      <a:pt x="89" y="262"/>
                      <a:pt x="88" y="257"/>
                      <a:pt x="89" y="252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48" y="137"/>
                      <a:pt x="47" y="132"/>
                      <a:pt x="49" y="127"/>
                    </a:cubicBezTo>
                    <a:cubicBezTo>
                      <a:pt x="50" y="123"/>
                      <a:pt x="54" y="120"/>
                      <a:pt x="59" y="119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56" y="45"/>
                      <a:pt x="161" y="43"/>
                      <a:pt x="165" y="43"/>
                    </a:cubicBezTo>
                    <a:cubicBezTo>
                      <a:pt x="170" y="43"/>
                      <a:pt x="174" y="45"/>
                      <a:pt x="1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E86251D6-F56B-4525-8B80-A5ACB5C918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58187" y="3161490"/>
              <a:ext cx="312886" cy="266228"/>
              <a:chOff x="7909299" y="3772690"/>
              <a:chExt cx="667095" cy="567616"/>
            </a:xfrm>
            <a:solidFill>
              <a:schemeClr val="bg1"/>
            </a:solidFill>
          </p:grpSpPr>
          <p:sp>
            <p:nvSpPr>
              <p:cNvPr id="51" name="Freeform 16">
                <a:extLst>
                  <a:ext uri="{FF2B5EF4-FFF2-40B4-BE49-F238E27FC236}">
                    <a16:creationId xmlns="" xmlns:a16="http://schemas.microsoft.com/office/drawing/2014/main" id="{549E7BC5-2E4E-4FAF-8ABD-F9A66A1A69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9299" y="3772690"/>
                <a:ext cx="623207" cy="567616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17">
                <a:extLst>
                  <a:ext uri="{FF2B5EF4-FFF2-40B4-BE49-F238E27FC236}">
                    <a16:creationId xmlns="" xmlns:a16="http://schemas.microsoft.com/office/drawing/2014/main" id="{733506CD-1119-4E7F-B5EE-DDFF37DA4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0982" y="3772690"/>
                <a:ext cx="595412" cy="551158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BA2BCAA0-A7A2-4234-A050-D0A1C710A299}"/>
                </a:ext>
              </a:extLst>
            </p:cNvPr>
            <p:cNvGrpSpPr/>
            <p:nvPr/>
          </p:nvGrpSpPr>
          <p:grpSpPr>
            <a:xfrm>
              <a:off x="5206857" y="3165075"/>
              <a:ext cx="295624" cy="295912"/>
              <a:chOff x="5240338" y="2657475"/>
              <a:chExt cx="1630363" cy="1631951"/>
            </a:xfrm>
            <a:solidFill>
              <a:schemeClr val="bg1"/>
            </a:solidFill>
          </p:grpSpPr>
          <p:sp>
            <p:nvSpPr>
              <p:cNvPr id="47" name="Freeform 5">
                <a:extLst>
                  <a:ext uri="{FF2B5EF4-FFF2-40B4-BE49-F238E27FC236}">
                    <a16:creationId xmlns="" xmlns:a16="http://schemas.microsoft.com/office/drawing/2014/main" id="{BE677E94-58C1-4D7A-80DF-B0ED7DC1E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="" xmlns:a16="http://schemas.microsoft.com/office/drawing/2014/main" id="{52272EBD-0CB2-4BE1-9DA7-D9EDA99D2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="" xmlns:a16="http://schemas.microsoft.com/office/drawing/2014/main" id="{414117F7-2BA4-429C-B582-76D4B9632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="" xmlns:a16="http://schemas.microsoft.com/office/drawing/2014/main" id="{3AA2B290-9B4E-40BD-BED3-DA8ADCE00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2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6E52DE49-4208-4029-B77A-7385D7DCC48B}"/>
              </a:ext>
            </a:extLst>
          </p:cNvPr>
          <p:cNvSpPr/>
          <p:nvPr/>
        </p:nvSpPr>
        <p:spPr>
          <a:xfrm>
            <a:off x="6388025" y="3406037"/>
            <a:ext cx="1553972" cy="48813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="" xmlns:a16="http://schemas.microsoft.com/office/drawing/2014/main" id="{FF90482C-23B4-49A1-A93E-399F5A87FF9A}"/>
              </a:ext>
            </a:extLst>
          </p:cNvPr>
          <p:cNvSpPr/>
          <p:nvPr/>
        </p:nvSpPr>
        <p:spPr>
          <a:xfrm rot="5400000">
            <a:off x="6921133" y="3938762"/>
            <a:ext cx="1553587" cy="48813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Rounded Rectangle 8">
            <a:extLst>
              <a:ext uri="{FF2B5EF4-FFF2-40B4-BE49-F238E27FC236}">
                <a16:creationId xmlns="" xmlns:a16="http://schemas.microsoft.com/office/drawing/2014/main" id="{765DC2A4-B1D1-473F-8B54-FA80BB1B2FCC}"/>
              </a:ext>
            </a:extLst>
          </p:cNvPr>
          <p:cNvSpPr/>
          <p:nvPr/>
        </p:nvSpPr>
        <p:spPr>
          <a:xfrm rot="8183085">
            <a:off x="5367771" y="4241418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="" xmlns:a16="http://schemas.microsoft.com/office/drawing/2014/main" id="{0E3C2109-02FF-4B17-B215-133D1F38A65E}"/>
              </a:ext>
            </a:extLst>
          </p:cNvPr>
          <p:cNvSpPr/>
          <p:nvPr/>
        </p:nvSpPr>
        <p:spPr>
          <a:xfrm>
            <a:off x="7501903" y="3458850"/>
            <a:ext cx="392048" cy="39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ntAwesome" pitchFamily="2" charset="0"/>
              </a:rPr>
              <a:t>3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="" xmlns:a16="http://schemas.microsoft.com/office/drawing/2014/main" id="{19F5097C-80DA-4183-BF3E-B698C01ECF0F}"/>
              </a:ext>
            </a:extLst>
          </p:cNvPr>
          <p:cNvSpPr/>
          <p:nvPr/>
        </p:nvSpPr>
        <p:spPr>
          <a:xfrm>
            <a:off x="8140710" y="2801604"/>
            <a:ext cx="1553972" cy="48813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Rounded Rectangle 19">
            <a:extLst>
              <a:ext uri="{FF2B5EF4-FFF2-40B4-BE49-F238E27FC236}">
                <a16:creationId xmlns="" xmlns:a16="http://schemas.microsoft.com/office/drawing/2014/main" id="{AC80F7DA-A713-4E55-9233-15B1A1452254}"/>
              </a:ext>
            </a:extLst>
          </p:cNvPr>
          <p:cNvSpPr/>
          <p:nvPr/>
        </p:nvSpPr>
        <p:spPr>
          <a:xfrm rot="5400000">
            <a:off x="8673819" y="3334329"/>
            <a:ext cx="1553587" cy="48813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Rounded Rectangle 20">
            <a:extLst>
              <a:ext uri="{FF2B5EF4-FFF2-40B4-BE49-F238E27FC236}">
                <a16:creationId xmlns="" xmlns:a16="http://schemas.microsoft.com/office/drawing/2014/main" id="{9F88E53A-5C84-4F98-8F03-49FAF740CCAD}"/>
              </a:ext>
            </a:extLst>
          </p:cNvPr>
          <p:cNvSpPr/>
          <p:nvPr/>
        </p:nvSpPr>
        <p:spPr>
          <a:xfrm rot="8183085">
            <a:off x="7120456" y="3636986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="" xmlns:a16="http://schemas.microsoft.com/office/drawing/2014/main" id="{FC5B7DA2-EF97-40B6-90BC-52B1D45AD336}"/>
              </a:ext>
            </a:extLst>
          </p:cNvPr>
          <p:cNvSpPr/>
          <p:nvPr/>
        </p:nvSpPr>
        <p:spPr>
          <a:xfrm>
            <a:off x="9254588" y="2854417"/>
            <a:ext cx="392048" cy="39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ntAwesome" pitchFamily="2" charset="0"/>
              </a:rPr>
              <a:t>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="" xmlns:a16="http://schemas.microsoft.com/office/drawing/2014/main" id="{8EFD1A0D-3F74-45E0-B0AE-A8C8E56C5A19}"/>
              </a:ext>
            </a:extLst>
          </p:cNvPr>
          <p:cNvSpPr/>
          <p:nvPr/>
        </p:nvSpPr>
        <p:spPr>
          <a:xfrm>
            <a:off x="9893395" y="2197172"/>
            <a:ext cx="1553972" cy="48813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="" xmlns:a16="http://schemas.microsoft.com/office/drawing/2014/main" id="{2F70D8F2-EA7D-4353-821D-BE0E8082947A}"/>
              </a:ext>
            </a:extLst>
          </p:cNvPr>
          <p:cNvSpPr/>
          <p:nvPr/>
        </p:nvSpPr>
        <p:spPr>
          <a:xfrm rot="5400000">
            <a:off x="10426504" y="2729897"/>
            <a:ext cx="1553587" cy="48813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0" name="Rounded Rectangle 28">
            <a:extLst>
              <a:ext uri="{FF2B5EF4-FFF2-40B4-BE49-F238E27FC236}">
                <a16:creationId xmlns="" xmlns:a16="http://schemas.microsoft.com/office/drawing/2014/main" id="{ADA8F8C9-19C0-4C38-B992-E555F85D142C}"/>
              </a:ext>
            </a:extLst>
          </p:cNvPr>
          <p:cNvSpPr/>
          <p:nvPr/>
        </p:nvSpPr>
        <p:spPr>
          <a:xfrm rot="8183085">
            <a:off x="8873142" y="3032553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1" name="Oval 29">
            <a:extLst>
              <a:ext uri="{FF2B5EF4-FFF2-40B4-BE49-F238E27FC236}">
                <a16:creationId xmlns="" xmlns:a16="http://schemas.microsoft.com/office/drawing/2014/main" id="{726047E4-00E7-4EE9-8C76-E73A2D9B3706}"/>
              </a:ext>
            </a:extLst>
          </p:cNvPr>
          <p:cNvSpPr/>
          <p:nvPr/>
        </p:nvSpPr>
        <p:spPr>
          <a:xfrm>
            <a:off x="11007274" y="2249985"/>
            <a:ext cx="392048" cy="39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ntAwesome" pitchFamily="2" charset="0"/>
              </a:rPr>
              <a:t>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DFE0CAA7-44DE-4E96-95F2-8C8B18A9E0EB}"/>
              </a:ext>
            </a:extLst>
          </p:cNvPr>
          <p:cNvSpPr txBox="1"/>
          <p:nvPr/>
        </p:nvSpPr>
        <p:spPr>
          <a:xfrm rot="18958774">
            <a:off x="6073974" y="4441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加入标题描述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18">
            <a:extLst>
              <a:ext uri="{FF2B5EF4-FFF2-40B4-BE49-F238E27FC236}">
                <a16:creationId xmlns="" xmlns:a16="http://schemas.microsoft.com/office/drawing/2014/main" id="{B1A3C903-0024-4AAC-9151-3BF1A2A43629}"/>
              </a:ext>
            </a:extLst>
          </p:cNvPr>
          <p:cNvSpPr txBox="1"/>
          <p:nvPr/>
        </p:nvSpPr>
        <p:spPr>
          <a:xfrm rot="18958774">
            <a:off x="7838828" y="380783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加入标题描述</a:t>
            </a:r>
            <a:endParaRPr lang="en-US" altLang="zh-CN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="" xmlns:a16="http://schemas.microsoft.com/office/drawing/2014/main" id="{7AFEC7FC-6A82-41EB-ADA3-BD8420FF8D6A}"/>
              </a:ext>
            </a:extLst>
          </p:cNvPr>
          <p:cNvSpPr txBox="1"/>
          <p:nvPr/>
        </p:nvSpPr>
        <p:spPr>
          <a:xfrm rot="18958774">
            <a:off x="9627118" y="31668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加入标题描述</a:t>
            </a:r>
            <a:endParaRPr lang="en-US" altLang="zh-CN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="" xmlns:a16="http://schemas.microsoft.com/office/drawing/2014/main" id="{51AC290B-70D8-47A9-84E6-54F1605F9BBE}"/>
              </a:ext>
            </a:extLst>
          </p:cNvPr>
          <p:cNvSpPr txBox="1"/>
          <p:nvPr/>
        </p:nvSpPr>
        <p:spPr>
          <a:xfrm>
            <a:off x="1117600" y="1927889"/>
            <a:ext cx="472085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加入标题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6" name="Oval 36">
            <a:extLst>
              <a:ext uri="{FF2B5EF4-FFF2-40B4-BE49-F238E27FC236}">
                <a16:creationId xmlns=""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771167" y="376830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Oval 37">
            <a:extLst>
              <a:ext uri="{FF2B5EF4-FFF2-40B4-BE49-F238E27FC236}">
                <a16:creationId xmlns="" xmlns:a16="http://schemas.microsoft.com/office/drawing/2014/main" id="{16294EDC-55DE-4EB5-A824-D1C16132061B}"/>
              </a:ext>
            </a:extLst>
          </p:cNvPr>
          <p:cNvSpPr/>
          <p:nvPr/>
        </p:nvSpPr>
        <p:spPr>
          <a:xfrm>
            <a:off x="1771167" y="461950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Oval 38">
            <a:extLst>
              <a:ext uri="{FF2B5EF4-FFF2-40B4-BE49-F238E27FC236}">
                <a16:creationId xmlns="" xmlns:a16="http://schemas.microsoft.com/office/drawing/2014/main" id="{54C424AF-0001-4FB9-AA8E-FCD8F12BEA54}"/>
              </a:ext>
            </a:extLst>
          </p:cNvPr>
          <p:cNvSpPr/>
          <p:nvPr/>
        </p:nvSpPr>
        <p:spPr>
          <a:xfrm>
            <a:off x="1771167" y="547069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=""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2334759" y="3630183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="" xmlns:a16="http://schemas.microsoft.com/office/drawing/2014/main" id="{56C4F19B-9024-4158-A80D-D17178D75409}"/>
              </a:ext>
            </a:extLst>
          </p:cNvPr>
          <p:cNvSpPr txBox="1"/>
          <p:nvPr/>
        </p:nvSpPr>
        <p:spPr>
          <a:xfrm>
            <a:off x="2329838" y="4481776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extBox 26">
            <a:extLst>
              <a:ext uri="{FF2B5EF4-FFF2-40B4-BE49-F238E27FC236}">
                <a16:creationId xmlns="" xmlns:a16="http://schemas.microsoft.com/office/drawing/2014/main" id="{E0F47204-DF40-4748-AF1E-9741B951F7F1}"/>
              </a:ext>
            </a:extLst>
          </p:cNvPr>
          <p:cNvSpPr txBox="1"/>
          <p:nvPr/>
        </p:nvSpPr>
        <p:spPr>
          <a:xfrm>
            <a:off x="2329838" y="5332566"/>
            <a:ext cx="303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</a:t>
            </a:r>
            <a:r>
              <a:rPr lang="zh-CN" altLang="en-US" sz="16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文本编辑文字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20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25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=""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年度工作概述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图表 37">
            <a:extLst>
              <a:ext uri="{FF2B5EF4-FFF2-40B4-BE49-F238E27FC236}">
                <a16:creationId xmlns="" xmlns:a16="http://schemas.microsoft.com/office/drawing/2014/main" id="{40ACD6D7-772D-4F7F-9893-1FBA6AC8F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298231"/>
              </p:ext>
            </p:extLst>
          </p:nvPr>
        </p:nvGraphicFramePr>
        <p:xfrm>
          <a:off x="5948207" y="2503733"/>
          <a:ext cx="5294016" cy="314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BDB75784-1C3B-4989-A066-DA8BCFF4C91C}"/>
              </a:ext>
            </a:extLst>
          </p:cNvPr>
          <p:cNvGrpSpPr/>
          <p:nvPr/>
        </p:nvGrpSpPr>
        <p:grpSpPr>
          <a:xfrm>
            <a:off x="1081522" y="2551851"/>
            <a:ext cx="4207254" cy="2872916"/>
            <a:chOff x="1567491" y="2848860"/>
            <a:chExt cx="4507508" cy="2750806"/>
          </a:xfrm>
          <a:solidFill>
            <a:srgbClr val="55C0AF"/>
          </a:solidFill>
        </p:grpSpPr>
        <p:sp>
          <p:nvSpPr>
            <p:cNvPr id="12" name="圆角矩形 25">
              <a:extLst>
                <a:ext uri="{FF2B5EF4-FFF2-40B4-BE49-F238E27FC236}">
                  <a16:creationId xmlns="" xmlns:a16="http://schemas.microsoft.com/office/drawing/2014/main" id="{57169D19-2F99-4193-B284-A622BB0BD093}"/>
                </a:ext>
              </a:extLst>
            </p:cNvPr>
            <p:cNvSpPr/>
            <p:nvPr/>
          </p:nvSpPr>
          <p:spPr>
            <a:xfrm>
              <a:off x="1567491" y="2848860"/>
              <a:ext cx="4507508" cy="492758"/>
            </a:xfrm>
            <a:prstGeom prst="roundRect">
              <a:avLst>
                <a:gd name="adj" fmla="val 20638"/>
              </a:avLst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459" tIns="91230" rIns="182459" bIns="91230" rtlCol="0" anchor="ctr"/>
            <a:lstStyle/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27">
              <a:extLst>
                <a:ext uri="{FF2B5EF4-FFF2-40B4-BE49-F238E27FC236}">
                  <a16:creationId xmlns="" xmlns:a16="http://schemas.microsoft.com/office/drawing/2014/main" id="{6632EE7B-C850-4783-A1D7-38DC5CB8A640}"/>
                </a:ext>
              </a:extLst>
            </p:cNvPr>
            <p:cNvSpPr/>
            <p:nvPr/>
          </p:nvSpPr>
          <p:spPr>
            <a:xfrm>
              <a:off x="1567491" y="3594266"/>
              <a:ext cx="4507508" cy="492758"/>
            </a:xfrm>
            <a:prstGeom prst="roundRect">
              <a:avLst>
                <a:gd name="adj" fmla="val 25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459" tIns="91230" rIns="182459" bIns="91230" rtlCol="0" anchor="ctr"/>
            <a:lstStyle/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28">
              <a:extLst>
                <a:ext uri="{FF2B5EF4-FFF2-40B4-BE49-F238E27FC236}">
                  <a16:creationId xmlns="" xmlns:a16="http://schemas.microsoft.com/office/drawing/2014/main" id="{14C38C69-4F64-4D70-9D63-DBBA6D9FCA4E}"/>
                </a:ext>
              </a:extLst>
            </p:cNvPr>
            <p:cNvSpPr/>
            <p:nvPr/>
          </p:nvSpPr>
          <p:spPr>
            <a:xfrm>
              <a:off x="1567491" y="4343302"/>
              <a:ext cx="4507508" cy="492758"/>
            </a:xfrm>
            <a:prstGeom prst="roundRect">
              <a:avLst>
                <a:gd name="adj" fmla="val 25274"/>
              </a:avLst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459" tIns="91230" rIns="182459" bIns="91230" rtlCol="0" anchor="ctr"/>
            <a:lstStyle/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29">
              <a:extLst>
                <a:ext uri="{FF2B5EF4-FFF2-40B4-BE49-F238E27FC236}">
                  <a16:creationId xmlns="" xmlns:a16="http://schemas.microsoft.com/office/drawing/2014/main" id="{499A00A5-64E2-4244-9CCB-F9AE6BC8D83A}"/>
                </a:ext>
              </a:extLst>
            </p:cNvPr>
            <p:cNvSpPr/>
            <p:nvPr/>
          </p:nvSpPr>
          <p:spPr>
            <a:xfrm>
              <a:off x="1567491" y="5106908"/>
              <a:ext cx="4507508" cy="492758"/>
            </a:xfrm>
            <a:prstGeom prst="roundRect">
              <a:avLst>
                <a:gd name="adj" fmla="val 268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459" tIns="91230" rIns="182459" bIns="91230" rtlCol="0" anchor="ctr"/>
            <a:lstStyle/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0">
              <a:extLst>
                <a:ext uri="{FF2B5EF4-FFF2-40B4-BE49-F238E27FC236}">
                  <a16:creationId xmlns="" xmlns:a16="http://schemas.microsoft.com/office/drawing/2014/main" id="{3391E618-0CCC-4B6E-AB09-7761C80539A2}"/>
                </a:ext>
              </a:extLst>
            </p:cNvPr>
            <p:cNvSpPr txBox="1"/>
            <p:nvPr/>
          </p:nvSpPr>
          <p:spPr>
            <a:xfrm>
              <a:off x="1946626" y="2926311"/>
              <a:ext cx="4128373" cy="282908"/>
            </a:xfrm>
            <a:prstGeom prst="rect">
              <a:avLst/>
            </a:prstGeom>
            <a:solidFill>
              <a:srgbClr val="113F4E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点击输入本栏的具体的说明分项内容。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="" xmlns:a16="http://schemas.microsoft.com/office/drawing/2014/main" id="{65BA66F1-FCBC-49C9-B5E2-86ECD934BF8B}"/>
                </a:ext>
              </a:extLst>
            </p:cNvPr>
            <p:cNvSpPr txBox="1"/>
            <p:nvPr/>
          </p:nvSpPr>
          <p:spPr>
            <a:xfrm>
              <a:off x="1946626" y="3660636"/>
              <a:ext cx="4128373" cy="2829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点击输入本栏的具体的说明分项内容。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32">
              <a:extLst>
                <a:ext uri="{FF2B5EF4-FFF2-40B4-BE49-F238E27FC236}">
                  <a16:creationId xmlns="" xmlns:a16="http://schemas.microsoft.com/office/drawing/2014/main" id="{85BF8016-9166-439A-B70D-638CF2FF83BA}"/>
                </a:ext>
              </a:extLst>
            </p:cNvPr>
            <p:cNvSpPr txBox="1"/>
            <p:nvPr/>
          </p:nvSpPr>
          <p:spPr>
            <a:xfrm>
              <a:off x="1946626" y="4467727"/>
              <a:ext cx="4128373" cy="282908"/>
            </a:xfrm>
            <a:prstGeom prst="rect">
              <a:avLst/>
            </a:prstGeom>
            <a:solidFill>
              <a:srgbClr val="113F4E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点击输入本栏的具体的说明分项内容。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33">
              <a:extLst>
                <a:ext uri="{FF2B5EF4-FFF2-40B4-BE49-F238E27FC236}">
                  <a16:creationId xmlns="" xmlns:a16="http://schemas.microsoft.com/office/drawing/2014/main" id="{4760EB36-5EAC-4DFC-9B28-021B507C0EC6}"/>
                </a:ext>
              </a:extLst>
            </p:cNvPr>
            <p:cNvSpPr txBox="1"/>
            <p:nvPr/>
          </p:nvSpPr>
          <p:spPr>
            <a:xfrm>
              <a:off x="1946626" y="5173277"/>
              <a:ext cx="4128373" cy="2829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点击输入本栏的具体的说明分项内容。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56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=""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273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3845</Words>
  <Application>Microsoft Office PowerPoint</Application>
  <PresentationFormat>自定义</PresentationFormat>
  <Paragraphs>345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Windows User</cp:lastModifiedBy>
  <cp:revision>245</cp:revision>
  <dcterms:created xsi:type="dcterms:W3CDTF">2018-02-23T07:21:57Z</dcterms:created>
  <dcterms:modified xsi:type="dcterms:W3CDTF">2019-03-22T01:00:47Z</dcterms:modified>
</cp:coreProperties>
</file>