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8F21-39FF-4C3C-A800-D46189542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78D19-5B82-4605-8D6D-1147A9F19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DED03-CF5B-4AD9-AAA2-4C263831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7D5C-4423-45BF-B0CB-19074BB3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BAE11-7862-44E9-B070-1D02A9FB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CED1-9880-4ADB-9E9B-E9CC8235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6807E-AB68-4EB3-B40C-480C625ED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D56E-1087-4DED-B319-42BFCA97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D6AA-82F5-4588-AD60-43614C28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AF6E-9031-400B-83DA-06D45D5D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3F093-49AF-4A3B-A5C3-C4DDD6277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DA05D-0F6D-4472-8216-028E9393C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1EEF-B9E9-4AF3-8B7C-4304CAF2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75D8-0B0C-482B-96A7-18699EC7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5AFC2-AB8B-45AA-A237-4C480BC4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F51C-EC77-45D8-9827-670ACE3D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DF39-6A07-42E4-99C2-374EAE4C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2C27-34AE-41F6-91A4-83BAB525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50F6-50C3-4C2E-B992-529A50F6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9759F-33A2-41D4-AC80-B43D7232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1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B8C1-4F55-4E54-AB86-CFCF75FC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1E836-D7A6-48FA-BC6B-5731AA54E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2632-797C-40FD-922B-787577BE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2775-0D54-44EE-A02B-2E053902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2085-428D-4737-A1D6-5383731B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8447-4451-4FB9-8EF0-02ECBC8A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D062-82F9-42C3-B606-DE973B64E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C3FD-344D-49F7-9394-B4ABA37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D1A85-92E4-43DB-9203-D2F40E88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441D5-EE3E-4AF6-966D-0F274050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19DD-4B87-4292-B267-18B6411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FB52-2994-4722-BDD6-A7FCABDC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1EDAD-7810-469A-B55D-11BFE2E5B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1D2BD-07F5-4D78-A24A-FB2807E4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28CF-66EE-48C4-A792-6A9075819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48E92-7CDB-47E6-A594-84B947E17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1FD3-EA42-492E-869A-C26C139D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1DCC7-3C16-4368-8AFD-0AED49E6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BA254-8855-4BF2-9AB9-94C60919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68AE-C2EC-4D81-AAF6-2F625B8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EBFBF-F669-40FA-B420-7C263033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3149D-70F2-4D25-A63E-09FD2090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B252-E364-46AD-A8C0-1077CAF7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9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6FC6B-D657-468E-9EB4-2FAD7111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7DB38-628F-4505-AE15-9A2D3AC7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93C03-6AB6-4869-90C6-9F55865E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1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C00D-FAEC-4D6D-9F89-531849A5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5D01-7BE3-4C72-8E71-976D041A9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E4F73-591A-4F76-A341-14834485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D701B-1F45-4D89-A66B-87E60735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55AFA-37B2-44D8-986A-CE103598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55777-373E-4FFD-9A6C-DB2B41A5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477F-C4B0-4961-9D33-C4E62C9B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B2470-9D3A-4CBA-A099-CFF346353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C2E69-2C4A-4352-A66A-3E2B3972B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05E5-05F0-4411-999E-5CBF84BB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C4223-0BCF-40EF-B556-53E3C1CD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6322C-6E63-45A2-B767-2DE00B4C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CE4A9-55CE-4A4F-9800-85D85F42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0B9FC-B46E-46BC-A6A8-5CA769D6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C6F0-1720-4962-AAFE-6F9F3731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0F8A-41CC-47B2-87DF-812B22217E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AF5B4-7268-4E2D-8CF4-35D2B26C2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8E20-4CB6-4447-851E-C08E147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ED35-266B-43B8-9B33-FB138024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7AB31E-3056-45DF-9CC8-CDF23523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837" y="1436659"/>
            <a:ext cx="3487783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0B68-1627-4687-9D2C-95154D3E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21" y="1436659"/>
            <a:ext cx="338328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3E754-9627-4F5E-88C3-99222A6F6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65" y="1436659"/>
            <a:ext cx="3490871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002FC6-0D4C-48C6-85F1-78C82A9D52DE}"/>
              </a:ext>
            </a:extLst>
          </p:cNvPr>
          <p:cNvSpPr txBox="1"/>
          <p:nvPr/>
        </p:nvSpPr>
        <p:spPr>
          <a:xfrm>
            <a:off x="741465" y="177553"/>
            <a:ext cx="1060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antibody or </a:t>
            </a:r>
            <a:r>
              <a:rPr lang="en-US" dirty="0" err="1"/>
              <a:t>scFv</a:t>
            </a:r>
            <a:r>
              <a:rPr lang="en-US" dirty="0"/>
              <a:t> (or whatever probe that labels endogenous) and want to filter out the binding on non-transfected targets-&gt; use </a:t>
            </a:r>
            <a:r>
              <a:rPr lang="en-US" dirty="0" err="1"/>
              <a:t>Filter_ThunderSTORM_by_contour.m</a:t>
            </a:r>
            <a:r>
              <a:rPr lang="en-US"/>
              <a:t> by 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1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Youn, Yeoan</dc:creator>
  <cp:lastModifiedBy>Youn, Yeoan</cp:lastModifiedBy>
  <cp:revision>2</cp:revision>
  <dcterms:created xsi:type="dcterms:W3CDTF">2021-01-29T21:58:23Z</dcterms:created>
  <dcterms:modified xsi:type="dcterms:W3CDTF">2021-01-29T22:13:51Z</dcterms:modified>
</cp:coreProperties>
</file>