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85" d="100"/>
          <a:sy n="85" d="100"/>
        </p:scale>
        <p:origin x="56"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051D2-3A49-D32C-647E-5CC9D6A543DD}"/>
              </a:ext>
            </a:extLst>
          </p:cNvPr>
          <p:cNvSpPr>
            <a:spLocks noGrp="1"/>
          </p:cNvSpPr>
          <p:nvPr>
            <p:ph type="ctrTitle"/>
          </p:nvPr>
        </p:nvSpPr>
        <p:spPr/>
        <p:txBody>
          <a:bodyPr/>
          <a:lstStyle/>
          <a:p>
            <a:r>
              <a:rPr lang="zh-CN" altLang="en-US" dirty="0"/>
              <a:t>算法步骤</a:t>
            </a:r>
          </a:p>
        </p:txBody>
      </p:sp>
      <p:sp>
        <p:nvSpPr>
          <p:cNvPr id="3" name="副标题 2">
            <a:extLst>
              <a:ext uri="{FF2B5EF4-FFF2-40B4-BE49-F238E27FC236}">
                <a16:creationId xmlns:a16="http://schemas.microsoft.com/office/drawing/2014/main" id="{9494BB57-3341-D74F-0F9C-9FA81282325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0087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31075-3731-422D-850B-D540F16008C7}"/>
              </a:ext>
            </a:extLst>
          </p:cNvPr>
          <p:cNvSpPr>
            <a:spLocks noGrp="1"/>
          </p:cNvSpPr>
          <p:nvPr>
            <p:ph type="title"/>
          </p:nvPr>
        </p:nvSpPr>
        <p:spPr/>
        <p:txBody>
          <a:bodyPr/>
          <a:lstStyle/>
          <a:p>
            <a:r>
              <a:rPr lang="zh-CN" altLang="en-US" dirty="0"/>
              <a:t>数据预处理</a:t>
            </a:r>
          </a:p>
        </p:txBody>
      </p:sp>
      <p:sp>
        <p:nvSpPr>
          <p:cNvPr id="3" name="内容占位符 2">
            <a:extLst>
              <a:ext uri="{FF2B5EF4-FFF2-40B4-BE49-F238E27FC236}">
                <a16:creationId xmlns:a16="http://schemas.microsoft.com/office/drawing/2014/main" id="{37B9846E-B350-1A60-793F-2957D515F405}"/>
              </a:ext>
            </a:extLst>
          </p:cNvPr>
          <p:cNvSpPr>
            <a:spLocks noGrp="1"/>
          </p:cNvSpPr>
          <p:nvPr>
            <p:ph idx="1"/>
          </p:nvPr>
        </p:nvSpPr>
        <p:spPr/>
        <p:txBody>
          <a:bodyPr/>
          <a:lstStyle/>
          <a:p>
            <a:r>
              <a:rPr lang="zh-CN" altLang="en-US" dirty="0"/>
              <a:t>数据来源</a:t>
            </a:r>
            <a:r>
              <a:rPr lang="en-US" altLang="zh-CN" dirty="0"/>
              <a:t>:</a:t>
            </a:r>
          </a:p>
          <a:p>
            <a:r>
              <a:rPr lang="en-US" altLang="zh-CN" dirty="0"/>
              <a:t>1.</a:t>
            </a:r>
            <a:r>
              <a:rPr lang="zh-CN" altLang="en-US" dirty="0"/>
              <a:t>用户主页信息</a:t>
            </a:r>
            <a:r>
              <a:rPr lang="en-US" altLang="zh-CN" dirty="0"/>
              <a:t>:</a:t>
            </a:r>
            <a:r>
              <a:rPr lang="zh-CN" altLang="en-US" dirty="0"/>
              <a:t>包含关注的用户</a:t>
            </a:r>
            <a:r>
              <a:rPr lang="en-US" altLang="zh-CN" dirty="0"/>
              <a:t>,IP</a:t>
            </a:r>
            <a:r>
              <a:rPr lang="zh-CN" altLang="en-US" dirty="0"/>
              <a:t>地址</a:t>
            </a:r>
            <a:r>
              <a:rPr lang="en-US" altLang="zh-CN" dirty="0"/>
              <a:t>,</a:t>
            </a:r>
            <a:r>
              <a:rPr lang="zh-CN" altLang="en-US" dirty="0"/>
              <a:t>历史评论与发布文章</a:t>
            </a:r>
            <a:endParaRPr lang="en-US" altLang="zh-CN" dirty="0"/>
          </a:p>
          <a:p>
            <a:r>
              <a:rPr lang="en-US" altLang="zh-CN" dirty="0"/>
              <a:t>2.</a:t>
            </a:r>
            <a:r>
              <a:rPr lang="zh-CN" altLang="en-US" dirty="0"/>
              <a:t>文章内容</a:t>
            </a:r>
            <a:r>
              <a:rPr lang="en-US" altLang="zh-CN" dirty="0"/>
              <a:t>:</a:t>
            </a:r>
            <a:r>
              <a:rPr lang="zh-CN" altLang="en-US" dirty="0"/>
              <a:t>通过</a:t>
            </a:r>
            <a:r>
              <a:rPr lang="en-US" altLang="zh-CN" dirty="0"/>
              <a:t>NLP</a:t>
            </a:r>
            <a:r>
              <a:rPr lang="zh-CN" altLang="en-US" dirty="0"/>
              <a:t>对文本进行处理</a:t>
            </a:r>
            <a:r>
              <a:rPr lang="en-US" altLang="zh-CN" dirty="0"/>
              <a:t>,</a:t>
            </a:r>
            <a:r>
              <a:rPr lang="zh-CN" altLang="en-US" dirty="0"/>
              <a:t>提取出相关实体</a:t>
            </a:r>
            <a:endParaRPr lang="en-US" altLang="zh-CN" dirty="0"/>
          </a:p>
          <a:p>
            <a:r>
              <a:rPr lang="zh-CN" altLang="en-US" dirty="0"/>
              <a:t>通过对这些特征的提取</a:t>
            </a:r>
            <a:r>
              <a:rPr lang="en-US" altLang="zh-CN" dirty="0"/>
              <a:t>,</a:t>
            </a:r>
            <a:r>
              <a:rPr lang="zh-CN" altLang="en-US" dirty="0"/>
              <a:t>对实体存在的多元关系</a:t>
            </a:r>
            <a:r>
              <a:rPr lang="en-US" altLang="zh-CN" dirty="0"/>
              <a:t>,</a:t>
            </a:r>
            <a:r>
              <a:rPr lang="zh-CN" altLang="en-US" dirty="0"/>
              <a:t>用键值或图来储存和处理</a:t>
            </a:r>
          </a:p>
        </p:txBody>
      </p:sp>
    </p:spTree>
    <p:extLst>
      <p:ext uri="{BB962C8B-B14F-4D97-AF65-F5344CB8AC3E}">
        <p14:creationId xmlns:p14="http://schemas.microsoft.com/office/powerpoint/2010/main" val="397669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9E9F3-AD00-1ABA-045A-0F52991664CD}"/>
              </a:ext>
            </a:extLst>
          </p:cNvPr>
          <p:cNvSpPr>
            <a:spLocks noGrp="1"/>
          </p:cNvSpPr>
          <p:nvPr>
            <p:ph type="title"/>
          </p:nvPr>
        </p:nvSpPr>
        <p:spPr/>
        <p:txBody>
          <a:bodyPr/>
          <a:lstStyle/>
          <a:p>
            <a:r>
              <a:rPr lang="zh-CN" altLang="en-US" dirty="0"/>
              <a:t>数据中存在的问题</a:t>
            </a:r>
          </a:p>
        </p:txBody>
      </p:sp>
      <p:sp>
        <p:nvSpPr>
          <p:cNvPr id="3" name="内容占位符 2">
            <a:extLst>
              <a:ext uri="{FF2B5EF4-FFF2-40B4-BE49-F238E27FC236}">
                <a16:creationId xmlns:a16="http://schemas.microsoft.com/office/drawing/2014/main" id="{5C327350-7682-E625-103A-EECD047F3AB1}"/>
              </a:ext>
            </a:extLst>
          </p:cNvPr>
          <p:cNvSpPr>
            <a:spLocks noGrp="1"/>
          </p:cNvSpPr>
          <p:nvPr>
            <p:ph idx="1"/>
          </p:nvPr>
        </p:nvSpPr>
        <p:spPr/>
        <p:txBody>
          <a:bodyPr/>
          <a:lstStyle/>
          <a:p>
            <a:r>
              <a:rPr lang="zh-CN" altLang="en-US" dirty="0"/>
              <a:t>用户信息的不完善</a:t>
            </a:r>
            <a:endParaRPr lang="en-US" altLang="zh-CN" dirty="0"/>
          </a:p>
          <a:p>
            <a:r>
              <a:rPr lang="zh-CN" altLang="en-US" dirty="0"/>
              <a:t>爬虫爬取的数据有权限</a:t>
            </a:r>
            <a:r>
              <a:rPr lang="en-US" altLang="zh-CN" dirty="0"/>
              <a:t>,</a:t>
            </a:r>
            <a:r>
              <a:rPr lang="zh-CN" altLang="en-US" dirty="0"/>
              <a:t>无法访问到一些信息</a:t>
            </a:r>
            <a:r>
              <a:rPr lang="en-US" altLang="zh-CN" dirty="0"/>
              <a:t>(</a:t>
            </a:r>
            <a:r>
              <a:rPr lang="zh-CN" altLang="en-US" dirty="0"/>
              <a:t>如用户的浏览记录</a:t>
            </a:r>
            <a:r>
              <a:rPr lang="en-US" altLang="zh-CN" dirty="0"/>
              <a:t>)</a:t>
            </a:r>
          </a:p>
          <a:p>
            <a:r>
              <a:rPr lang="zh-CN" altLang="en-US" dirty="0"/>
              <a:t>无法确认信息的真伪</a:t>
            </a:r>
          </a:p>
        </p:txBody>
      </p:sp>
    </p:spTree>
    <p:extLst>
      <p:ext uri="{BB962C8B-B14F-4D97-AF65-F5344CB8AC3E}">
        <p14:creationId xmlns:p14="http://schemas.microsoft.com/office/powerpoint/2010/main" val="35178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7359F-E1FD-DD18-923E-0C7B1EE2A729}"/>
              </a:ext>
            </a:extLst>
          </p:cNvPr>
          <p:cNvSpPr>
            <a:spLocks noGrp="1"/>
          </p:cNvSpPr>
          <p:nvPr>
            <p:ph type="title"/>
          </p:nvPr>
        </p:nvSpPr>
        <p:spPr/>
        <p:txBody>
          <a:bodyPr/>
          <a:lstStyle/>
          <a:p>
            <a:r>
              <a:rPr lang="zh-CN" altLang="en-US" dirty="0"/>
              <a:t>分析方法</a:t>
            </a:r>
          </a:p>
        </p:txBody>
      </p:sp>
      <p:sp>
        <p:nvSpPr>
          <p:cNvPr id="3" name="内容占位符 2">
            <a:extLst>
              <a:ext uri="{FF2B5EF4-FFF2-40B4-BE49-F238E27FC236}">
                <a16:creationId xmlns:a16="http://schemas.microsoft.com/office/drawing/2014/main" id="{AFDE16D2-5613-2462-F53E-F2BA79310793}"/>
              </a:ext>
            </a:extLst>
          </p:cNvPr>
          <p:cNvSpPr>
            <a:spLocks noGrp="1"/>
          </p:cNvSpPr>
          <p:nvPr>
            <p:ph idx="1"/>
          </p:nvPr>
        </p:nvSpPr>
        <p:spPr/>
        <p:txBody>
          <a:bodyPr/>
          <a:lstStyle/>
          <a:p>
            <a:r>
              <a:rPr lang="en-US" altLang="zh-CN" dirty="0"/>
              <a:t>1.</a:t>
            </a:r>
            <a:r>
              <a:rPr lang="zh-CN" altLang="en-US" dirty="0"/>
              <a:t>基于过去发布内容的分析</a:t>
            </a:r>
            <a:r>
              <a:rPr lang="en-US" altLang="zh-CN" dirty="0"/>
              <a:t>:    </a:t>
            </a:r>
          </a:p>
          <a:p>
            <a:r>
              <a:rPr lang="zh-CN" altLang="en-US" dirty="0"/>
              <a:t>利用用户的发布内容</a:t>
            </a:r>
            <a:r>
              <a:rPr lang="en-US" altLang="zh-CN" dirty="0"/>
              <a:t>,</a:t>
            </a:r>
            <a:r>
              <a:rPr lang="zh-CN" altLang="en-US" dirty="0"/>
              <a:t>通过利用空间向量模型进行特征 提取和表示</a:t>
            </a:r>
            <a:r>
              <a:rPr lang="en-US" altLang="zh-CN" dirty="0"/>
              <a:t>,</a:t>
            </a:r>
            <a:r>
              <a:rPr lang="zh-CN" altLang="en-US" dirty="0"/>
              <a:t>然后作为聚类算法的输入数据实现作者同名消歧</a:t>
            </a:r>
            <a:endParaRPr lang="en-US" altLang="zh-CN" dirty="0"/>
          </a:p>
          <a:p>
            <a:r>
              <a:rPr lang="en-US" altLang="zh-CN" dirty="0"/>
              <a:t>2.</a:t>
            </a:r>
            <a:r>
              <a:rPr lang="zh-CN" altLang="en-US" dirty="0"/>
              <a:t>社交网络分析</a:t>
            </a:r>
            <a:r>
              <a:rPr lang="en-US" altLang="zh-CN" dirty="0"/>
              <a:t>:    </a:t>
            </a:r>
          </a:p>
          <a:p>
            <a:r>
              <a:rPr lang="zh-CN" altLang="en-US" dirty="0"/>
              <a:t>利用用户在社交关系网络中的关系特征和社会关系的传递性构建社会网络图</a:t>
            </a:r>
            <a:r>
              <a:rPr lang="en-US" altLang="zh-CN" dirty="0"/>
              <a:t>,</a:t>
            </a:r>
            <a:r>
              <a:rPr lang="zh-CN" altLang="en-US" dirty="0"/>
              <a:t>通过用户的浏览记录</a:t>
            </a:r>
            <a:r>
              <a:rPr lang="en-US" altLang="zh-CN" dirty="0"/>
              <a:t>,</a:t>
            </a:r>
            <a:r>
              <a:rPr lang="zh-CN" altLang="en-US" dirty="0"/>
              <a:t>评论记录</a:t>
            </a:r>
            <a:r>
              <a:rPr lang="en-US" altLang="zh-CN" dirty="0"/>
              <a:t>,IP</a:t>
            </a:r>
            <a:r>
              <a:rPr lang="zh-CN" altLang="en-US" dirty="0"/>
              <a:t>地址等信息</a:t>
            </a:r>
            <a:r>
              <a:rPr lang="en-US" altLang="zh-CN" dirty="0"/>
              <a:t>,</a:t>
            </a:r>
            <a:r>
              <a:rPr lang="zh-CN" altLang="en-US" dirty="0"/>
              <a:t>确定边的权重</a:t>
            </a:r>
          </a:p>
        </p:txBody>
      </p:sp>
    </p:spTree>
    <p:extLst>
      <p:ext uri="{BB962C8B-B14F-4D97-AF65-F5344CB8AC3E}">
        <p14:creationId xmlns:p14="http://schemas.microsoft.com/office/powerpoint/2010/main" val="34887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A6DC9-79A8-86F6-AA86-EDC0E6BC1E6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841C77B-2C51-7AE1-F868-EE90E962B8C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71169153"/>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TM10001114[[fn=画廊]]</Template>
  <TotalTime>33</TotalTime>
  <Words>178</Words>
  <Application>Microsoft Office PowerPoint</Application>
  <PresentationFormat>宽屏</PresentationFormat>
  <Paragraphs>15</Paragraphs>
  <Slides>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Arial</vt:lpstr>
      <vt:lpstr>Gill Sans MT</vt:lpstr>
      <vt:lpstr>画廊</vt:lpstr>
      <vt:lpstr>算法步骤</vt:lpstr>
      <vt:lpstr>数据预处理</vt:lpstr>
      <vt:lpstr>数据中存在的问题</vt:lpstr>
      <vt:lpstr>分析方法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haoyang deng</dc:creator>
  <cp:lastModifiedBy>haoyang deng</cp:lastModifiedBy>
  <cp:revision>1</cp:revision>
  <dcterms:created xsi:type="dcterms:W3CDTF">2024-11-08T09:06:38Z</dcterms:created>
  <dcterms:modified xsi:type="dcterms:W3CDTF">2024-11-08T09:40:05Z</dcterms:modified>
</cp:coreProperties>
</file>