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75EAD-DF26-44C5-B161-A2AAF6D3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01D4B-5143-4C21-B68E-692CDCC4F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30AA8-C68D-46CC-ACCE-2AAF0FBB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D3624-D7A4-460B-87BB-831536A5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35560-F2A8-41D1-9C30-262C1CE8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7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62FC-936D-4615-82A6-B2F345EC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2A6619-EF69-4053-A33B-F4BB3E04C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8FE26-9E1E-48E4-95A0-FCD976FE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E7ED4-E593-4DDE-92C5-17449DF2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5F624-C25C-4C43-943D-52DC5023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1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37CEB-B846-40CD-9F4D-6CA807AC7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0F0AF-2FF9-42CC-94A0-DBFD566E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64766-7DC6-44B3-890C-ADB0190F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5C0B5-07BC-4A98-81EC-750F2E36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C62B-E87D-4B44-B04E-964514C8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5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BB0C-9CA2-4F64-B499-2862C577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8708-A087-40BB-A886-F63ABBB8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EF71D-9C80-4610-A7C0-86263EC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CB1FE-22CC-4D13-B764-05927E1F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AE726-15E9-41A9-8A09-75FD1C92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0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A09EC-3BAB-4BF0-9224-30E961E0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53A4A-C432-419E-92E7-8F27759F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0EDB2-5D95-4BB3-9A23-FEF7FF43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37D43-FAEA-4BF6-A37A-13B8EDE7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DE7CB-A04C-4B14-8AAB-DC99297A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0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BEBBA-CFA9-4BD5-BABE-01B2363B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D0C1E-B81B-46B1-A382-F8F6B567D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1F18FC-C5DD-47FE-84F8-09C83C31A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B8790-AD59-4F20-8CFE-5B5929B5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6F8B5-F436-49A7-A695-8D39B6A9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4EEFD-D64D-41AD-ADE0-98950E0D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EF76C-DEA8-4B39-8116-9C258562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C305F-5548-4A19-9218-F3841281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ECFE9-1C71-45D5-97ED-418E4487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EAFAF-A03B-42FF-BC6B-F7611C38B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A38A0-EF80-4FCD-8577-313D692FF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1F00A-B0C0-4F04-A248-1C01FBB5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7AAF2-90E1-465A-B844-AABC671B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E552B3-C0E0-4AED-AB9F-B1DB5101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0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04240-A291-4574-827F-D5993CAF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6D8D17-5C92-4EE3-93F7-AFB589BC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3AAD91-2B2C-48AE-BFDF-6812AF1B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39A4F-E118-4698-8177-37AEE983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3C61AB-A6DE-4C99-A9C0-F048C103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535340-C0BB-4D8F-A235-C8BBB92A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21311-2C73-4D7C-808C-E49464B3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2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E5192-CEA8-4E72-8BCA-F92C1533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F133D-09BD-465E-A17E-0A89E8EC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EBD2A0-553A-48A1-93B1-CC53BE04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27B03-1EE5-44A6-A8FC-F04F80AF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64E12-F7C2-4E2E-8C8E-779A45BF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7361A-B096-49AD-8830-FE1FC058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8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B010C-6493-4925-8BF2-34C98DDE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AD6CD-96D9-4BD0-9D28-3C8788FFA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21845-7430-43CE-BD28-E1C1150C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8D61E-0D36-4BB2-9D8A-1F68115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3F027-54DB-4746-8C19-F4C743B4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5F8E2-DFFC-454C-BE15-5645FFD8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7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3D2F6-CEC9-4258-91B8-F9BFD70B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84E6B-E68A-4C34-ACB5-4C78D31B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6831F-C6B7-446A-95E2-2AC62C439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FDA5-C768-4EED-A041-8B649CA4611D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5D3CB-E8DE-44C8-86B6-198A60926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1BC06-9DF1-4EB2-9472-262E269B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E5FF-10E6-4C0C-BB0A-B24361EF3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BC205-E109-4879-9F30-24893F74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C7CD6-142E-4B26-B441-A264534B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12C135-0931-4DA4-A6F7-68E65945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657225"/>
            <a:ext cx="11258550" cy="55435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5F9D4D4-65F1-469F-A3EC-D79B38B1291C}"/>
              </a:ext>
            </a:extLst>
          </p:cNvPr>
          <p:cNvGrpSpPr/>
          <p:nvPr/>
        </p:nvGrpSpPr>
        <p:grpSpPr>
          <a:xfrm>
            <a:off x="1986332" y="1337549"/>
            <a:ext cx="1906291" cy="1555863"/>
            <a:chOff x="1986332" y="1337549"/>
            <a:chExt cx="1906291" cy="155586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5B1746-0157-4B3D-9C56-E5F884512587}"/>
                </a:ext>
              </a:extLst>
            </p:cNvPr>
            <p:cNvSpPr/>
            <p:nvPr/>
          </p:nvSpPr>
          <p:spPr>
            <a:xfrm>
              <a:off x="1986332" y="1337549"/>
              <a:ext cx="1507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ORD_COUNT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A5F6FF2-9ECD-48C4-936C-14A502C7E66B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 = 12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F9EBAEA-B2A3-430E-9492-6EC5D608FC57}"/>
                </a:ext>
              </a:extLst>
            </p:cNvPr>
            <p:cNvSpPr txBox="1"/>
            <p:nvPr/>
          </p:nvSpPr>
          <p:spPr>
            <a:xfrm>
              <a:off x="1986332" y="2126825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epochs = 30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55DDC5D-2490-4DD3-965A-21B9D1FC32C5}"/>
                </a:ext>
              </a:extLst>
            </p:cNvPr>
            <p:cNvSpPr txBox="1"/>
            <p:nvPr/>
          </p:nvSpPr>
          <p:spPr>
            <a:xfrm>
              <a:off x="1986332" y="25240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split data = 0.867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8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AA2D9-0FCC-44D9-A5CB-2C047F9A0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057D3-47DD-4510-B640-119EF815E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BD6211-2436-4EEA-ACD2-3132C14F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609600"/>
            <a:ext cx="11458575" cy="56388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712E1F7-E667-45C7-B691-01E63EF6F4D3}"/>
              </a:ext>
            </a:extLst>
          </p:cNvPr>
          <p:cNvGrpSpPr/>
          <p:nvPr/>
        </p:nvGrpSpPr>
        <p:grpSpPr>
          <a:xfrm>
            <a:off x="1986332" y="1337549"/>
            <a:ext cx="1784463" cy="1555863"/>
            <a:chOff x="1986332" y="1337549"/>
            <a:chExt cx="1784463" cy="155586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1CED21-4BEB-4727-899C-C4F44B20C167}"/>
                </a:ext>
              </a:extLst>
            </p:cNvPr>
            <p:cNvSpPr/>
            <p:nvPr/>
          </p:nvSpPr>
          <p:spPr>
            <a:xfrm>
              <a:off x="1986332" y="1337549"/>
              <a:ext cx="1507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ORD_COUNT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5A87E9-46FA-425C-9C75-D768C6BB9072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 = 12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875609C-42F7-42FF-A3E3-ED78F9A424E5}"/>
                </a:ext>
              </a:extLst>
            </p:cNvPr>
            <p:cNvSpPr txBox="1"/>
            <p:nvPr/>
          </p:nvSpPr>
          <p:spPr>
            <a:xfrm>
              <a:off x="1986332" y="2126825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epochs = 30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BC99B1E-1BF8-4832-8F8D-DC24EB246761}"/>
                </a:ext>
              </a:extLst>
            </p:cNvPr>
            <p:cNvSpPr txBox="1"/>
            <p:nvPr/>
          </p:nvSpPr>
          <p:spPr>
            <a:xfrm>
              <a:off x="1986332" y="2524080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split data = 0.67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97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6750-3290-47AA-A7DA-75387DCD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E031-BCDD-471A-B26B-0F72246E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C7D33C-A8CD-41A8-A4C5-10CDA686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33400"/>
            <a:ext cx="11925300" cy="57912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F10323C-A067-4174-A37B-D702804C2E8F}"/>
              </a:ext>
            </a:extLst>
          </p:cNvPr>
          <p:cNvGrpSpPr/>
          <p:nvPr/>
        </p:nvGrpSpPr>
        <p:grpSpPr>
          <a:xfrm>
            <a:off x="1986332" y="1337549"/>
            <a:ext cx="1906291" cy="1555863"/>
            <a:chOff x="1986332" y="1337549"/>
            <a:chExt cx="1906291" cy="15558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B5428B-098A-4CA4-98BB-268DD0882F03}"/>
                </a:ext>
              </a:extLst>
            </p:cNvPr>
            <p:cNvSpPr/>
            <p:nvPr/>
          </p:nvSpPr>
          <p:spPr>
            <a:xfrm>
              <a:off x="1986332" y="1337549"/>
              <a:ext cx="1507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ORD_COUNT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FC71F1C-CFEB-46F1-A86E-87C171B2C699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Lookback = 24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B7C2BE8-1099-4808-8AA2-4378B2ADC89D}"/>
                </a:ext>
              </a:extLst>
            </p:cNvPr>
            <p:cNvSpPr txBox="1"/>
            <p:nvPr/>
          </p:nvSpPr>
          <p:spPr>
            <a:xfrm>
              <a:off x="1986332" y="2126825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epochs = 30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DDB2AE2-E544-461B-9266-CFD8699FFDA3}"/>
                </a:ext>
              </a:extLst>
            </p:cNvPr>
            <p:cNvSpPr txBox="1"/>
            <p:nvPr/>
          </p:nvSpPr>
          <p:spPr>
            <a:xfrm>
              <a:off x="1986332" y="25240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split data = 0.867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9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E25A4-4D19-4EE5-83D6-6299BE7E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105E7-B470-411C-A9F7-B21DD0C0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08A3D1-A427-491C-8980-7DE7E6F7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614362"/>
            <a:ext cx="10953750" cy="562927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BFB87F0-BA0C-45E5-B6F6-E10C1287D63E}"/>
              </a:ext>
            </a:extLst>
          </p:cNvPr>
          <p:cNvGrpSpPr/>
          <p:nvPr/>
        </p:nvGrpSpPr>
        <p:grpSpPr>
          <a:xfrm>
            <a:off x="1986332" y="1337549"/>
            <a:ext cx="1906291" cy="1555863"/>
            <a:chOff x="1986332" y="1337549"/>
            <a:chExt cx="1906291" cy="155586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7FF9AFF-08B7-4A23-A8F6-2597E4AC7FA8}"/>
                </a:ext>
              </a:extLst>
            </p:cNvPr>
            <p:cNvSpPr/>
            <p:nvPr/>
          </p:nvSpPr>
          <p:spPr>
            <a:xfrm>
              <a:off x="1986332" y="1337549"/>
              <a:ext cx="1507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ORD_COUNT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3399318-28E1-4A15-88DE-95AD7FE22FC1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 = 12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03B17B-B088-4A44-970D-9EE37C16C4F8}"/>
                </a:ext>
              </a:extLst>
            </p:cNvPr>
            <p:cNvSpPr txBox="1"/>
            <p:nvPr/>
          </p:nvSpPr>
          <p:spPr>
            <a:xfrm>
              <a:off x="1986332" y="2126825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epochs = 50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FFAEBA5-F517-4158-9852-2C72E29F439F}"/>
                </a:ext>
              </a:extLst>
            </p:cNvPr>
            <p:cNvSpPr txBox="1"/>
            <p:nvPr/>
          </p:nvSpPr>
          <p:spPr>
            <a:xfrm>
              <a:off x="1986332" y="25240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split data = 0.867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78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53C8-1A46-4683-AB5C-D3B927F1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1241-B547-4010-B775-63AD5CEC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E75EB-BA97-4192-8D42-1FAD0989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557212"/>
            <a:ext cx="11496675" cy="574357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D74B7F9-9A67-4B4C-B2EF-8C43585CEFE9}"/>
              </a:ext>
            </a:extLst>
          </p:cNvPr>
          <p:cNvGrpSpPr/>
          <p:nvPr/>
        </p:nvGrpSpPr>
        <p:grpSpPr>
          <a:xfrm>
            <a:off x="1986332" y="1337549"/>
            <a:ext cx="1906291" cy="1555863"/>
            <a:chOff x="1986332" y="1337549"/>
            <a:chExt cx="1906291" cy="155586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D07FC57-CA77-4E9D-BF09-4C5BEE188490}"/>
                </a:ext>
              </a:extLst>
            </p:cNvPr>
            <p:cNvSpPr/>
            <p:nvPr/>
          </p:nvSpPr>
          <p:spPr>
            <a:xfrm>
              <a:off x="1986332" y="1337549"/>
              <a:ext cx="1220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</a:t>
              </a:r>
              <a:r>
                <a:rPr lang="en-US" altLang="zh-CN" dirty="0"/>
                <a:t>SUM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35D4997-54DA-4B7B-8BDA-9A92109A7071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 = 12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A2EB4A2-7F80-4BD1-AC09-577DC0197B06}"/>
                </a:ext>
              </a:extLst>
            </p:cNvPr>
            <p:cNvSpPr txBox="1"/>
            <p:nvPr/>
          </p:nvSpPr>
          <p:spPr>
            <a:xfrm>
              <a:off x="1986332" y="2126825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epochs = 30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D6A80D-E34D-4E86-A9D2-A74062CD7DB2}"/>
                </a:ext>
              </a:extLst>
            </p:cNvPr>
            <p:cNvSpPr txBox="1"/>
            <p:nvPr/>
          </p:nvSpPr>
          <p:spPr>
            <a:xfrm>
              <a:off x="1986332" y="25240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split data = 0.867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8AF624-D24D-4CA0-8C8A-CA01214B484D}"/>
              </a:ext>
            </a:extLst>
          </p:cNvPr>
          <p:cNvGrpSpPr/>
          <p:nvPr/>
        </p:nvGrpSpPr>
        <p:grpSpPr>
          <a:xfrm>
            <a:off x="4087609" y="1320970"/>
            <a:ext cx="1906291" cy="1555863"/>
            <a:chOff x="1986332" y="1337549"/>
            <a:chExt cx="1906291" cy="15558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F976E64-FF1B-48CF-99AA-33436DB10493}"/>
                </a:ext>
              </a:extLst>
            </p:cNvPr>
            <p:cNvSpPr/>
            <p:nvPr/>
          </p:nvSpPr>
          <p:spPr>
            <a:xfrm>
              <a:off x="1986332" y="1337549"/>
              <a:ext cx="1220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</a:t>
              </a:r>
              <a:r>
                <a:rPr lang="en-US" altLang="zh-CN" dirty="0"/>
                <a:t>SUM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E32F0E-E181-46A3-898D-7B22BB05385A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 = 12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DE8EC6D-69E5-4D45-96EE-2108CC976E15}"/>
                </a:ext>
              </a:extLst>
            </p:cNvPr>
            <p:cNvSpPr txBox="1"/>
            <p:nvPr/>
          </p:nvSpPr>
          <p:spPr>
            <a:xfrm>
              <a:off x="1986332" y="2126825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epochs = 30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FEEEF9-476F-467C-85A0-3511402FCE5C}"/>
                </a:ext>
              </a:extLst>
            </p:cNvPr>
            <p:cNvSpPr txBox="1"/>
            <p:nvPr/>
          </p:nvSpPr>
          <p:spPr>
            <a:xfrm>
              <a:off x="1986332" y="25240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split data = 0.867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2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EE8F689-3BA5-4CC4-A588-87065F91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461962"/>
            <a:ext cx="11630025" cy="593407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D74B7F9-9A67-4B4C-B2EF-8C43585CEFE9}"/>
              </a:ext>
            </a:extLst>
          </p:cNvPr>
          <p:cNvGrpSpPr/>
          <p:nvPr/>
        </p:nvGrpSpPr>
        <p:grpSpPr>
          <a:xfrm>
            <a:off x="1986332" y="1337549"/>
            <a:ext cx="1906291" cy="1555863"/>
            <a:chOff x="1986332" y="1337549"/>
            <a:chExt cx="1906291" cy="155586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D07FC57-CA77-4E9D-BF09-4C5BEE188490}"/>
                </a:ext>
              </a:extLst>
            </p:cNvPr>
            <p:cNvSpPr/>
            <p:nvPr/>
          </p:nvSpPr>
          <p:spPr>
            <a:xfrm>
              <a:off x="1986332" y="1337549"/>
              <a:ext cx="1220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</a:t>
              </a:r>
              <a:r>
                <a:rPr lang="en-US" altLang="zh-CN" dirty="0"/>
                <a:t>SUM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35D4997-54DA-4B7B-8BDA-9A92109A7071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 = 12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A2EB4A2-7F80-4BD1-AC09-577DC0197B06}"/>
                </a:ext>
              </a:extLst>
            </p:cNvPr>
            <p:cNvSpPr txBox="1"/>
            <p:nvPr/>
          </p:nvSpPr>
          <p:spPr>
            <a:xfrm>
              <a:off x="1986332" y="2126825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epochs = 30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D6A80D-E34D-4E86-A9D2-A74062CD7DB2}"/>
                </a:ext>
              </a:extLst>
            </p:cNvPr>
            <p:cNvSpPr txBox="1"/>
            <p:nvPr/>
          </p:nvSpPr>
          <p:spPr>
            <a:xfrm>
              <a:off x="1986332" y="25240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split data = 0.867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8AF624-D24D-4CA0-8C8A-CA01214B484D}"/>
              </a:ext>
            </a:extLst>
          </p:cNvPr>
          <p:cNvGrpSpPr/>
          <p:nvPr/>
        </p:nvGrpSpPr>
        <p:grpSpPr>
          <a:xfrm>
            <a:off x="4087609" y="1320970"/>
            <a:ext cx="1906291" cy="1555863"/>
            <a:chOff x="1986332" y="1337549"/>
            <a:chExt cx="1906291" cy="15558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F976E64-FF1B-48CF-99AA-33436DB10493}"/>
                </a:ext>
              </a:extLst>
            </p:cNvPr>
            <p:cNvSpPr/>
            <p:nvPr/>
          </p:nvSpPr>
          <p:spPr>
            <a:xfrm>
              <a:off x="1986332" y="1337549"/>
              <a:ext cx="1220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</a:t>
              </a:r>
              <a:r>
                <a:rPr lang="en-US" altLang="zh-CN" dirty="0"/>
                <a:t>SUM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E32F0E-E181-46A3-898D-7B22BB05385A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 = 12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DE8EC6D-69E5-4D45-96EE-2108CC976E15}"/>
                </a:ext>
              </a:extLst>
            </p:cNvPr>
            <p:cNvSpPr txBox="1"/>
            <p:nvPr/>
          </p:nvSpPr>
          <p:spPr>
            <a:xfrm>
              <a:off x="1986332" y="2126825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epochs = 130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FEEEF9-476F-467C-85A0-3511402FCE5C}"/>
                </a:ext>
              </a:extLst>
            </p:cNvPr>
            <p:cNvSpPr txBox="1"/>
            <p:nvPr/>
          </p:nvSpPr>
          <p:spPr>
            <a:xfrm>
              <a:off x="1986332" y="25240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split data = 0.867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40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4C64F-B763-4222-9FF6-0B1F1449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FED1D-6FEF-4DDC-8229-E229896E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247F22-8159-4564-B04C-F7EECB0E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514350"/>
            <a:ext cx="11563350" cy="58293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E71EE28-E64D-41A5-B9A6-C4792BAE3B1F}"/>
              </a:ext>
            </a:extLst>
          </p:cNvPr>
          <p:cNvGrpSpPr/>
          <p:nvPr/>
        </p:nvGrpSpPr>
        <p:grpSpPr>
          <a:xfrm>
            <a:off x="1986332" y="1337549"/>
            <a:ext cx="1906291" cy="1555863"/>
            <a:chOff x="1986332" y="1337549"/>
            <a:chExt cx="1906291" cy="155586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49D878-B82C-4752-9A3E-7E9A26F855E5}"/>
                </a:ext>
              </a:extLst>
            </p:cNvPr>
            <p:cNvSpPr/>
            <p:nvPr/>
          </p:nvSpPr>
          <p:spPr>
            <a:xfrm>
              <a:off x="1986332" y="1337549"/>
              <a:ext cx="1220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</a:t>
              </a:r>
              <a:r>
                <a:rPr lang="en-US" altLang="zh-CN" dirty="0"/>
                <a:t>SUM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3C2D0D8-F6E2-4822-A53C-AF8CADBE6823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 = 12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DEF4D6-1486-4200-9527-7C29F72746BE}"/>
                </a:ext>
              </a:extLst>
            </p:cNvPr>
            <p:cNvSpPr txBox="1"/>
            <p:nvPr/>
          </p:nvSpPr>
          <p:spPr>
            <a:xfrm>
              <a:off x="1986332" y="2126825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epochs = 30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696D742-369B-4C8F-A4D6-DD130C32DB9D}"/>
                </a:ext>
              </a:extLst>
            </p:cNvPr>
            <p:cNvSpPr txBox="1"/>
            <p:nvPr/>
          </p:nvSpPr>
          <p:spPr>
            <a:xfrm>
              <a:off x="1986332" y="25240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split data = 0.867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06D2E34-18AD-4A4F-BEF7-4224B3A2FC77}"/>
              </a:ext>
            </a:extLst>
          </p:cNvPr>
          <p:cNvGrpSpPr/>
          <p:nvPr/>
        </p:nvGrpSpPr>
        <p:grpSpPr>
          <a:xfrm>
            <a:off x="4087609" y="1320970"/>
            <a:ext cx="1906291" cy="1555863"/>
            <a:chOff x="1986332" y="1337549"/>
            <a:chExt cx="1906291" cy="15558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E859443-4FE9-452F-8F49-D19E61568C9B}"/>
                </a:ext>
              </a:extLst>
            </p:cNvPr>
            <p:cNvSpPr/>
            <p:nvPr/>
          </p:nvSpPr>
          <p:spPr>
            <a:xfrm>
              <a:off x="1986332" y="1337549"/>
              <a:ext cx="1220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ORD_</a:t>
              </a:r>
              <a:r>
                <a:rPr lang="en-US" altLang="zh-CN" dirty="0"/>
                <a:t>SUM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94B2F99-F602-407F-99BB-34457DCB9E7A}"/>
                </a:ext>
              </a:extLst>
            </p:cNvPr>
            <p:cNvSpPr txBox="1"/>
            <p:nvPr/>
          </p:nvSpPr>
          <p:spPr>
            <a:xfrm>
              <a:off x="1986332" y="172957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Lookback = 12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FE100BD-DB37-4163-8B02-2D6363C62F83}"/>
                </a:ext>
              </a:extLst>
            </p:cNvPr>
            <p:cNvSpPr txBox="1"/>
            <p:nvPr/>
          </p:nvSpPr>
          <p:spPr>
            <a:xfrm>
              <a:off x="1986332" y="2126825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epochs = 300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C278DA9-7E7A-4E2D-AFC7-332EBA7D0910}"/>
                </a:ext>
              </a:extLst>
            </p:cNvPr>
            <p:cNvSpPr txBox="1"/>
            <p:nvPr/>
          </p:nvSpPr>
          <p:spPr>
            <a:xfrm>
              <a:off x="1986332" y="25240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split data = 0.867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03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130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sunjin</dc:creator>
  <cp:lastModifiedBy>sunjin</cp:lastModifiedBy>
  <cp:revision>11</cp:revision>
  <dcterms:created xsi:type="dcterms:W3CDTF">2017-09-18T11:45:16Z</dcterms:created>
  <dcterms:modified xsi:type="dcterms:W3CDTF">2017-09-18T12:12:15Z</dcterms:modified>
</cp:coreProperties>
</file>