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D6149-01ED-462D-B54A-C45409AE4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57F209-0487-4CB9-A8C7-5B30B60D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18A0E-8508-4EAA-9C9F-0103E321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2096B-F6E3-4E79-8221-D698111A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32548-E6EA-446B-89EE-7BC9C954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60972-F28F-4A46-92D0-BB766350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1BA1BE-7821-4A6C-9FD9-4ECC02A36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945B7-E2DF-48B4-A806-9FDE546B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84DFB-C9A8-49F9-9366-B8258DFE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15A40-C72C-4642-BBE0-D09DFF6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9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9231F6-4AEC-4C0B-8B65-D030260CF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38603-0044-4882-B4FE-F157545A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05F42-3F5F-4446-A7C3-18040847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47BEA-0B4F-4BD8-A1B4-DAB2587E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F03C9-6BFD-4BD5-8327-ADDEE2EE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5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9D29-019A-42AB-9876-DB4E1A88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90B1F-6EDF-4CB3-B182-CFCF4546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A508-7ED5-4E5D-A9AE-F21FCE88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2D3CF-6E3E-469E-9473-8880B2D5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7AC1D-84E6-42B0-B4E7-8826BF88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5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10E3-F5D3-4F1B-A6E9-38779066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6909E-FDA0-438C-A7CD-0372508B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0A11A-0CF1-4398-8270-2FB3AA66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8FD8A-08FB-4E74-9020-70FA501E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11468-41F7-43A0-80B5-001A3E07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9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F003C-AE35-4655-B117-DF4A6ED0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3694C-89F8-412C-9C0D-86073D6BD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3D817-65F0-47F3-A42D-1362F294B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1AC4C-6167-4386-873C-319B4DC7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22671-957D-4174-AB56-D63A240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7E4DA-827D-45B3-B149-585BA309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3B5EE-6EA8-4184-9EDE-204AFE49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7CB6-99D7-448B-8964-5971E377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CEB6C-F91C-4349-BD42-E4595391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1A2E7E-B541-4770-A5B3-34646273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CE6846-9453-430A-A9FF-4325D384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569B5-7BCF-434B-9DAE-E9A5CC37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1FF7C-4B4F-4660-B547-8491EDD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E6EFCF-9BFF-43F3-BCEB-B68FE712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898D0-C284-406A-BB52-E31FC97E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190F9-AB7C-4186-A45C-5D8E8462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460FEC-31DE-445F-93CA-9A3FB21A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DBCC0-574B-4BDB-8A92-78991129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02CD7-ECE5-4AF5-A691-A223C1A3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FE1C1A-7DA9-471A-9FEB-87285FBC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354C4-D4F3-47F5-AA05-DF534D05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3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EA2C-A632-4281-996F-25E81361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29947-B87F-4125-B92E-B9341529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A6B62-7B10-4670-872C-29FF5C27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39025-C75D-4CDD-8D98-54D8C82D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3643B-74D5-4D25-8059-5012579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0DE4E-4686-41AE-A363-E2A90504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9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CD0ED-4DD5-4DDB-A1F7-57D55362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4B54FB-A4BD-43B0-B279-2001E78CA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CE9DD-DFD4-4F19-B2A5-4608E365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B0B83-A81D-4DAE-AC03-7F8A9B15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46242-A7F5-4BA3-BFDC-CE4CA52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F0AA3-1F63-4122-A38C-3209C293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59B03B-804C-4501-9DD8-C1CC07CF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4C0B1-1752-4860-8FA1-642D42EB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4D9E7-1E91-4C0A-A46A-AC4FD101C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BEB9-604B-4AB8-A234-D52863D5FF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6DEE2-D086-49EB-AF05-C6EFEFC6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1E12C-BF59-4F09-88CD-24EE319E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9F11-10CC-44C4-82F8-8A2285D6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7860A3-F8D9-44E4-BDF6-ADFDD6AC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09587"/>
            <a:ext cx="11849100" cy="58388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72A9976-6DDB-42E1-BFDF-0A5E55E30CE6}"/>
              </a:ext>
            </a:extLst>
          </p:cNvPr>
          <p:cNvSpPr/>
          <p:nvPr/>
        </p:nvSpPr>
        <p:spPr>
          <a:xfrm>
            <a:off x="7788021" y="1739091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ds_PACASABAT_110m-01</a:t>
            </a:r>
          </a:p>
        </p:txBody>
      </p:sp>
    </p:spTree>
    <p:extLst>
      <p:ext uri="{BB962C8B-B14F-4D97-AF65-F5344CB8AC3E}">
        <p14:creationId xmlns:p14="http://schemas.microsoft.com/office/powerpoint/2010/main" val="11560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CCB726-D83B-4C3B-B3F0-8E471251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552450"/>
            <a:ext cx="11458575" cy="5753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DFCE94-B499-47CF-A89F-3FB958D0489D}"/>
              </a:ext>
            </a:extLst>
          </p:cNvPr>
          <p:cNvSpPr/>
          <p:nvPr/>
        </p:nvSpPr>
        <p:spPr>
          <a:xfrm>
            <a:off x="8418193" y="1795362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ds_U94911_83m-01</a:t>
            </a:r>
          </a:p>
        </p:txBody>
      </p:sp>
    </p:spTree>
    <p:extLst>
      <p:ext uri="{BB962C8B-B14F-4D97-AF65-F5344CB8AC3E}">
        <p14:creationId xmlns:p14="http://schemas.microsoft.com/office/powerpoint/2010/main" val="340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F147B1-9D33-4910-AE7F-7240285F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461962"/>
            <a:ext cx="11649075" cy="5934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6C9ED0-1587-4419-8BC2-321CF37FACC0}"/>
              </a:ext>
            </a:extLst>
          </p:cNvPr>
          <p:cNvSpPr/>
          <p:nvPr/>
        </p:nvSpPr>
        <p:spPr>
          <a:xfrm>
            <a:off x="3501107" y="1739091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ds_94925_61m-01</a:t>
            </a:r>
          </a:p>
        </p:txBody>
      </p:sp>
    </p:spTree>
    <p:extLst>
      <p:ext uri="{BB962C8B-B14F-4D97-AF65-F5344CB8AC3E}">
        <p14:creationId xmlns:p14="http://schemas.microsoft.com/office/powerpoint/2010/main" val="38763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5F4B-30B0-4C6B-B2D0-F21DD8EF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2A20D-215A-4D99-BA4C-B91651A6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FAF5A-0F3F-4C27-89F3-60717D7C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623887"/>
            <a:ext cx="11382375" cy="56102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E04EF82-1C3D-4AC5-9575-99B85FA1B542}"/>
              </a:ext>
            </a:extLst>
          </p:cNvPr>
          <p:cNvSpPr/>
          <p:nvPr/>
        </p:nvSpPr>
        <p:spPr>
          <a:xfrm>
            <a:off x="2561634" y="1456293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ds_HUGEDB_45m-01</a:t>
            </a:r>
          </a:p>
        </p:txBody>
      </p:sp>
    </p:spTree>
    <p:extLst>
      <p:ext uri="{BB962C8B-B14F-4D97-AF65-F5344CB8AC3E}">
        <p14:creationId xmlns:p14="http://schemas.microsoft.com/office/powerpoint/2010/main" val="18629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6877F3-AD2F-4A13-A2A4-DF30011D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90537"/>
            <a:ext cx="11944350" cy="5876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BF13E3-F4DF-4544-BF04-8E10A5736827}"/>
              </a:ext>
            </a:extLst>
          </p:cNvPr>
          <p:cNvSpPr/>
          <p:nvPr/>
        </p:nvSpPr>
        <p:spPr>
          <a:xfrm>
            <a:off x="3344899" y="213298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AirPassengers</a:t>
            </a:r>
          </a:p>
        </p:txBody>
      </p:sp>
    </p:spTree>
    <p:extLst>
      <p:ext uri="{BB962C8B-B14F-4D97-AF65-F5344CB8AC3E}">
        <p14:creationId xmlns:p14="http://schemas.microsoft.com/office/powerpoint/2010/main" val="20203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62F6C-229C-45EC-9592-CC94A56E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FCE1C-A298-40B9-AD25-15F83740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B2C56-AABF-477F-8701-891960B23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700087"/>
            <a:ext cx="11591925" cy="5457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0AA8BD-F4BD-48D3-87E4-FC8F19A4D049}"/>
              </a:ext>
            </a:extLst>
          </p:cNvPr>
          <p:cNvSpPr/>
          <p:nvPr/>
        </p:nvSpPr>
        <p:spPr>
          <a:xfrm>
            <a:off x="2749412" y="218925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AirPassengers3</a:t>
            </a:r>
          </a:p>
        </p:txBody>
      </p:sp>
    </p:spTree>
    <p:extLst>
      <p:ext uri="{BB962C8B-B14F-4D97-AF65-F5344CB8AC3E}">
        <p14:creationId xmlns:p14="http://schemas.microsoft.com/office/powerpoint/2010/main" val="1774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sunjin</dc:creator>
  <cp:lastModifiedBy>sunjin</cp:lastModifiedBy>
  <cp:revision>7</cp:revision>
  <dcterms:created xsi:type="dcterms:W3CDTF">2017-09-18T12:35:33Z</dcterms:created>
  <dcterms:modified xsi:type="dcterms:W3CDTF">2017-09-18T13:03:42Z</dcterms:modified>
</cp:coreProperties>
</file>