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8E79-C92D-4067-9B0C-C2444BE5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BA378-F9A3-4B22-8718-73495450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82789-943F-4031-9627-AF7CC8BB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62D9C-7F79-4525-950A-19C0D0DA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BCD38-0BB8-487C-98CF-D6B13A06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B230-912D-4C70-9C7C-48BBE0DF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6192D-8B9B-474F-9784-01770305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26E91-AD38-43B3-896B-34FF78A0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2A6E9-09E3-4749-9748-05E58E11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CE437-7368-4FE5-A0F3-247393EB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C2D0E-F7A0-4C45-94BA-25443EB5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666075-0504-4E3C-9D9F-24C6064E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5492B-ED4F-4D97-990A-826E0FE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DE4B-1591-4D45-8F10-98E7841C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94A56-FF9A-409E-997D-A67774C7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7C09-0E71-4241-9BE5-47D8598D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4541F-020D-4686-A9C7-8BC4C3B9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B9E3D-AFF4-4C3B-BD72-E11EC3A7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DCAB3-A016-4A98-A087-092B6E97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D26A2-7527-4F2D-BB64-9273406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0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09A9-7001-41D8-8E5A-27BE45DC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1EDFB-B55B-444D-99F4-D5D51A61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4BAA7-D4B0-4347-BC0B-02CC3B94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C94E1-8A1C-451F-8E42-2BAE08A0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CC719-AB49-4073-A331-05089FDF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4A1C-D8A5-4385-8851-B4013299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B8EEC-E5F0-427A-BFC3-210E7113E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04BEF-5C16-418B-BF28-36948C56C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C0967-21C2-4CC0-81BC-031DAE26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1E0F7-E8B7-4FBF-884C-F9468F7D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444BE-338F-4094-8124-EA7F6819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F875-5D28-4972-83B6-08445411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B4F85-ED1C-4F3B-B794-17271FA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999B1-3628-42C3-B86D-B702A579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52920-7ADF-40F7-8D7A-1FC5F00DD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FDD36-D749-4BE6-804C-600A6F995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7A8CC-04A7-45DC-ACB0-3F2287BE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84068A-EB36-4697-B7BF-568B82B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F78B4-AF18-4255-8FBB-C4684E40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4097-152E-4BD9-AB36-7AA9A57E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309BE-F514-41BC-AD5D-F37D850E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488C8-31B8-4912-AB36-7A22D02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E207A-22EA-4569-980A-6EA0866C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8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378D58-8F24-45D9-8289-2BF41DD0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D0E6F-459D-46A3-974A-27F2C370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CAB76-D472-4688-8BE8-838DFD5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B7893-7FDB-46B8-84CA-D1F97C2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6C831-064E-4C33-B52B-FF7D085B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39AF1-A9CA-474A-9D11-1876D12E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29918-9AF7-41B7-9A47-1111D83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6F24D-B33F-4D44-9ED3-F8E6D079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8D05A-DDA7-440B-8218-37800FA0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58A8-7B6F-46C5-B32F-A48B4D86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D62DF-8D01-408F-9EAF-4C917F38C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5336A-5362-4075-88DC-55B60CB5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83E90-54F9-4C2B-ABDF-1FF1219B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9907-C68E-4CD4-9CAA-25C09299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968E6-5274-4D24-9A21-F157B3CB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5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72249-CE27-4011-9E65-34EB2445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B4C4B-8833-4070-AA40-9732BA03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5000B-E0F1-4375-8F92-50F786005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E411-3DCC-4B75-850F-D009C0FEAB07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E13B-9947-4E08-949D-52F91099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93BD5-453A-42F6-8AE4-68D7ABEB8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D28E-F25F-4088-860F-0E2D0D95E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7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E75925-6798-4DEF-A146-D30749E9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7" y="1481381"/>
            <a:ext cx="10961905" cy="389523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5C9235-4EEE-4872-9C8D-1D594607D0D8}"/>
              </a:ext>
            </a:extLst>
          </p:cNvPr>
          <p:cNvCxnSpPr>
            <a:cxnSpLocks/>
          </p:cNvCxnSpPr>
          <p:nvPr/>
        </p:nvCxnSpPr>
        <p:spPr>
          <a:xfrm>
            <a:off x="1828380" y="1481381"/>
            <a:ext cx="0" cy="4750607"/>
          </a:xfrm>
          <a:prstGeom prst="line">
            <a:avLst/>
          </a:prstGeom>
          <a:ln w="2540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4116B1-6661-40B9-B2E3-9D7F93D9C75C}"/>
              </a:ext>
            </a:extLst>
          </p:cNvPr>
          <p:cNvCxnSpPr>
            <a:cxnSpLocks/>
          </p:cNvCxnSpPr>
          <p:nvPr/>
        </p:nvCxnSpPr>
        <p:spPr>
          <a:xfrm>
            <a:off x="10295206" y="865792"/>
            <a:ext cx="0" cy="518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71E902-42C2-43A4-88AF-58973C9AE02C}"/>
              </a:ext>
            </a:extLst>
          </p:cNvPr>
          <p:cNvCxnSpPr>
            <a:cxnSpLocks/>
          </p:cNvCxnSpPr>
          <p:nvPr/>
        </p:nvCxnSpPr>
        <p:spPr>
          <a:xfrm>
            <a:off x="10785231" y="865792"/>
            <a:ext cx="0" cy="516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82D60F-CDA6-42A0-BBC1-7DD4F63ACCC6}"/>
              </a:ext>
            </a:extLst>
          </p:cNvPr>
          <p:cNvCxnSpPr>
            <a:cxnSpLocks/>
          </p:cNvCxnSpPr>
          <p:nvPr/>
        </p:nvCxnSpPr>
        <p:spPr>
          <a:xfrm>
            <a:off x="2862776" y="866633"/>
            <a:ext cx="0" cy="450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A83A240-97C0-4FF6-97ED-12ADEA206F67}"/>
              </a:ext>
            </a:extLst>
          </p:cNvPr>
          <p:cNvCxnSpPr>
            <a:cxnSpLocks/>
          </p:cNvCxnSpPr>
          <p:nvPr/>
        </p:nvCxnSpPr>
        <p:spPr>
          <a:xfrm>
            <a:off x="8859255" y="1467733"/>
            <a:ext cx="0" cy="4750607"/>
          </a:xfrm>
          <a:prstGeom prst="line">
            <a:avLst/>
          </a:prstGeom>
          <a:ln w="2540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6DA9DDD-47A9-4A67-9D96-D5D2D3592A66}"/>
              </a:ext>
            </a:extLst>
          </p:cNvPr>
          <p:cNvSpPr txBox="1"/>
          <p:nvPr/>
        </p:nvSpPr>
        <p:spPr>
          <a:xfrm>
            <a:off x="3372876" y="5721469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黑色线：航空公司 </a:t>
            </a:r>
            <a:r>
              <a:rPr lang="en-US" altLang="zh-CN" dirty="0"/>
              <a:t>15 </a:t>
            </a:r>
            <a:r>
              <a:rPr lang="zh-CN" altLang="en-US" dirty="0"/>
              <a:t>年的销售数据（输入）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F51554-DEB7-4086-A818-0E253F011680}"/>
              </a:ext>
            </a:extLst>
          </p:cNvPr>
          <p:cNvSpPr txBox="1"/>
          <p:nvPr/>
        </p:nvSpPr>
        <p:spPr>
          <a:xfrm>
            <a:off x="4866143" y="89308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红色线：</a:t>
            </a:r>
            <a:r>
              <a:rPr lang="en-US" altLang="zh-CN" dirty="0" err="1"/>
              <a:t>lstm</a:t>
            </a:r>
            <a:r>
              <a:rPr lang="en-US" altLang="zh-CN" dirty="0"/>
              <a:t> </a:t>
            </a:r>
            <a:r>
              <a:rPr lang="zh-CN" altLang="en-US" dirty="0"/>
              <a:t>算法 拟合数据（过程数据）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9DB7E5-6112-4507-BCB8-4E69E8BADEF1}"/>
              </a:ext>
            </a:extLst>
          </p:cNvPr>
          <p:cNvCxnSpPr>
            <a:cxnSpLocks/>
          </p:cNvCxnSpPr>
          <p:nvPr/>
        </p:nvCxnSpPr>
        <p:spPr>
          <a:xfrm flipH="1">
            <a:off x="2890073" y="1271520"/>
            <a:ext cx="229607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113761-083B-409A-810C-C4B01494EAD5}"/>
              </a:ext>
            </a:extLst>
          </p:cNvPr>
          <p:cNvCxnSpPr>
            <a:cxnSpLocks/>
          </p:cNvCxnSpPr>
          <p:nvPr/>
        </p:nvCxnSpPr>
        <p:spPr>
          <a:xfrm flipH="1">
            <a:off x="1896621" y="6094529"/>
            <a:ext cx="1708271" cy="0"/>
          </a:xfrm>
          <a:prstGeom prst="straightConnector1">
            <a:avLst/>
          </a:prstGeom>
          <a:ln cmpd="dbl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C10FDB-5060-4FC1-8A74-CD9E3B73990F}"/>
              </a:ext>
            </a:extLst>
          </p:cNvPr>
          <p:cNvCxnSpPr>
            <a:cxnSpLocks/>
          </p:cNvCxnSpPr>
          <p:nvPr/>
        </p:nvCxnSpPr>
        <p:spPr>
          <a:xfrm>
            <a:off x="7389903" y="6094529"/>
            <a:ext cx="1440200" cy="0"/>
          </a:xfrm>
          <a:prstGeom prst="straightConnector1">
            <a:avLst/>
          </a:prstGeom>
          <a:ln cmpd="dbl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F2CB94-6C34-493D-97E7-B5208989BA98}"/>
              </a:ext>
            </a:extLst>
          </p:cNvPr>
          <p:cNvCxnSpPr>
            <a:cxnSpLocks/>
          </p:cNvCxnSpPr>
          <p:nvPr/>
        </p:nvCxnSpPr>
        <p:spPr>
          <a:xfrm>
            <a:off x="7745351" y="1271520"/>
            <a:ext cx="2549855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512367D-6269-45A8-8DCF-31E115808E3E}"/>
              </a:ext>
            </a:extLst>
          </p:cNvPr>
          <p:cNvGrpSpPr/>
          <p:nvPr/>
        </p:nvGrpSpPr>
        <p:grpSpPr>
          <a:xfrm rot="990301">
            <a:off x="10259814" y="3439716"/>
            <a:ext cx="723588" cy="1764402"/>
            <a:chOff x="10559793" y="3174485"/>
            <a:chExt cx="723588" cy="1764402"/>
          </a:xfrm>
        </p:grpSpPr>
        <p:sp>
          <p:nvSpPr>
            <p:cNvPr id="35" name="箭头: 下弧形 34">
              <a:extLst>
                <a:ext uri="{FF2B5EF4-FFF2-40B4-BE49-F238E27FC236}">
                  <a16:creationId xmlns:a16="http://schemas.microsoft.com/office/drawing/2014/main" id="{DF1E956B-C3B3-40B3-8F6F-38C7515DAAA2}"/>
                </a:ext>
              </a:extLst>
            </p:cNvPr>
            <p:cNvSpPr/>
            <p:nvPr/>
          </p:nvSpPr>
          <p:spPr>
            <a:xfrm rot="5403345">
              <a:off x="10265386" y="4277951"/>
              <a:ext cx="955343" cy="366529"/>
            </a:xfrm>
            <a:prstGeom prst="curvedUpArrow">
              <a:avLst>
                <a:gd name="adj1" fmla="val 25000"/>
                <a:gd name="adj2" fmla="val 97606"/>
                <a:gd name="adj3" fmla="val 504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下弧形 35">
              <a:extLst>
                <a:ext uri="{FF2B5EF4-FFF2-40B4-BE49-F238E27FC236}">
                  <a16:creationId xmlns:a16="http://schemas.microsoft.com/office/drawing/2014/main" id="{E9F69816-94E9-4388-A46E-2F3B860B1E0C}"/>
                </a:ext>
              </a:extLst>
            </p:cNvPr>
            <p:cNvSpPr/>
            <p:nvPr/>
          </p:nvSpPr>
          <p:spPr>
            <a:xfrm rot="5403345" flipH="1" flipV="1">
              <a:off x="10637524" y="3431963"/>
              <a:ext cx="903336" cy="388379"/>
            </a:xfrm>
            <a:prstGeom prst="curvedUpArrow">
              <a:avLst>
                <a:gd name="adj1" fmla="val 25000"/>
                <a:gd name="adj2" fmla="val 97606"/>
                <a:gd name="adj3" fmla="val 504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4CEB51B-2759-4D7B-BDC3-33E29CA6DBC4}"/>
              </a:ext>
            </a:extLst>
          </p:cNvPr>
          <p:cNvSpPr txBox="1"/>
          <p:nvPr/>
        </p:nvSpPr>
        <p:spPr>
          <a:xfrm>
            <a:off x="9712604" y="5089242"/>
            <a:ext cx="191068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蓝色线：预测未来</a:t>
            </a:r>
            <a:r>
              <a:rPr lang="en-US" altLang="zh-CN" dirty="0"/>
              <a:t>12</a:t>
            </a:r>
            <a:r>
              <a:rPr lang="zh-CN" altLang="en-US" dirty="0"/>
              <a:t>个月的数据</a:t>
            </a:r>
            <a:endParaRPr lang="en-US" altLang="zh-CN" dirty="0"/>
          </a:p>
          <a:p>
            <a:r>
              <a:rPr lang="zh-CN" altLang="en-US" dirty="0"/>
              <a:t>      （输出）</a:t>
            </a:r>
          </a:p>
        </p:txBody>
      </p:sp>
    </p:spTree>
    <p:extLst>
      <p:ext uri="{BB962C8B-B14F-4D97-AF65-F5344CB8AC3E}">
        <p14:creationId xmlns:p14="http://schemas.microsoft.com/office/powerpoint/2010/main" val="39228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sunjin</dc:creator>
  <cp:lastModifiedBy>sunjin</cp:lastModifiedBy>
  <cp:revision>3</cp:revision>
  <dcterms:created xsi:type="dcterms:W3CDTF">2017-10-27T05:19:03Z</dcterms:created>
  <dcterms:modified xsi:type="dcterms:W3CDTF">2017-10-27T05:45:35Z</dcterms:modified>
</cp:coreProperties>
</file>