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9D56-497C-4AFD-A109-F3402A9D4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C027A-E0B0-48A9-81EB-9EA772821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D23EF-8B3C-4E60-B56F-D0369D9A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F5FB3-DDCD-4636-B02D-DBDE3F24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285F2-F06E-4D9A-8AD6-A4A172DE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1D97-A94E-48DE-92B9-DEE0BA9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A7B31-ACB7-4F60-BB76-67E1220E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EF54C-A170-491C-AB7E-6B486353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F50ED-052F-4D4B-883B-DC7AE575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EA39A-51DC-4D7F-B246-F22E1926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EA8C2-0278-4A26-9707-75422D053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FAAE6-9818-4733-90FE-EE1E692F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57507-A6D0-4FB4-8EF6-06EABF8B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DFE7A-2F8C-41F6-A57E-1FAC1768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68A46-D43F-45C6-9C1E-C70DD4AE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C3BB0-3A4F-43A3-B862-49AFE713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777A3-7E51-4883-B2C1-5AE32CE2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32D74-B642-4835-9562-3A31B40C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8127-22FC-4302-A519-9361A37E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16C0-B8F8-4D4D-BEBB-3FB8A771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5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5745-9902-4996-80F1-6588A99A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D6446-565A-4EB3-9FB3-2E376ADA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567F8-CEE4-47CE-91E2-B72C015D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CE3C4-F406-40FB-ACC7-E1913827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C4C99-7B73-4FAC-80C2-A1D02EA7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6E184-8A5C-408C-851A-E052DB1E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2F98F-7340-41CD-80D0-DF7F305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22B5C-703B-4C32-8052-FE510300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0FBC0-AE00-488A-90B0-B20BC9D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EF37F-52B6-42D5-94E8-62ADBF7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1CDC8-8702-4919-B475-24CFA999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87369-B47A-491A-BC8C-6EF1539B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6638B-E0D2-43F5-A8E0-34682D00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4D80F-65F1-4A31-8472-1C3BEDC7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F76F40-31BC-48DE-96AC-AB165D0B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D1160-D1D2-4336-B212-61BA30D49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443E7-AF67-4D3D-BAF0-128AD7AD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31553-1F68-4C28-AE1E-26F52D40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4C04EA-91F4-438D-B919-CBC95C70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4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FEF2F-6562-45E7-B0CC-19608512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25DA4-463B-4C0B-8225-5726DC2C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39532-C352-4C64-AEA1-366E8DCF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FA3E1-F231-4AC1-B143-8BF73FB8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DED8B5-5162-40F5-95DE-7A014E61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4C9BD0-37C1-4E3F-B0A7-A684F13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0CA64-2DCC-43FC-AE4E-C863B481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11311-B954-4898-818F-39987DB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B6E4-9C8F-4D5C-9291-1CA05F72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CBEAD-32D8-4310-BAD4-73AE5EF8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EB270-97E9-410F-AE13-31EEAAC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96C9E-4B06-42F0-A01C-E009C64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67274-B549-4C99-8B9F-CCA6D3EA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0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B0511-3AB2-4581-AC2E-D225C8F2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E9566-FA44-481D-8C7E-314B4F7A3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A3856-FA4A-4B20-BA86-52AEF7AB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F5233-1EAC-46D6-BDDE-2FCC4F08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D60A2-9311-4A7C-A980-589DB573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A8332-E8B3-4580-AE10-9A502317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F20DC-2602-4FCB-A928-8F357678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A36C8-BCEE-431D-AA4F-E91D6A84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A4DC-E892-419D-A924-AF762092F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7F6E-BADE-4364-BB3F-F64ABCBC0DF4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CAE93-1CDE-4EC9-A673-6FC18FCD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1BE5-A15C-44E0-B9AB-26EE58F29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562E-08DC-4401-B78A-9BC0D4981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4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B61DE5-B787-49AC-ACD2-0E9EFCFE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1" y="-452804"/>
            <a:ext cx="5686425" cy="4495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F061E9-AD71-44D4-9BBF-90AC684BBB27}"/>
              </a:ext>
            </a:extLst>
          </p:cNvPr>
          <p:cNvSpPr txBox="1"/>
          <p:nvPr/>
        </p:nvSpPr>
        <p:spPr>
          <a:xfrm>
            <a:off x="3685736" y="842010"/>
            <a:ext cx="11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RMSE=40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126F54-03BF-48BA-B910-76EF7FC53B40}"/>
              </a:ext>
            </a:extLst>
          </p:cNvPr>
          <p:cNvSpPr txBox="1"/>
          <p:nvPr/>
        </p:nvSpPr>
        <p:spPr>
          <a:xfrm>
            <a:off x="3685736" y="1265534"/>
            <a:ext cx="164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Lookback=100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4576C4-2ADD-46D4-91EB-2CA47853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99" y="0"/>
            <a:ext cx="5524500" cy="4152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78483B-A53C-4B9E-B7FE-1F4A06107EF9}"/>
              </a:ext>
            </a:extLst>
          </p:cNvPr>
          <p:cNvSpPr txBox="1"/>
          <p:nvPr/>
        </p:nvSpPr>
        <p:spPr>
          <a:xfrm>
            <a:off x="9690296" y="787818"/>
            <a:ext cx="11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RMSE=76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502312-9CE3-4338-8D88-4358A03AB840}"/>
              </a:ext>
            </a:extLst>
          </p:cNvPr>
          <p:cNvSpPr txBox="1"/>
          <p:nvPr/>
        </p:nvSpPr>
        <p:spPr>
          <a:xfrm>
            <a:off x="9690296" y="1211342"/>
            <a:ext cx="152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Lookback=50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FFB5881-F892-494D-8CD5-780725F077AC}"/>
              </a:ext>
            </a:extLst>
          </p:cNvPr>
          <p:cNvGrpSpPr/>
          <p:nvPr/>
        </p:nvGrpSpPr>
        <p:grpSpPr>
          <a:xfrm>
            <a:off x="4135663" y="4042996"/>
            <a:ext cx="3871472" cy="3036378"/>
            <a:chOff x="580896" y="1529014"/>
            <a:chExt cx="5448300" cy="420052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B742924-FD15-4320-A058-EEE61D86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96" y="1529014"/>
              <a:ext cx="5448300" cy="4200525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004F7B-5013-477B-93A2-A29A7D2FA50C}"/>
                </a:ext>
              </a:extLst>
            </p:cNvPr>
            <p:cNvSpPr txBox="1"/>
            <p:nvPr/>
          </p:nvSpPr>
          <p:spPr>
            <a:xfrm>
              <a:off x="3854548" y="2403524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RMSE=54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41DF65-4686-4F26-9362-958DB6C03CD9}"/>
                </a:ext>
              </a:extLst>
            </p:cNvPr>
            <p:cNvSpPr txBox="1"/>
            <p:nvPr/>
          </p:nvSpPr>
          <p:spPr>
            <a:xfrm>
              <a:off x="3854548" y="2827048"/>
              <a:ext cx="152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Lookback=20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4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sunjin</dc:creator>
  <cp:lastModifiedBy>sunjin</cp:lastModifiedBy>
  <cp:revision>4</cp:revision>
  <dcterms:created xsi:type="dcterms:W3CDTF">2017-09-27T12:05:35Z</dcterms:created>
  <dcterms:modified xsi:type="dcterms:W3CDTF">2017-09-27T12:14:32Z</dcterms:modified>
</cp:coreProperties>
</file>