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0D9FF-1EC0-485F-BC32-D9103F0E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919132-1E9F-4EF4-96BC-B0576612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EB8BD-70E7-42C8-BD75-B9E5E2B0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287D-3B88-4B67-A0B9-B2C8649CA4D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0E68-F175-4CBE-9CAF-71CC0AB6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BBCB7-9987-4A52-B737-476E5D6A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B67-22C7-4EB6-BC5F-0006BE737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08BCE-849E-4BE9-8695-C25E71B1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5E911-F4C6-4157-B66F-5A749347D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B9383-1025-4825-9F3B-63F6D119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287D-3B88-4B67-A0B9-B2C8649CA4D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731E4-EE19-44E5-82A1-90FB6DC3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AEC7B-4D3D-4536-815C-6668ABF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B67-22C7-4EB6-BC5F-0006BE737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3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5D1DD8-C9C7-4FAE-A2DA-1C0482AC0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4B2B8-48A5-4A9F-9A49-CEE4012BA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E820C-C908-40E5-B8F5-B49C1E79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287D-3B88-4B67-A0B9-B2C8649CA4D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CAC74-0498-4E2B-9DE5-99B4AA89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A9E5D-985B-4BEE-82C6-CDBCCE26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B67-22C7-4EB6-BC5F-0006BE737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5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74906-6023-48FC-8659-7E70BCA9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615D2-ACC2-41B4-80E2-27CD2E8F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17A8E-7637-4C99-9026-7C3BC876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287D-3B88-4B67-A0B9-B2C8649CA4D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E177F-1450-4073-A850-E6C025DD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73878-5E64-4F60-910B-7FFABB81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B67-22C7-4EB6-BC5F-0006BE737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6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5B518-CCA5-4C4B-B84D-BF3ED43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A0F30-368D-4519-9155-3D29136FC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84F2C-4B0E-42E4-86B7-3EA1C8C6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287D-3B88-4B67-A0B9-B2C8649CA4D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7020F-4CD6-4F33-91D2-84D66CDB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094FF-B4FC-4B8F-AEB4-86701175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B67-22C7-4EB6-BC5F-0006BE737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39E06-0F81-445A-8B18-ABFC4412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013DE-164D-4A11-B6C9-BEF27D819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1FE11-0E59-46C1-92DC-58322F66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7616F-BF10-46D1-A767-DE4DF67D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287D-3B88-4B67-A0B9-B2C8649CA4D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2239A2-10F6-4BAC-AE3D-AE5575F6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9EF7A-CF77-4C45-9252-674A8AE6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B67-22C7-4EB6-BC5F-0006BE737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0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31970-A6B9-4749-B566-2C0AA1F8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AAF97-FE44-4E15-907D-A647146ED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F82294-5184-49FC-939C-306A812B2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C5581F-C0BC-4592-8A39-1D365FD39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B4C08-B56F-4E6C-A31E-9C1E4120F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95E910-F497-40AB-8C90-4AB81952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287D-3B88-4B67-A0B9-B2C8649CA4D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F2E213-AD06-4B80-BD71-BC16AB4B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7EDD05-EDB4-4B6F-AA72-099FC227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B67-22C7-4EB6-BC5F-0006BE737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5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CC958-3A67-4683-B5A0-B8FA29D6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01A822-EC62-4948-AAC9-19BD8583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287D-3B88-4B67-A0B9-B2C8649CA4D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D07BBD-A991-409F-AF34-9CD58964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74B1B9-4CB7-439B-BB3A-FAEDC51C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B67-22C7-4EB6-BC5F-0006BE737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0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E1C207-3E4D-4407-90C6-8014F9B6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287D-3B88-4B67-A0B9-B2C8649CA4D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ED937-35D6-4AE4-BA6B-C55467C5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8C797A-295E-4858-BB8C-81173945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B67-22C7-4EB6-BC5F-0006BE737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3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2035-D7EA-49A4-AC1C-41CC273F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0ED90-E864-45EF-8E98-03039680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79DAF-A014-4DFB-B906-433F2DDA5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B5836-CBC0-4A6B-99AE-31C40A04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287D-3B88-4B67-A0B9-B2C8649CA4D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B9DEC-E837-4C8E-95AB-B41445E0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5F9A3-5C84-47C6-8948-0A6E2F74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B67-22C7-4EB6-BC5F-0006BE737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6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80760-DF66-4228-A2D6-686A7188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F5CC22-B00D-484F-A5F7-BB46342CB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F2115E-6FBD-4979-B9F7-867337C0D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EDEF0-2A00-429A-ACCA-E9AC0BA7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287D-3B88-4B67-A0B9-B2C8649CA4D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68926-BBD7-4E4B-BA81-C0DC0C80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4BD60-95BA-490F-AC7F-58175B13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B67-22C7-4EB6-BC5F-0006BE737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3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9A6AFC-1463-498C-9AF0-5D13C7BB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B5509-2F0B-4A5A-848B-F00F15475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4C3F7-3BCD-4153-B60C-8292C782D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287D-3B88-4B67-A0B9-B2C8649CA4D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3A756-EF07-4A12-85CF-B15C1A48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ED22C-C768-4D14-99EF-C48B807F2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6B67-22C7-4EB6-BC5F-0006BE737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C60A-D923-46D9-BDDC-3E61A80DC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CA4475-CBCE-40D7-9446-43260C2C9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6BCE53-9EFA-4429-BE36-8D0EE215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04837"/>
            <a:ext cx="116871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15D2A5-75D2-488E-BB1B-53D89C7C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266825"/>
            <a:ext cx="106489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1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8D46D9-BD6F-457E-A707-C714F624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676275"/>
            <a:ext cx="111633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161BD-567F-4205-BED8-BAFECEEA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79F05-642C-4969-8B21-DAFDBC66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89C2F-4D72-4EE0-A157-5100BD759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300162"/>
            <a:ext cx="10715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7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17E4C-A1E5-44DF-A213-19947578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5361B-33E1-4395-8FF6-E949C230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9377F3-B60D-425F-BF81-DAA6F793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633412"/>
            <a:ext cx="11325225" cy="5591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090F0E-AE1B-47BC-ADC1-427C2758DC03}"/>
              </a:ext>
            </a:extLst>
          </p:cNvPr>
          <p:cNvSpPr txBox="1"/>
          <p:nvPr/>
        </p:nvSpPr>
        <p:spPr>
          <a:xfrm>
            <a:off x="7638757" y="1690688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lookback=12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3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347C3-FA89-4A76-9420-33CE7C64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E096F-51C4-43F8-8734-6E4561776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352D0F-C192-4C13-8D45-9BC385FB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623887"/>
            <a:ext cx="11706225" cy="5610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01DB33-DD24-4DA7-BC4F-8E538A00F536}"/>
              </a:ext>
            </a:extLst>
          </p:cNvPr>
          <p:cNvSpPr txBox="1"/>
          <p:nvPr/>
        </p:nvSpPr>
        <p:spPr>
          <a:xfrm>
            <a:off x="7638757" y="16906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lookback=2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39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FEBCD-60B2-4F6C-A79C-98176F8B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54BE3-3445-4A1C-8E6B-7285C2AA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4B4E39-ED4E-4153-949A-DD340B05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604837"/>
            <a:ext cx="11658600" cy="5648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55F9F1-F057-493C-8A1A-A5E6640050B9}"/>
              </a:ext>
            </a:extLst>
          </p:cNvPr>
          <p:cNvSpPr txBox="1"/>
          <p:nvPr/>
        </p:nvSpPr>
        <p:spPr>
          <a:xfrm>
            <a:off x="7638757" y="1690688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lookback=50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88BE9F-488B-4CB2-A984-BA0CCB5C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1347787"/>
            <a:ext cx="56673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2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宽屏</PresentationFormat>
  <Paragraphs>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sunjin</dc:creator>
  <cp:lastModifiedBy>sunjin</cp:lastModifiedBy>
  <cp:revision>8</cp:revision>
  <dcterms:created xsi:type="dcterms:W3CDTF">2017-09-18T09:49:00Z</dcterms:created>
  <dcterms:modified xsi:type="dcterms:W3CDTF">2017-09-18T11:27:10Z</dcterms:modified>
</cp:coreProperties>
</file>