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0" r:id="rId7"/>
    <p:sldId id="272" r:id="rId8"/>
    <p:sldId id="273" r:id="rId9"/>
    <p:sldId id="271" r:id="rId10"/>
    <p:sldId id="27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77531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窗口、控件及基本绘图实验</a:t>
            </a:r>
            <a:endParaRPr lang="zh-CN" altLang="en-US" sz="60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185138" y="4360985"/>
            <a:ext cx="7092462" cy="1430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通信</a:t>
            </a:r>
            <a:r>
              <a:rPr lang="en-US" altLang="zh-CN" sz="3600" dirty="0" smtClean="0"/>
              <a:t>1602 1403160228 </a:t>
            </a:r>
            <a:r>
              <a:rPr lang="zh-CN" altLang="en-US" sz="3600" dirty="0" smtClean="0"/>
              <a:t>严耀文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5081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113" y="970209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 smtClean="0"/>
              <a:t>确定菱形按钮和图片按钮布局</a:t>
            </a:r>
            <a:endParaRPr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31" y="3156438"/>
            <a:ext cx="9697915" cy="1397977"/>
          </a:xfrm>
        </p:spPr>
      </p:pic>
    </p:spTree>
    <p:extLst>
      <p:ext uri="{BB962C8B-B14F-4D97-AF65-F5344CB8AC3E}">
        <p14:creationId xmlns:p14="http://schemas.microsoft.com/office/powerpoint/2010/main" val="41572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891" y="310786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 smtClean="0"/>
              <a:t>实验结果</a:t>
            </a:r>
            <a:endParaRPr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91" y="1723292"/>
            <a:ext cx="8643464" cy="5037025"/>
          </a:xfrm>
        </p:spPr>
      </p:pic>
    </p:spTree>
    <p:extLst>
      <p:ext uri="{BB962C8B-B14F-4D97-AF65-F5344CB8AC3E}">
        <p14:creationId xmlns:p14="http://schemas.microsoft.com/office/powerpoint/2010/main" val="149651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275" y="310786"/>
            <a:ext cx="8124093" cy="2056306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 smtClean="0"/>
              <a:t>实验要求：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83577" y="2367092"/>
            <a:ext cx="10794023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/>
              <a:t>编写一个具备基本绘图功能的简单绘图程</a:t>
            </a:r>
            <a:r>
              <a:rPr lang="zh-CN" altLang="en-US" sz="4000" dirty="0" smtClean="0"/>
              <a:t>序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/>
              <a:t>用</a:t>
            </a:r>
            <a:r>
              <a:rPr lang="zh-CN" altLang="en-US" sz="4000" dirty="0"/>
              <a:t>户可以选择不同的画笔进行绘</a:t>
            </a:r>
            <a:r>
              <a:rPr lang="zh-CN" altLang="en-US" sz="4000" dirty="0" smtClean="0"/>
              <a:t>制</a:t>
            </a:r>
            <a:endParaRPr lang="en-US" altLang="zh-CN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/>
              <a:t>也可以</a:t>
            </a:r>
            <a:r>
              <a:rPr lang="zh-CN" altLang="en-US" sz="4000" dirty="0"/>
              <a:t>选择不同的形状绘</a:t>
            </a:r>
            <a:r>
              <a:rPr lang="zh-CN" altLang="en-US" sz="4000" dirty="0" smtClean="0"/>
              <a:t>制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111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990" y="770915"/>
            <a:ext cx="10364451" cy="1596177"/>
          </a:xfrm>
        </p:spPr>
        <p:txBody>
          <a:bodyPr/>
          <a:lstStyle/>
          <a:p>
            <a:pPr algn="l"/>
            <a:r>
              <a:rPr lang="zh-CN" altLang="en-US" sz="6000" dirty="0" smtClean="0"/>
              <a:t>扩展要</a:t>
            </a:r>
            <a:r>
              <a:rPr lang="zh-CN" altLang="en-US" sz="6000" dirty="0"/>
              <a:t>求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27538" y="2367092"/>
            <a:ext cx="10750062" cy="34241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添加菱形按钮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户可在绘图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区上传图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用户可对在绘图区显示的图片进行二次绘图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69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6000" dirty="0"/>
              <a:t>实</a:t>
            </a:r>
            <a:r>
              <a:rPr lang="zh-CN" altLang="en-US" sz="6000" dirty="0" smtClean="0"/>
              <a:t>验预览</a:t>
            </a:r>
            <a:r>
              <a:rPr lang="en-US" altLang="zh-CN" sz="6000" dirty="0" smtClean="0"/>
              <a:t>:</a:t>
            </a:r>
            <a:endParaRPr lang="zh-CN" altLang="en-US" sz="6000" dirty="0"/>
          </a:p>
        </p:txBody>
      </p:sp>
      <p:pic>
        <p:nvPicPr>
          <p:cNvPr id="7" name="内容占位符 6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015270"/>
            <a:ext cx="6588000" cy="4248000"/>
          </a:xfrm>
        </p:spPr>
      </p:pic>
    </p:spTree>
    <p:extLst>
      <p:ext uri="{BB962C8B-B14F-4D97-AF65-F5344CB8AC3E}">
        <p14:creationId xmlns:p14="http://schemas.microsoft.com/office/powerpoint/2010/main" val="2582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3097" y="60093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 smtClean="0"/>
              <a:t>界面布局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73097" y="1943101"/>
            <a:ext cx="10032649" cy="4290646"/>
          </a:xfrm>
        </p:spPr>
        <p:txBody>
          <a:bodyPr/>
          <a:lstStyle/>
          <a:p>
            <a:pPr marL="0" indent="0" defTabSz="45720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用户界面划分为三部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口：    </a:t>
            </a:r>
            <a:r>
              <a:rPr lang="en-US" altLang="zh-CN" sz="2800" cap="none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/>
              </a:rPr>
              <a:t>MainWindow</a:t>
            </a:r>
            <a:r>
              <a:rPr lang="en-US" altLang="zh-CN" sz="2800" cap="none" dirty="0">
                <a:solidFill>
                  <a:prstClr val="black"/>
                </a:solidFill>
                <a:latin typeface="Trebuchet MS" panose="020B0603020202020204"/>
                <a:ea typeface="华文新魏" panose="02010800040101010101"/>
              </a:rPr>
              <a:t>(</a:t>
            </a:r>
            <a:r>
              <a:rPr lang="zh-CN" altLang="en-US" sz="2800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绘制主窗口最上方的控制栏</a:t>
            </a:r>
            <a:r>
              <a:rPr lang="en-US" altLang="zh-CN" sz="2800" cap="none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/>
              </a:rPr>
              <a:t>)</a:t>
            </a:r>
          </a:p>
          <a:p>
            <a:pPr marL="0" indent="0" defTabSz="457200">
              <a:buNone/>
            </a:pPr>
            <a:endParaRPr lang="en-US" altLang="zh-CN" sz="2800" cap="none" dirty="0" smtClean="0">
              <a:solidFill>
                <a:prstClr val="black"/>
              </a:solidFill>
              <a:latin typeface="Trebuchet MS" panose="020B0603020202020204"/>
              <a:ea typeface="华文新魏" panose="02010800040101010101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口：</a:t>
            </a:r>
            <a:r>
              <a:rPr lang="en-US" altLang="zh-CN" sz="2800" cap="none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/>
              </a:rPr>
              <a:t>CenterFrame</a:t>
            </a:r>
            <a:r>
              <a:rPr lang="en-US" altLang="zh-CN" sz="2800" cap="none" dirty="0">
                <a:solidFill>
                  <a:prstClr val="black"/>
                </a:solidFill>
                <a:latin typeface="Trebuchet MS" panose="020B0603020202020204"/>
                <a:ea typeface="华文新魏" panose="02010800040101010101"/>
              </a:rPr>
              <a:t>(</a:t>
            </a:r>
            <a:r>
              <a:rPr lang="zh-CN" altLang="en-US" sz="2800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绘制右侧方的形状选择栏，同时负责绘图区的创建与管理</a:t>
            </a:r>
            <a:r>
              <a:rPr lang="en-US" altLang="zh-CN" cap="none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/>
              </a:rPr>
              <a:t>)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cap="none" dirty="0" smtClean="0">
              <a:solidFill>
                <a:prstClr val="black"/>
              </a:solidFill>
              <a:latin typeface="Trebuchet MS" panose="020B0603020202020204"/>
              <a:ea typeface="华文新魏" panose="02010800040101010101"/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口：</a:t>
            </a:r>
            <a:r>
              <a:rPr lang="en-US" altLang="zh-CN" sz="2800" cap="none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/>
              </a:rPr>
              <a:t>DrawWidget</a:t>
            </a:r>
            <a:r>
              <a:rPr lang="en-US" altLang="zh-CN" sz="2800" cap="none" dirty="0">
                <a:solidFill>
                  <a:prstClr val="black"/>
                </a:solidFill>
                <a:latin typeface="Trebuchet MS" panose="020B0603020202020204"/>
                <a:ea typeface="华文新魏" panose="02010800040101010101"/>
              </a:rPr>
              <a:t>(</a:t>
            </a:r>
            <a:r>
              <a:rPr lang="zh-CN" altLang="en-US" sz="2800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Centerframe</a:t>
            </a:r>
            <a:r>
              <a:rPr lang="zh-CN" altLang="en-US" sz="2800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提供绘图接口</a:t>
            </a:r>
            <a:r>
              <a:rPr lang="en-US" altLang="zh-CN" sz="2800" cap="none" dirty="0">
                <a:solidFill>
                  <a:prstClr val="black"/>
                </a:solidFill>
                <a:latin typeface="Trebuchet MS" panose="020B0603020202020204"/>
                <a:ea typeface="华文新魏" panose="02010800040101010101"/>
              </a:rPr>
              <a:t>)</a:t>
            </a:r>
            <a:endParaRPr lang="zh-CN" altLang="en-US" sz="2800" cap="none" dirty="0">
              <a:solidFill>
                <a:prstClr val="black"/>
              </a:solidFill>
              <a:latin typeface="Trebuchet MS" panose="020B0603020202020204"/>
              <a:ea typeface="华文新魏" panose="02010800040101010101"/>
            </a:endParaRPr>
          </a:p>
          <a:p>
            <a:pPr defTabSz="4572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prstClr val="black"/>
              </a:solidFill>
              <a:latin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6000" dirty="0" smtClean="0"/>
              <a:t>确定菱形按钮</a:t>
            </a:r>
            <a:endParaRPr lang="zh-CN" altLang="en-US" sz="60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5" y="1943099"/>
            <a:ext cx="10088100" cy="4810431"/>
          </a:xfrm>
        </p:spPr>
      </p:pic>
    </p:spTree>
    <p:extLst>
      <p:ext uri="{BB962C8B-B14F-4D97-AF65-F5344CB8AC3E}">
        <p14:creationId xmlns:p14="http://schemas.microsoft.com/office/powerpoint/2010/main" val="342314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6000" dirty="0" smtClean="0"/>
              <a:t>确定菱形的绘图窗口</a:t>
            </a:r>
            <a:endParaRPr lang="zh-CN" altLang="en-US" sz="6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057400"/>
            <a:ext cx="9636369" cy="4141177"/>
          </a:xfrm>
        </p:spPr>
      </p:pic>
    </p:spTree>
    <p:extLst>
      <p:ext uri="{BB962C8B-B14F-4D97-AF65-F5344CB8AC3E}">
        <p14:creationId xmlns:p14="http://schemas.microsoft.com/office/powerpoint/2010/main" val="134175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6000" dirty="0" smtClean="0"/>
              <a:t>确定插入图</a:t>
            </a:r>
            <a:r>
              <a:rPr lang="zh-CN" altLang="en-US" sz="6000" dirty="0"/>
              <a:t>片按钮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2214693"/>
            <a:ext cx="9273212" cy="4036637"/>
          </a:xfrm>
        </p:spPr>
      </p:pic>
    </p:spTree>
    <p:extLst>
      <p:ext uri="{BB962C8B-B14F-4D97-AF65-F5344CB8AC3E}">
        <p14:creationId xmlns:p14="http://schemas.microsoft.com/office/powerpoint/2010/main" val="383645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139" y="1081453"/>
            <a:ext cx="8124719" cy="89681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6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调用图片</a:t>
            </a:r>
            <a:r>
              <a:rPr lang="en-US" altLang="zh-CN" sz="6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6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17685" y="1855177"/>
            <a:ext cx="10459915" cy="4800600"/>
          </a:xfrm>
        </p:spPr>
        <p:txBody>
          <a:bodyPr>
            <a:normAutofit/>
          </a:bodyPr>
          <a:lstStyle/>
          <a:p>
            <a:pPr marL="0" lvl="0" indent="0" defTabSz="45720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CN" altLang="en-US" sz="3600" cap="none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实现方法：</a:t>
            </a:r>
            <a:endParaRPr lang="en-US" altLang="zh-CN" sz="3600" cap="none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600" cap="none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3600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600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3600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3600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getOpenFileName</a:t>
            </a:r>
            <a:r>
              <a:rPr lang="zh-CN" altLang="en-US" sz="3600" cap="none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函数获取文件目</a:t>
            </a:r>
            <a:r>
              <a:rPr lang="zh-CN" altLang="en-US" sz="3600" cap="none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en-US" altLang="zh-CN" sz="3600" cap="none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3600" cap="none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再用</a:t>
            </a:r>
            <a:r>
              <a:rPr lang="en-US" altLang="zh-CN" sz="3600" cap="none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</a:t>
            </a:r>
            <a:r>
              <a:rPr lang="zh-CN" altLang="en-US" sz="3600" cap="none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指针暂存图片</a:t>
            </a:r>
            <a:endParaRPr lang="en-US" altLang="zh-CN" sz="3600" cap="none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965858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177</TotalTime>
  <Words>272</Words>
  <Application>Microsoft Office PowerPoint</Application>
  <PresentationFormat>宽屏</PresentationFormat>
  <Paragraphs>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Tw Cen MT</vt:lpstr>
      <vt:lpstr>华文新魏</vt:lpstr>
      <vt:lpstr>宋体</vt:lpstr>
      <vt:lpstr>微软雅黑</vt:lpstr>
      <vt:lpstr>Arial</vt:lpstr>
      <vt:lpstr>Trebuchet MS</vt:lpstr>
      <vt:lpstr>Wingdings</vt:lpstr>
      <vt:lpstr>水滴</vt:lpstr>
      <vt:lpstr>窗口、控件及基本绘图实验</vt:lpstr>
      <vt:lpstr>实验要求：</vt:lpstr>
      <vt:lpstr>扩展要求： </vt:lpstr>
      <vt:lpstr>实验预览:</vt:lpstr>
      <vt:lpstr>界面布局</vt:lpstr>
      <vt:lpstr>确定菱形按钮</vt:lpstr>
      <vt:lpstr>确定菱形的绘图窗口</vt:lpstr>
      <vt:lpstr>确定插入图片按钮</vt:lpstr>
      <vt:lpstr>调用图片  </vt:lpstr>
      <vt:lpstr>确定菱形按钮和图片按钮布局</vt:lpstr>
      <vt:lpstr>实验结果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MACHENIKE</dc:creator>
  <cp:lastModifiedBy>MACHENIKE</cp:lastModifiedBy>
  <cp:revision>18</cp:revision>
  <dcterms:created xsi:type="dcterms:W3CDTF">2018-11-05T05:26:03Z</dcterms:created>
  <dcterms:modified xsi:type="dcterms:W3CDTF">2018-11-11T09:20:55Z</dcterms:modified>
</cp:coreProperties>
</file>