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5b52633a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175b52633a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d803136fc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d803136fc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1d803136fc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1d803136fc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d803136fc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1d803136fc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d803136fc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1d803136fc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1d803136f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1d803136f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75b52633a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175b52633a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d803136f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d803136f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75b52633a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75b52633a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d803136f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d803136f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d803136f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1d803136f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d803136fc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1d803136fc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d803136fc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1d803136fc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1d803136fc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1d803136fc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1d803136fc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1d803136fc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Google Play Review Sentiment Analysis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Michael Yan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Application in Sentiment Analysis</a:t>
            </a:r>
            <a:r>
              <a:rPr lang="en">
                <a:solidFill>
                  <a:srgbClr val="FFFFFF"/>
                </a:solidFill>
              </a:rPr>
              <a:t>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1" name="Google Shape;331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Through Analyzing players comments can help improving the overall user experience of the apps.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Thank You!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Project Goal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b="1"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 of thousands of players writing reviews on apps each day. </a:t>
            </a:r>
            <a:endParaRPr b="1"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b="1"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review contains textual feedback along with a 1-5-star rating system</a:t>
            </a:r>
            <a:endParaRPr b="1"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b="1"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quantify player satisfaction coming from these comments to help with further business decisions. </a:t>
            </a:r>
            <a:endParaRPr b="1"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824000" y="1613825"/>
            <a:ext cx="67563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Process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Step 1: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Collecting Data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b="1"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the dataset which found on the Google Play Store</a:t>
            </a:r>
            <a:endParaRPr b="1"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b="1"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Mainly </a:t>
            </a:r>
            <a:r>
              <a:rPr b="1"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focusing</a:t>
            </a:r>
            <a:r>
              <a:rPr b="1"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slot games.</a:t>
            </a:r>
            <a:endParaRPr b="1"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b="1"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than 1,000 review each month. </a:t>
            </a:r>
            <a:endParaRPr b="1"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Step 2: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Data P</a:t>
            </a:r>
            <a:r>
              <a:rPr lang="en">
                <a:solidFill>
                  <a:srgbClr val="FFFFFF"/>
                </a:solidFill>
              </a:rPr>
              <a:t>rocessing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Manually label all the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comments 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Standardizing the ratings for sentiment analysis 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Converting words to lower case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special characters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Stopwords removal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Lemmatization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Step 4: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Building the machine learning model: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</a:rPr>
              <a:t>C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onverting words to lower case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special characters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Lemmatization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Step 5: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Applying Model: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3" name="Google Shape;313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Logistic Regression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Random Forest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TF-IDF Model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Step 6: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 Evaluation: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9" name="Google Shape;319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Accuracy Score approx 86% on Logistic Regression and TF-IDF Model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Accuracy Score approx 99% on Random Forest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Further Thoughts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5" name="Google Shape;325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More Training has to be done since different users have different writing pattern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Different language play a part on Google Play reviews. The translation of different language may cause a </a:t>
            </a:r>
            <a:r>
              <a:rPr lang="en">
                <a:solidFill>
                  <a:srgbClr val="FFFFFF"/>
                </a:solidFill>
              </a:rPr>
              <a:t>misunderstanding</a:t>
            </a: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