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5b52633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75b52633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d803136fc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d803136f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803136f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d803136f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75b52633a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75b52633a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d803136f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d803136f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d803136f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d803136f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d803136f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d803136f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d803136f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d803136f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d803136fc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d803136fc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d803136fc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d803136fc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Google Play Review Sentiment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Michael Yan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Project Goal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 of thousands of players writing reviews on apps each day. 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review contains textual feedback along with a 1-5-star rating system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quantify player satisfaction coming from these comments to help with further business decisions. 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6756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1: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Collecting Data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the dataset which found on the Google Play Store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Mainly </a:t>
            </a: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focusing</a:t>
            </a: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slot games.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than 1,000 review each month. 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474" y="2854474"/>
            <a:ext cx="4121950" cy="20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2: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P</a:t>
            </a:r>
            <a:r>
              <a:rPr lang="en">
                <a:solidFill>
                  <a:srgbClr val="FFFFFF"/>
                </a:solidFill>
              </a:rPr>
              <a:t>rocessing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label all the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comments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Standardizing the ratings for sentiment analysis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words to lower case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special characters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Stopwords removal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Lemmatization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550" y="2650575"/>
            <a:ext cx="3971125" cy="238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3: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Applying Model: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Logistic Regression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Random Forest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TF-IDF Model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0" y="2057050"/>
            <a:ext cx="3545499" cy="283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4: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Evaluation: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Accuracy Score approx 86% on Logistic Regression and TF-IDF Model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Accuracy Score approx 89% on Random Forest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28" y="2852750"/>
            <a:ext cx="4297997" cy="1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52749"/>
            <a:ext cx="4394650" cy="1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Further Thoughts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More Training has to be done since different users have different writing pattern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Different language play a part on Google Play reviews. The translation of different language may cause a </a:t>
            </a:r>
            <a:r>
              <a:rPr lang="en">
                <a:solidFill>
                  <a:srgbClr val="FFFFFF"/>
                </a:solidFill>
              </a:rPr>
              <a:t>misunderstanding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Application in Sentiment Analysis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Through Analyzing players comments can help improving the overall user experience of the apps.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