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D"/>
    <a:srgbClr val="FC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C07ED-9369-414A-A698-C864CBD5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9381F-216C-4F30-BC7E-CDDF72410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91C6A-FA8B-4E91-9935-E36C8DD4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AB385-988A-4690-A710-EB27E3BB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2E6C3-B7A9-41DD-AEDA-6BB472CB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9FB7-C380-46B8-8E2C-B6A6A0B7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13F4D-6E36-42EB-ABF7-E0A2BB6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C1295-F2CA-4B8E-8099-DD4ECA30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9CF26-F458-41D3-9FEA-D81EC373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90C28-4672-44A1-8F8A-B6C1FC1D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2BB49-85D4-4F58-AFA3-8000504A0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066A1-B242-4440-88BF-03B4A22B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0732D-A2A1-4421-9B7E-B0E79CB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7183F-E703-4912-BBA9-ACE1FBDF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A359E-92B8-4773-AC08-1958397A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2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4558C-9D6C-4A20-A702-03659CD9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54A1D-76B1-468E-A2E0-A279D49B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5280D-F890-4611-902E-25C1881E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6DEBC-2098-4324-9E30-61305A1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69D1D-F5EE-4038-BD93-C349ED7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BB61F-051C-49A7-9B30-570BF479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6EF27-40C7-4826-8319-34550F29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113D0-49AE-4A2A-ABED-32E13746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A5A46-9E59-4C2F-B075-5698BD5B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DA794-3772-4886-AE1C-856C2705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9263-CD9C-4D12-A3C3-B21683B0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B036C-454C-44DD-974C-0028D3854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3716C-26DF-43F5-90F5-7BC11919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E67F5-6B30-4B25-89F2-B6389DFE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7060B-B50F-456B-AE92-9AB00EC8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B7FDF-D41A-45E9-8817-1E142493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2B748-69D1-49F5-827C-867B35A3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0A8F4-8DBF-4ECE-A71C-E436B087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6FEA6-61BA-49A5-AE3F-424DDBBBF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70E43-96D6-4DE6-857A-73FAE08C7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37587-D169-4C9D-B193-0434E0BF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436004-0386-4AAC-8D7E-884C80E9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0EA6C9-CF02-4EB9-95FB-1F12B63E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D5FC36-913C-4AB6-8438-F68FC38A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4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54018-C4F0-4F7C-9B67-5145A384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FDFCE3-2009-4943-9DB8-578BB88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E7538C-071C-4B5F-A00D-1AAEE96F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69670-81B7-4BB8-88A1-5FF96DED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7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E2288-F67C-4622-96E6-83D5974C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C98F4-D6F2-497F-A9DC-B1CF33C2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7A891-048E-4086-AADD-AF22180F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0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6F4D0-122F-4779-B2F5-7F637A46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76EDC-38C3-47C7-9ABD-4F0F1A7A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2068F-0628-4EA0-8178-4B9B0F669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FC850-C3B2-49CA-88F9-D4E2F8F8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E1CC3-DD9F-4A7F-9B5A-F585D31B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BB851-DDDB-4445-98DB-D08AE6B8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8A152-8E14-459B-844D-189C74B2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C33AB-84A7-44E6-96A9-27A2DE0C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42DAD-E352-4E83-9766-9153785F3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4DA58-39F9-4A7F-B5FE-FDE053D3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A745D-D054-4A4A-8961-A9DF347D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CDEB9-274F-40DE-A7B0-6BB970DE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9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960CDA-28A9-4667-B468-99F7DD71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3E407-8DDF-46BC-86DA-59997433E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585B-B64E-45D9-BC02-5D9C83350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B299-DEEA-4465-887D-FC0733706B67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1D8A0-0A4A-4361-887A-073EEA09B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7D33E-E8AD-4CE5-BC55-A5B70FA1F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5906-F9EE-4EDF-85E9-B09886912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F72C17-B16D-4B01-963F-26C68F69B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94"/>
          <a:stretch/>
        </p:blipFill>
        <p:spPr>
          <a:xfrm>
            <a:off x="1714656" y="1268506"/>
            <a:ext cx="8762687" cy="43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73A379F-FEED-42EC-85C2-96C04C340BB5}"/>
              </a:ext>
            </a:extLst>
          </p:cNvPr>
          <p:cNvGrpSpPr/>
          <p:nvPr/>
        </p:nvGrpSpPr>
        <p:grpSpPr>
          <a:xfrm>
            <a:off x="1536257" y="1303020"/>
            <a:ext cx="9452759" cy="3600000"/>
            <a:chOff x="1536257" y="1303020"/>
            <a:chExt cx="9452759" cy="36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51C3CFE-967C-4A47-97BB-2A764B9E5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50" r="67459"/>
            <a:stretch/>
          </p:blipFill>
          <p:spPr>
            <a:xfrm>
              <a:off x="1536257" y="1303020"/>
              <a:ext cx="4809236" cy="36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CD7148-E167-409F-9A95-AE8FEBD26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1" r="34231" b="67288"/>
            <a:stretch/>
          </p:blipFill>
          <p:spPr>
            <a:xfrm>
              <a:off x="6345493" y="1303020"/>
              <a:ext cx="4643523" cy="3600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FADA88-82DE-424E-A981-1D03A26EF8F0}"/>
                </a:ext>
              </a:extLst>
            </p:cNvPr>
            <p:cNvSpPr/>
            <p:nvPr/>
          </p:nvSpPr>
          <p:spPr>
            <a:xfrm>
              <a:off x="1565245" y="1371600"/>
              <a:ext cx="383983" cy="419100"/>
            </a:xfrm>
            <a:prstGeom prst="rect">
              <a:avLst/>
            </a:prstGeom>
            <a:solidFill>
              <a:srgbClr val="FEF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D3429F-C658-4284-9FAB-3FCC2560AC02}"/>
                </a:ext>
              </a:extLst>
            </p:cNvPr>
            <p:cNvSpPr/>
            <p:nvPr/>
          </p:nvSpPr>
          <p:spPr>
            <a:xfrm>
              <a:off x="6345493" y="1371600"/>
              <a:ext cx="383983" cy="419100"/>
            </a:xfrm>
            <a:prstGeom prst="rect">
              <a:avLst/>
            </a:prstGeom>
            <a:solidFill>
              <a:srgbClr val="FCF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003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0AF8886-8363-4A6A-BADB-AB34214D440F}"/>
              </a:ext>
            </a:extLst>
          </p:cNvPr>
          <p:cNvGrpSpPr/>
          <p:nvPr/>
        </p:nvGrpSpPr>
        <p:grpSpPr>
          <a:xfrm>
            <a:off x="3628184" y="1712257"/>
            <a:ext cx="5187661" cy="3600000"/>
            <a:chOff x="3628184" y="1712257"/>
            <a:chExt cx="5187661" cy="36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CD709E5-C00E-425C-B4DF-BFFDB5640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184" y="1712257"/>
              <a:ext cx="2609231" cy="36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F50FDAA-3BA1-4F1E-B1BB-2497FF54D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8" t="2683" r="51941" b="53708"/>
            <a:stretch/>
          </p:blipFill>
          <p:spPr>
            <a:xfrm>
              <a:off x="6237415" y="2432257"/>
              <a:ext cx="2578430" cy="2160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385D7B-6219-43C8-A637-6CEAE0799A43}"/>
                </a:ext>
              </a:extLst>
            </p:cNvPr>
            <p:cNvSpPr/>
            <p:nvPr/>
          </p:nvSpPr>
          <p:spPr>
            <a:xfrm>
              <a:off x="6237415" y="2432257"/>
              <a:ext cx="432326" cy="275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72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XIEXUEJIE</dc:creator>
  <cp:lastModifiedBy>XIEXUEJIE</cp:lastModifiedBy>
  <cp:revision>6</cp:revision>
  <dcterms:created xsi:type="dcterms:W3CDTF">2022-06-29T10:40:08Z</dcterms:created>
  <dcterms:modified xsi:type="dcterms:W3CDTF">2022-07-06T04:15:26Z</dcterms:modified>
</cp:coreProperties>
</file>