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D15E-30FA-4B0C-A2A8-C60F5840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88698-1061-42B5-AB39-09D0F8C6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3A430-645E-4D7B-BD50-B6FD8882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7A484-D4B6-4489-91F3-D968D67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9883F-ED40-4AE7-9E96-C9EC219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0007B-6F37-489A-BB5E-E86E4459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0D6FC-73ED-48BC-884B-8E102355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DA98D-6B4E-4681-815D-A492D19D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5C8D5-D398-4B36-B6CF-F74D8AA8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F877A-DB73-461B-85E2-E0520A6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0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E6547-CCEB-4073-826C-3C65DDF31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EB162-92B2-4A2C-B430-C8DE9730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0EBD0-08F2-4D6F-BB85-A6CC0C9D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9967-557D-44DB-B0D2-49A76EF0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ED33E-4C6B-4441-AB37-BA985EB3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149EE-6E0A-4031-8B8C-9381E8EE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A027E-C49A-4069-81B8-3F331B94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38EAD-94F0-4BE7-AB19-AB919F2B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E786-BA90-4C91-96BD-28BE786A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599CA-5CEA-41CA-A7C8-66515DAE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7A58-DE50-46D0-935C-2247F73C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86473-D93A-4660-AB4D-CF8B4F0E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9921E-E91E-401E-BAA1-3172164A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E9976-8C00-47D9-B1F0-2ADE333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58B3E-C90F-4B7B-8D5C-82AD1395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CDDF-6865-49BA-B127-CA20744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BFD3F-E11F-4B35-9374-E4C5535F1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38E5-BFFF-40DF-881C-DCF8C884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B3831-28F7-4C2B-8D47-A437C601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62341-EFE9-44A0-A611-B368513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15F94-D1F6-40E2-A1E4-E8BDE7AC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6FB3-EE21-4253-91E5-93E465C2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1883F-21A0-4809-A48A-6248B1E8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8945B-44BB-47B2-A050-8237A712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A19FF3-4835-494C-B99B-BAF70901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BA407-0585-47C8-BCF7-9A7F1C62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2CC28-BC6F-4E8A-92C4-F3D58B75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975E5-73A2-4D87-87CD-DA9B97E4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88E84-3C79-4205-9762-4660464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9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B3CF5-E09E-42C2-96A8-23203322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E54B9-C3AF-432F-91B1-43FDD155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5870F-A947-4EF3-9101-5159DA1D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1C39C-08D3-49F2-89B1-95D45FB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D05AD-4E97-4AFC-99A1-98F01BF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A516C-A8CD-490B-BB6E-8D40B0EA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27996-5C99-4BA5-81A3-66D499BE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753F4-40F6-479D-BDF7-BDF3A207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07FCC-238D-4E1D-92F5-8CA3E2EB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9EEE5-6DE1-4989-8C65-387163749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1B515-A941-4A88-945F-E90B9361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3A2C-0CEC-4CC1-B98B-C4AB2F74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3F300-AAB7-4F87-9407-4F18F4C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9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7B8F-3A29-4AA3-92CC-AC18CBF4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352B77-13B0-4DE0-B6AD-37441B832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D3FED-273F-437C-B3F8-DC31D403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4CD87-3868-4A73-9D4D-13740C20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F468-ADA0-405F-8286-B72DE31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67DB-4C7A-46A4-9FAC-AF4D281E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4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2B0586-C41D-40B4-ABF8-D5404619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25A44-5D14-488A-B8E3-DC18FD86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B2109-D883-46A4-9A79-88A604D99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143E-FF64-4265-9C5B-C55F08587EE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7E56F-03BC-43DC-B459-3F8F24525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C0D2B-B109-452B-849F-DF97EA70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78C9-9C34-476B-B458-043DB2723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C96A3E6-2AC3-4A53-9EEC-4F4DCB9B2E3B}"/>
              </a:ext>
            </a:extLst>
          </p:cNvPr>
          <p:cNvGrpSpPr/>
          <p:nvPr/>
        </p:nvGrpSpPr>
        <p:grpSpPr>
          <a:xfrm>
            <a:off x="2522395" y="700145"/>
            <a:ext cx="6799404" cy="5237573"/>
            <a:chOff x="2192196" y="1242011"/>
            <a:chExt cx="6799404" cy="523757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915583-ACAC-4A99-BA38-4E1013D9B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663" y="3225593"/>
              <a:ext cx="6790937" cy="325399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D70147-31FC-40EC-8701-FA2FD8C6F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9"/>
            <a:stretch/>
          </p:blipFill>
          <p:spPr>
            <a:xfrm>
              <a:off x="2192196" y="1242011"/>
              <a:ext cx="6790937" cy="234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4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XIEXUEJIE</dc:creator>
  <cp:lastModifiedBy>XIEXUEJIE</cp:lastModifiedBy>
  <cp:revision>1</cp:revision>
  <dcterms:created xsi:type="dcterms:W3CDTF">2022-08-18T12:20:58Z</dcterms:created>
  <dcterms:modified xsi:type="dcterms:W3CDTF">2022-08-18T12:21:19Z</dcterms:modified>
</cp:coreProperties>
</file>