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8885C-5392-4C4B-A6B9-C5A88699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BF376-011D-4A2E-A0B9-434A376B0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2E096-69B0-4BCA-A828-A84AB234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EBB17-D300-40EC-A91E-33097DB9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C9AB0-DB8C-4DAA-B904-27BA84A1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9DA68-62F4-4779-96CA-D3083835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88ED9-AD48-4AAC-9B2F-4313D65EC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9D193-E7FD-482D-92C5-64B2906F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BC99F-4AD4-4E5B-B95C-A5A1E6EE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1B23D-6B31-4223-88E2-29B7DC4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7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606AD-8A2F-47CB-A5C6-F63AAC0FF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E5C44-F2CC-474D-9CBE-226353F97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EC43A-D82E-45CF-9846-90108855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A446A-ABE2-439F-B11D-9BAEF6B2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714AD-CECE-4B4E-B9F1-200FD142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453CE-A80A-4CB0-AB35-7D338EE3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C95DE-2F7A-40AE-BEF9-C9C8B7F9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601AF-2B75-4A4D-BBF4-42EF0E61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0B91B-AF34-4380-B220-30DA211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29738-A62F-45D2-AD11-644AA944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77D1-4676-4D1E-A52F-7906A6D6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B3D8E-F5B9-4FA6-9428-C65F6385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16A1A-70E2-493F-BECC-91400316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9C160-3D0C-4783-971C-81055EEB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D7B2D-72E6-4199-9017-ADA8C014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DFB73-4889-4DFF-9A00-6FD8968B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B6E44-0EAF-4939-9307-FDCFBF5D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714EC-F28B-4C43-B1B8-3FFEE40B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F3746-A796-4344-BC70-AEA2B3DB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42EC2-D563-498A-A07B-CE65B93E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9B4CC-6303-4739-89EC-F4AA32E1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1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13403-34A2-44D4-B3E7-66896F6E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B6221-E2CC-4536-8FC9-E8056203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B9B18-006E-4479-9371-58C95BB0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2D567F-50D5-44EB-83F1-4A48C440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FF280-024F-47D7-9CCC-6ACF5D74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D84105-2B8A-4547-919D-6F848494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4167C-0C52-4E69-B5B2-22DE0C35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E6D99E-EBCE-4814-81D3-44981A2D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5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4F245-FA35-433A-81FB-CCE150BF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D8476-5EB9-4079-830F-D7DA801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A1F07F-4CA4-4A63-8130-958A8E33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9C4AA0-2011-462E-9F3A-08117CB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1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389C2-AC64-4044-9850-CB7576BE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FCDE36-01E6-43B5-B111-C92305C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BB6F9-0175-488D-8F12-F9587DCC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118C-9202-49FF-A9C9-F9335C4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0062E-4CC9-4C05-A660-3E97A41C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37C210-8B4E-4DE0-8630-DC2D4E01A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164F6-80BC-4CE1-AE7D-C40539FF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AAB8D-A867-4DF8-A6CD-FDFEEC7B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E0FB7-01C8-4D9E-94A1-B3327225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8EF26-78B0-42C6-B332-4DF478C7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6686B-8EF4-46A4-BED7-9FED22501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36D43-2076-4C09-8D5C-58BF7680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DFA7-2A52-49A6-A528-20E5D2AD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A877A-A593-434A-9864-696E0A22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25184-3571-4CE6-AAB8-0E316192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A29DC8-FE7B-4855-B119-9F844849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89BAF-100E-4A0E-AD62-B9D9D51B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6CB0A-A423-48F8-A36A-2BCA1E101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38EB-97F2-4290-9185-F4A50B6915C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7896F-17F1-4DD5-B3F6-E1561C775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55330-2EC1-4D69-82DE-27FDA7699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12DC-2621-4986-9DC5-D56A63C06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1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356B2E3-5508-43A1-9819-C656A59D7427}"/>
              </a:ext>
            </a:extLst>
          </p:cNvPr>
          <p:cNvGrpSpPr/>
          <p:nvPr/>
        </p:nvGrpSpPr>
        <p:grpSpPr>
          <a:xfrm>
            <a:off x="3872494" y="578260"/>
            <a:ext cx="2993971" cy="6279740"/>
            <a:chOff x="2890362" y="137708"/>
            <a:chExt cx="2215038" cy="464595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BF4C8FB-23C5-4B08-8A0C-E87606BB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62" y="3121857"/>
              <a:ext cx="2072374" cy="166180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97B939D-B275-4737-B6F3-66CBDBE33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62" y="137708"/>
              <a:ext cx="2215038" cy="298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20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8F18C73-FB70-4539-8E50-FA1890353E48}"/>
              </a:ext>
            </a:extLst>
          </p:cNvPr>
          <p:cNvGrpSpPr/>
          <p:nvPr/>
        </p:nvGrpSpPr>
        <p:grpSpPr>
          <a:xfrm>
            <a:off x="3058791" y="304800"/>
            <a:ext cx="6089791" cy="5325533"/>
            <a:chOff x="3058791" y="304800"/>
            <a:chExt cx="6089791" cy="532553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338BE69-395B-45BA-998A-893915B7E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791" y="304800"/>
              <a:ext cx="6074418" cy="290723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7A45750-4884-413E-B1EC-7EDE9C409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47"/>
            <a:stretch/>
          </p:blipFill>
          <p:spPr>
            <a:xfrm>
              <a:off x="3067258" y="3144297"/>
              <a:ext cx="6081324" cy="2486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85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XIEXUEJIE</dc:creator>
  <cp:lastModifiedBy>XIEXUEJIE</cp:lastModifiedBy>
  <cp:revision>3</cp:revision>
  <dcterms:created xsi:type="dcterms:W3CDTF">2022-08-29T08:52:33Z</dcterms:created>
  <dcterms:modified xsi:type="dcterms:W3CDTF">2022-09-09T08:50:17Z</dcterms:modified>
</cp:coreProperties>
</file>