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6" r:id="rId4"/>
    <p:sldMasterId id="2147483727" r:id="rId5"/>
    <p:sldMasterId id="2147483728" r:id="rId6"/>
    <p:sldMasterId id="2147483729" r:id="rId7"/>
    <p:sldMasterId id="2147483730" r:id="rId8"/>
    <p:sldMasterId id="2147483731" r:id="rId9"/>
    <p:sldMasterId id="214748373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</p:sldIdLst>
  <p:sldSz cy="5143500" cx="9144000"/>
  <p:notesSz cx="6858000" cy="9144000"/>
  <p:embeddedFontLst>
    <p:embeddedFont>
      <p:font typeface="Montserrat"/>
      <p:regular r:id="rId84"/>
      <p:bold r:id="rId85"/>
      <p:italic r:id="rId86"/>
      <p:boldItalic r:id="rId87"/>
    </p:embeddedFont>
    <p:embeddedFont>
      <p:font typeface="Roboto Mon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84" Type="http://schemas.openxmlformats.org/officeDocument/2006/relationships/font" Target="fonts/Montserrat-regular.fntdata"/><Relationship Id="rId83" Type="http://schemas.openxmlformats.org/officeDocument/2006/relationships/slide" Target="slides/slide72.xml"/><Relationship Id="rId42" Type="http://schemas.openxmlformats.org/officeDocument/2006/relationships/slide" Target="slides/slide31.xml"/><Relationship Id="rId86" Type="http://schemas.openxmlformats.org/officeDocument/2006/relationships/font" Target="fonts/Montserrat-italic.fntdata"/><Relationship Id="rId41" Type="http://schemas.openxmlformats.org/officeDocument/2006/relationships/slide" Target="slides/slide30.xml"/><Relationship Id="rId85" Type="http://schemas.openxmlformats.org/officeDocument/2006/relationships/font" Target="fonts/Montserrat-bold.fntdata"/><Relationship Id="rId44" Type="http://schemas.openxmlformats.org/officeDocument/2006/relationships/slide" Target="slides/slide33.xml"/><Relationship Id="rId88" Type="http://schemas.openxmlformats.org/officeDocument/2006/relationships/font" Target="fonts/RobotoMono-regular.fntdata"/><Relationship Id="rId43" Type="http://schemas.openxmlformats.org/officeDocument/2006/relationships/slide" Target="slides/slide32.xml"/><Relationship Id="rId87" Type="http://schemas.openxmlformats.org/officeDocument/2006/relationships/font" Target="fonts/Montserrat-boldItalic.fntdata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89" Type="http://schemas.openxmlformats.org/officeDocument/2006/relationships/font" Target="fonts/RobotoMono-bold.fntdata"/><Relationship Id="rId80" Type="http://schemas.openxmlformats.org/officeDocument/2006/relationships/slide" Target="slides/slide69.xml"/><Relationship Id="rId82" Type="http://schemas.openxmlformats.org/officeDocument/2006/relationships/slide" Target="slides/slide71.xml"/><Relationship Id="rId81" Type="http://schemas.openxmlformats.org/officeDocument/2006/relationships/slide" Target="slides/slide70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31" Type="http://schemas.openxmlformats.org/officeDocument/2006/relationships/slide" Target="slides/slide20.xml"/><Relationship Id="rId75" Type="http://schemas.openxmlformats.org/officeDocument/2006/relationships/slide" Target="slides/slide64.xml"/><Relationship Id="rId30" Type="http://schemas.openxmlformats.org/officeDocument/2006/relationships/slide" Target="slides/slide19.xml"/><Relationship Id="rId74" Type="http://schemas.openxmlformats.org/officeDocument/2006/relationships/slide" Target="slides/slide63.xml"/><Relationship Id="rId33" Type="http://schemas.openxmlformats.org/officeDocument/2006/relationships/slide" Target="slides/slide22.xml"/><Relationship Id="rId77" Type="http://schemas.openxmlformats.org/officeDocument/2006/relationships/slide" Target="slides/slide66.xml"/><Relationship Id="rId32" Type="http://schemas.openxmlformats.org/officeDocument/2006/relationships/slide" Target="slides/slide21.xml"/><Relationship Id="rId76" Type="http://schemas.openxmlformats.org/officeDocument/2006/relationships/slide" Target="slides/slide65.xml"/><Relationship Id="rId35" Type="http://schemas.openxmlformats.org/officeDocument/2006/relationships/slide" Target="slides/slide24.xml"/><Relationship Id="rId79" Type="http://schemas.openxmlformats.org/officeDocument/2006/relationships/slide" Target="slides/slide68.xml"/><Relationship Id="rId34" Type="http://schemas.openxmlformats.org/officeDocument/2006/relationships/slide" Target="slides/slide23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slide" Target="slides/slide57.xml"/><Relationship Id="rId23" Type="http://schemas.openxmlformats.org/officeDocument/2006/relationships/slide" Target="slides/slide12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slide" Target="slides/slide5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91" Type="http://schemas.openxmlformats.org/officeDocument/2006/relationships/font" Target="fonts/RobotoMono-boldItalic.fntdata"/><Relationship Id="rId90" Type="http://schemas.openxmlformats.org/officeDocument/2006/relationships/font" Target="fonts/RobotoMono-italic.fntdata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f6574a1e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f6574a1e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f6574a1eb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f6574a1eb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f6574a1e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f6574a1e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f6574a1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f6574a1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6574a1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6574a1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f6574a1eb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f6574a1eb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f6574a1eb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f6574a1e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f6574a1eb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f6574a1eb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f6574a1eb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f6574a1eb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f6574a1eb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f6574a1e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007c83a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007c83a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84bd6581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84bd6581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f6574a1e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f6574a1e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f6574a1e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f6574a1e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41efe4ec93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41efe4ec9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1efe4ec93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1efe4ec93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41efe4ec9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41efe4ec9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1efe4ec93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1efe4ec93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1efe4ec93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1efe4ec93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1efe4ec93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1efe4ec93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1efe4ec93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1efe4ec93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84bd65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84bd65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1efe4ec93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41efe4ec93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203c872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203c872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1efe4ec93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1efe4ec93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41efe4ec93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41efe4ec93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41efe4ec93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41efe4ec93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3f6574a1e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3f6574a1e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3f6574a1e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3f6574a1e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f6574a1e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f6574a1e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f6574a1e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f6574a1e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f6574a1e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f6574a1e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6574a1e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6574a1e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f6574a1e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f6574a1e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f6574a1e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f6574a1e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f6574a1e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3f6574a1e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f6574a1e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f6574a1e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f6574a1e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f6574a1e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f6574a1e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f6574a1e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3f6574a1eb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3f6574a1eb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f6574a1e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3f6574a1e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f6574a1eb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3f6574a1eb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4203c8729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4203c8729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6574a1e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f6574a1e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4203c8729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4203c8729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203c8729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203c8729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4223ba77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4223ba77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484bd6581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484bd6581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484bd6581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484bd6581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484bd6581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484bd6581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484bd6581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484bd6581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484bd65816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484bd65816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484bd6581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484bd6581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484bd6581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484bd6581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f6574a1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f6574a1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484bd6581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484bd6581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484bd6581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484bd6581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484bd65816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484bd65816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484bd65816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484bd65816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484bd65816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484bd65816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484bd65816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484bd6581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84bd6581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84bd6581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484bd65816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484bd65816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84bd65816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84bd65816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484bd6581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484bd6581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f6574a1e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f6574a1e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84bd65816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84bd65816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484bd65816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484bd65816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484bd65816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484bd65816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f6574a1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f6574a1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f6574a1e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f6574a1e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34738" l="0" r="0" t="0"/>
          <a:stretch/>
        </p:blipFill>
        <p:spPr>
          <a:xfrm>
            <a:off x="228598" y="4337113"/>
            <a:ext cx="548700" cy="5886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6866989" y="228608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790" y="255153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17964" y="10025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126802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721375" y="3445600"/>
            <a:ext cx="2444700" cy="24447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1178575" y="4607550"/>
            <a:ext cx="1033800" cy="10338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-436855" y="3099800"/>
            <a:ext cx="865200" cy="865200"/>
          </a:xfrm>
          <a:prstGeom prst="ellipse">
            <a:avLst/>
          </a:prstGeom>
          <a:solidFill>
            <a:srgbClr val="EFEFE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5" name="Google Shape;2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7" name="Google Shape;227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9" name="Google Shape;229;p50"/>
          <p:cNvPicPr preferRelativeResize="0"/>
          <p:nvPr/>
        </p:nvPicPr>
        <p:blipFill rotWithShape="1">
          <a:blip r:embed="rId2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0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51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51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52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3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53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2" name="Google Shape;252;p53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4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54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55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55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56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1" name="Google Shape;271;p56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5" name="Google Shape;275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p57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57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3" name="Google Shape;28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58"/>
          <p:cNvSpPr txBox="1"/>
          <p:nvPr/>
        </p:nvSpPr>
        <p:spPr>
          <a:xfrm>
            <a:off x="417964" y="10025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126802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58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1" name="Google Shape;291;p59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3" name="Google Shape;293;p59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60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8" name="Google Shape;298;p60"/>
          <p:cNvPicPr preferRelativeResize="0"/>
          <p:nvPr/>
        </p:nvPicPr>
        <p:blipFill rotWithShape="1">
          <a:blip r:embed="rId3">
            <a:alphaModFix/>
          </a:blip>
          <a:srcRect b="34738" l="0" r="0" t="0"/>
          <a:stretch/>
        </p:blipFill>
        <p:spPr>
          <a:xfrm>
            <a:off x="8359798" y="230501"/>
            <a:ext cx="548700" cy="58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9" name="Google Shape;30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" name="Google Shape;31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1" name="Google Shape;321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8" name="Google Shape;328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2" name="Google Shape;33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6" name="Google Shape;336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7" name="Google Shape;337;p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4" name="Google Shape;354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8" name="Google Shape;35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76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7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4" name="Google Shape;36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77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8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1" name="Google Shape;37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78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9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7" name="Google Shape;377;p79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1" name="Google Shape;381;p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2" name="Google Shape;38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80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7" name="Google Shape;38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8" name="Google Shape;388;p81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6" name="Google Shape;396;p82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0" name="Google Shape;40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83"/>
          <p:cNvSpPr txBox="1"/>
          <p:nvPr/>
        </p:nvSpPr>
        <p:spPr>
          <a:xfrm>
            <a:off x="417964" y="100257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" name="Google Shape;402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126802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8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6" name="Google Shape;40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84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85"/>
          <p:cNvSpPr txBox="1"/>
          <p:nvPr/>
        </p:nvSpPr>
        <p:spPr>
          <a:xfrm>
            <a:off x="417964" y="4679783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765" y="4706328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7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23" name="Google Shape;22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24" name="Google Shape;2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3F3F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4" name="Google Shape;30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5" name="Google Shape;305;p62"/>
          <p:cNvSpPr txBox="1"/>
          <p:nvPr/>
        </p:nvSpPr>
        <p:spPr>
          <a:xfrm>
            <a:off x="417024" y="4658146"/>
            <a:ext cx="2048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6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7824" y="4684691"/>
            <a:ext cx="335401" cy="33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4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50" name="Google Shape;35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51" name="Google Shape;35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kzaher/RxSwift" TargetMode="External"/><Relationship Id="rId22" Type="http://schemas.openxmlformats.org/officeDocument/2006/relationships/hyperlink" Target="https://github.com/ReactiveX/RxPHP" TargetMode="External"/><Relationship Id="rId21" Type="http://schemas.openxmlformats.org/officeDocument/2006/relationships/hyperlink" Target="https://github.com/ReactiveX/RxPHP" TargetMode="External"/><Relationship Id="rId24" Type="http://schemas.openxmlformats.org/officeDocument/2006/relationships/hyperlink" Target="https://github.com/alfert/reaxive" TargetMode="External"/><Relationship Id="rId23" Type="http://schemas.openxmlformats.org/officeDocument/2006/relationships/hyperlink" Target="https://github.com/alfert/reaxive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ReactiveX/RxJava" TargetMode="External"/><Relationship Id="rId4" Type="http://schemas.openxmlformats.org/officeDocument/2006/relationships/hyperlink" Target="https://github.com/ReactiveX/RxJava" TargetMode="External"/><Relationship Id="rId9" Type="http://schemas.openxmlformats.org/officeDocument/2006/relationships/hyperlink" Target="https://github.com/neuecc/UniRx" TargetMode="External"/><Relationship Id="rId26" Type="http://schemas.openxmlformats.org/officeDocument/2006/relationships/hyperlink" Target="https://github.com/Reactive-Extensions/RxCpp" TargetMode="External"/><Relationship Id="rId25" Type="http://schemas.openxmlformats.org/officeDocument/2006/relationships/hyperlink" Target="https://github.com/ReactiveX/rxdart" TargetMode="External"/><Relationship Id="rId28" Type="http://schemas.openxmlformats.org/officeDocument/2006/relationships/hyperlink" Target="https://github.com/bjornbytes/RxLua" TargetMode="External"/><Relationship Id="rId27" Type="http://schemas.openxmlformats.org/officeDocument/2006/relationships/hyperlink" Target="https://github.com/Reactive-Extensions/RxCpp" TargetMode="External"/><Relationship Id="rId5" Type="http://schemas.openxmlformats.org/officeDocument/2006/relationships/hyperlink" Target="https://github.com/ReactiveX/rxjs" TargetMode="External"/><Relationship Id="rId6" Type="http://schemas.openxmlformats.org/officeDocument/2006/relationships/hyperlink" Target="https://github.com/ReactiveX/rxjs" TargetMode="External"/><Relationship Id="rId29" Type="http://schemas.openxmlformats.org/officeDocument/2006/relationships/hyperlink" Target="https://github.com/bjornbytes/RxLua" TargetMode="External"/><Relationship Id="rId7" Type="http://schemas.openxmlformats.org/officeDocument/2006/relationships/hyperlink" Target="https://github.com/Reactive-Extensions/Rx.NET" TargetMode="External"/><Relationship Id="rId8" Type="http://schemas.openxmlformats.org/officeDocument/2006/relationships/hyperlink" Target="https://github.com/Reactive-Extensions/Rx.NET" TargetMode="External"/><Relationship Id="rId31" Type="http://schemas.openxmlformats.org/officeDocument/2006/relationships/hyperlink" Target="https://github.com/Reactive-Extensions/Rx.rb" TargetMode="External"/><Relationship Id="rId30" Type="http://schemas.openxmlformats.org/officeDocument/2006/relationships/hyperlink" Target="https://github.com/Reactive-Extensions/Rx.rb" TargetMode="External"/><Relationship Id="rId11" Type="http://schemas.openxmlformats.org/officeDocument/2006/relationships/hyperlink" Target="https://github.com/ReactiveX/RxScala" TargetMode="External"/><Relationship Id="rId33" Type="http://schemas.openxmlformats.org/officeDocument/2006/relationships/hyperlink" Target="https://github.com/ReactiveX/RxPY" TargetMode="External"/><Relationship Id="rId10" Type="http://schemas.openxmlformats.org/officeDocument/2006/relationships/hyperlink" Target="https://github.com/neuecc/UniRx" TargetMode="External"/><Relationship Id="rId32" Type="http://schemas.openxmlformats.org/officeDocument/2006/relationships/hyperlink" Target="https://github.com/ReactiveX/RxPY" TargetMode="External"/><Relationship Id="rId13" Type="http://schemas.openxmlformats.org/officeDocument/2006/relationships/hyperlink" Target="https://github.com/ReactiveX/RxClojure" TargetMode="External"/><Relationship Id="rId35" Type="http://schemas.openxmlformats.org/officeDocument/2006/relationships/hyperlink" Target="https://github.com/ReactiveX/RxGo" TargetMode="External"/><Relationship Id="rId12" Type="http://schemas.openxmlformats.org/officeDocument/2006/relationships/hyperlink" Target="https://github.com/ReactiveX/RxScala" TargetMode="External"/><Relationship Id="rId34" Type="http://schemas.openxmlformats.org/officeDocument/2006/relationships/hyperlink" Target="https://github.com/ReactiveX/RxGo" TargetMode="External"/><Relationship Id="rId15" Type="http://schemas.openxmlformats.org/officeDocument/2006/relationships/hyperlink" Target="https://github.com/ReactiveX/RxJRuby" TargetMode="External"/><Relationship Id="rId37" Type="http://schemas.openxmlformats.org/officeDocument/2006/relationships/hyperlink" Target="https://github.com/ReactiveX/RxGroovy" TargetMode="External"/><Relationship Id="rId14" Type="http://schemas.openxmlformats.org/officeDocument/2006/relationships/hyperlink" Target="https://github.com/ReactiveX/RxClojure" TargetMode="External"/><Relationship Id="rId36" Type="http://schemas.openxmlformats.org/officeDocument/2006/relationships/hyperlink" Target="https://github.com/ReactiveX/RxGroovy" TargetMode="External"/><Relationship Id="rId17" Type="http://schemas.openxmlformats.org/officeDocument/2006/relationships/hyperlink" Target="https://github.com/ReactiveX/RxKotlin" TargetMode="External"/><Relationship Id="rId16" Type="http://schemas.openxmlformats.org/officeDocument/2006/relationships/hyperlink" Target="https://github.com/ReactiveX/RxJRuby" TargetMode="External"/><Relationship Id="rId19" Type="http://schemas.openxmlformats.org/officeDocument/2006/relationships/hyperlink" Target="https://github.com/kzaher/RxSwift" TargetMode="External"/><Relationship Id="rId18" Type="http://schemas.openxmlformats.org/officeDocument/2006/relationships/hyperlink" Target="https://github.com/ReactiveX/RxKotl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6.jpg"/><Relationship Id="rId8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michael@hladky.at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23.jpg"/><Relationship Id="rId6" Type="http://schemas.openxmlformats.org/officeDocument/2006/relationships/image" Target="../media/image24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1" Type="http://schemas.openxmlformats.org/officeDocument/2006/relationships/image" Target="../media/image16.jpg"/><Relationship Id="rId10" Type="http://schemas.openxmlformats.org/officeDocument/2006/relationships/image" Target="../media/image11.png"/><Relationship Id="rId12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6"/>
          <p:cNvSpPr txBox="1"/>
          <p:nvPr>
            <p:ph type="ctrTitle"/>
          </p:nvPr>
        </p:nvSpPr>
        <p:spPr>
          <a:xfrm>
            <a:off x="311700" y="889475"/>
            <a:ext cx="8520600" cy="11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86"/>
          <p:cNvSpPr txBox="1"/>
          <p:nvPr>
            <p:ph idx="1" type="subTitle"/>
          </p:nvPr>
        </p:nvSpPr>
        <p:spPr>
          <a:xfrm>
            <a:off x="3357500" y="2339398"/>
            <a:ext cx="20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</a:t>
            </a:r>
            <a:endParaRPr/>
          </a:p>
        </p:txBody>
      </p:sp>
      <p:sp>
        <p:nvSpPr>
          <p:cNvPr id="419" name="Google Shape;419;p86"/>
          <p:cNvSpPr txBox="1"/>
          <p:nvPr/>
        </p:nvSpPr>
        <p:spPr>
          <a:xfrm flipH="1">
            <a:off x="1088292" y="36271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Observables</a:t>
            </a:r>
            <a:endParaRPr sz="2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86"/>
          <p:cNvSpPr txBox="1"/>
          <p:nvPr/>
        </p:nvSpPr>
        <p:spPr>
          <a:xfrm>
            <a:off x="3365531" y="3071087"/>
            <a:ext cx="1381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Order </a:t>
            </a:r>
            <a:endParaRPr/>
          </a:p>
        </p:txBody>
      </p:sp>
      <p:grpSp>
        <p:nvGrpSpPr>
          <p:cNvPr id="421" name="Google Shape;421;p86"/>
          <p:cNvGrpSpPr/>
          <p:nvPr/>
        </p:nvGrpSpPr>
        <p:grpSpPr>
          <a:xfrm>
            <a:off x="3849525" y="2630910"/>
            <a:ext cx="2077817" cy="1808565"/>
            <a:chOff x="3773325" y="2859510"/>
            <a:chExt cx="2077817" cy="1808565"/>
          </a:xfrm>
        </p:grpSpPr>
        <p:sp>
          <p:nvSpPr>
            <p:cNvPr id="422" name="Google Shape;422;p86"/>
            <p:cNvSpPr/>
            <p:nvPr/>
          </p:nvSpPr>
          <p:spPr>
            <a:xfrm>
              <a:off x="3773325" y="4513275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6"/>
            <p:cNvSpPr/>
            <p:nvPr/>
          </p:nvSpPr>
          <p:spPr>
            <a:xfrm>
              <a:off x="4093594" y="4185271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6"/>
            <p:cNvSpPr/>
            <p:nvPr/>
          </p:nvSpPr>
          <p:spPr>
            <a:xfrm>
              <a:off x="4413863" y="3857267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6"/>
            <p:cNvSpPr/>
            <p:nvPr/>
          </p:nvSpPr>
          <p:spPr>
            <a:xfrm>
              <a:off x="4744148" y="3530117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6"/>
            <p:cNvSpPr/>
            <p:nvPr/>
          </p:nvSpPr>
          <p:spPr>
            <a:xfrm>
              <a:off x="5058973" y="3210717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6"/>
            <p:cNvSpPr/>
            <p:nvPr/>
          </p:nvSpPr>
          <p:spPr>
            <a:xfrm rot="-5400000">
              <a:off x="3930296" y="4353717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6"/>
            <p:cNvSpPr/>
            <p:nvPr/>
          </p:nvSpPr>
          <p:spPr>
            <a:xfrm rot="-5400000">
              <a:off x="4249420" y="4025714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6"/>
            <p:cNvSpPr/>
            <p:nvPr/>
          </p:nvSpPr>
          <p:spPr>
            <a:xfrm rot="-5400000">
              <a:off x="4579715" y="3697710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6"/>
            <p:cNvSpPr/>
            <p:nvPr/>
          </p:nvSpPr>
          <p:spPr>
            <a:xfrm rot="-5400000">
              <a:off x="4895934" y="3367150"/>
              <a:ext cx="471900" cy="159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6"/>
            <p:cNvSpPr/>
            <p:nvPr/>
          </p:nvSpPr>
          <p:spPr>
            <a:xfrm rot="-5400000">
              <a:off x="5217349" y="3024823"/>
              <a:ext cx="471900" cy="159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6"/>
            <p:cNvSpPr/>
            <p:nvPr/>
          </p:nvSpPr>
          <p:spPr>
            <a:xfrm>
              <a:off x="5379242" y="2859510"/>
              <a:ext cx="47190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missing link in collections</a:t>
            </a:r>
            <a:endParaRPr/>
          </a:p>
        </p:txBody>
      </p:sp>
      <p:pic>
        <p:nvPicPr>
          <p:cNvPr id="501" name="Google Shape;50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0" y="1854900"/>
            <a:ext cx="2148000" cy="2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07" name="Google Shape;507;p96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96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5" name="Google Shape;515;p97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97"/>
          <p:cNvSpPr/>
          <p:nvPr/>
        </p:nvSpPr>
        <p:spPr>
          <a:xfrm>
            <a:off x="11862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22" name="Google Shape;522;p98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98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Google Shape;524;p98"/>
          <p:cNvSpPr/>
          <p:nvPr/>
        </p:nvSpPr>
        <p:spPr>
          <a:xfrm>
            <a:off x="11862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98"/>
          <p:cNvSpPr/>
          <p:nvPr/>
        </p:nvSpPr>
        <p:spPr>
          <a:xfrm>
            <a:off x="5704600" y="3167775"/>
            <a:ext cx="1644600" cy="47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Extras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578" y="2460143"/>
            <a:ext cx="717600" cy="7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32" name="Google Shape;532;p99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99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99"/>
          <p:cNvSpPr/>
          <p:nvPr/>
        </p:nvSpPr>
        <p:spPr>
          <a:xfrm>
            <a:off x="11862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5" name="Google Shape;535;p99"/>
          <p:cNvSpPr/>
          <p:nvPr/>
        </p:nvSpPr>
        <p:spPr>
          <a:xfrm>
            <a:off x="5704600" y="3167775"/>
            <a:ext cx="1644600" cy="47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Extras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41" name="Google Shape;541;p100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" name="Google Shape;542;p100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3" name="Google Shape;543;p100"/>
          <p:cNvSpPr/>
          <p:nvPr/>
        </p:nvSpPr>
        <p:spPr>
          <a:xfrm>
            <a:off x="11862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4" name="Google Shape;544;p100"/>
          <p:cNvSpPr/>
          <p:nvPr/>
        </p:nvSpPr>
        <p:spPr>
          <a:xfrm>
            <a:off x="57046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100"/>
          <p:cNvSpPr/>
          <p:nvPr/>
        </p:nvSpPr>
        <p:spPr>
          <a:xfrm>
            <a:off x="5704600" y="3167775"/>
            <a:ext cx="1644600" cy="47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Extras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/>
          </a:p>
        </p:txBody>
      </p:sp>
      <p:sp>
        <p:nvSpPr>
          <p:cNvPr id="551" name="Google Shape;551;p101"/>
          <p:cNvSpPr/>
          <p:nvPr/>
        </p:nvSpPr>
        <p:spPr>
          <a:xfrm>
            <a:off x="11862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Pull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101"/>
          <p:cNvSpPr/>
          <p:nvPr/>
        </p:nvSpPr>
        <p:spPr>
          <a:xfrm>
            <a:off x="5704600" y="1971675"/>
            <a:ext cx="1644600" cy="478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Push based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101"/>
          <p:cNvSpPr/>
          <p:nvPr/>
        </p:nvSpPr>
        <p:spPr>
          <a:xfrm>
            <a:off x="11862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101"/>
          <p:cNvSpPr/>
          <p:nvPr/>
        </p:nvSpPr>
        <p:spPr>
          <a:xfrm>
            <a:off x="5704600" y="2450175"/>
            <a:ext cx="1644600" cy="71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Standard operators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101"/>
          <p:cNvSpPr/>
          <p:nvPr/>
        </p:nvSpPr>
        <p:spPr>
          <a:xfrm>
            <a:off x="5704600" y="3167775"/>
            <a:ext cx="1644600" cy="47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Extras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6" name="Google Shape;556;p101"/>
          <p:cNvSpPr/>
          <p:nvPr/>
        </p:nvSpPr>
        <p:spPr>
          <a:xfrm>
            <a:off x="1186200" y="3167775"/>
            <a:ext cx="1644600" cy="47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Extras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trick with </a:t>
            </a:r>
            <a:br>
              <a:rPr lang="en-GB"/>
            </a:br>
            <a:r>
              <a:rPr lang="en-GB"/>
              <a:t>infinite collections</a:t>
            </a:r>
            <a:endParaRPr/>
          </a:p>
        </p:txBody>
      </p:sp>
      <p:pic>
        <p:nvPicPr>
          <p:cNvPr descr="Bildergebnis für infinity" id="562" name="Google Shape;56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00" y="1769050"/>
            <a:ext cx="5153801" cy="2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</a:t>
            </a:r>
            <a:endParaRPr/>
          </a:p>
        </p:txBody>
      </p:sp>
      <p:sp>
        <p:nvSpPr>
          <p:cNvPr id="568" name="Google Shape;568;p103"/>
          <p:cNvSpPr txBox="1"/>
          <p:nvPr/>
        </p:nvSpPr>
        <p:spPr>
          <a:xfrm>
            <a:off x="628650" y="1369225"/>
            <a:ext cx="3797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endParaRPr sz="1500">
              <a:solidFill>
                <a:srgbClr val="45838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=&gt; n * 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=&gt; n &gt; 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[8, 10]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03"/>
          <p:cNvSpPr/>
          <p:nvPr/>
        </p:nvSpPr>
        <p:spPr>
          <a:xfrm>
            <a:off x="4954100" y="1393540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0" name="Google Shape;570;p103"/>
          <p:cNvSpPr/>
          <p:nvPr/>
        </p:nvSpPr>
        <p:spPr>
          <a:xfrm>
            <a:off x="6279404" y="1393540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1" name="Google Shape;571;p103"/>
          <p:cNvSpPr/>
          <p:nvPr/>
        </p:nvSpPr>
        <p:spPr>
          <a:xfrm>
            <a:off x="7651004" y="1397084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2" name="Google Shape;572;p103"/>
          <p:cNvSpPr/>
          <p:nvPr/>
        </p:nvSpPr>
        <p:spPr>
          <a:xfrm>
            <a:off x="4956980" y="19945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3" name="Google Shape;573;p103"/>
          <p:cNvSpPr/>
          <p:nvPr/>
        </p:nvSpPr>
        <p:spPr>
          <a:xfrm>
            <a:off x="4959859" y="25954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3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4" name="Google Shape;574;p103"/>
          <p:cNvSpPr/>
          <p:nvPr/>
        </p:nvSpPr>
        <p:spPr>
          <a:xfrm>
            <a:off x="4958417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5" name="Google Shape;575;p103"/>
          <p:cNvSpPr/>
          <p:nvPr/>
        </p:nvSpPr>
        <p:spPr>
          <a:xfrm>
            <a:off x="4961297" y="37973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5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6" name="Google Shape;576;p103"/>
          <p:cNvSpPr/>
          <p:nvPr/>
        </p:nvSpPr>
        <p:spPr>
          <a:xfrm>
            <a:off x="6275638" y="19945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7" name="Google Shape;577;p103"/>
          <p:cNvSpPr/>
          <p:nvPr/>
        </p:nvSpPr>
        <p:spPr>
          <a:xfrm>
            <a:off x="6278518" y="25954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6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8" name="Google Shape;578;p103"/>
          <p:cNvSpPr/>
          <p:nvPr/>
        </p:nvSpPr>
        <p:spPr>
          <a:xfrm>
            <a:off x="6277076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8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79" name="Google Shape;579;p103"/>
          <p:cNvSpPr/>
          <p:nvPr/>
        </p:nvSpPr>
        <p:spPr>
          <a:xfrm>
            <a:off x="6275550" y="3797350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10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80" name="Google Shape;580;p103"/>
          <p:cNvSpPr/>
          <p:nvPr/>
        </p:nvSpPr>
        <p:spPr>
          <a:xfrm>
            <a:off x="7667174" y="1997381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81" name="Google Shape;581;p103"/>
          <p:cNvSpPr/>
          <p:nvPr/>
        </p:nvSpPr>
        <p:spPr>
          <a:xfrm>
            <a:off x="7670054" y="2598342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6</a:t>
            </a:r>
            <a:endParaRPr b="1" sz="1200">
              <a:solidFill>
                <a:srgbClr val="F3F3F3"/>
              </a:solidFill>
            </a:endParaRPr>
          </a:p>
        </p:txBody>
      </p:sp>
      <p:cxnSp>
        <p:nvCxnSpPr>
          <p:cNvPr id="582" name="Google Shape;582;p103"/>
          <p:cNvCxnSpPr/>
          <p:nvPr/>
        </p:nvCxnSpPr>
        <p:spPr>
          <a:xfrm>
            <a:off x="5621975" y="1692575"/>
            <a:ext cx="9900" cy="957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103"/>
          <p:cNvCxnSpPr/>
          <p:nvPr/>
        </p:nvCxnSpPr>
        <p:spPr>
          <a:xfrm flipH="1" rot="10800000">
            <a:off x="5631925" y="1702625"/>
            <a:ext cx="498300" cy="23424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103"/>
          <p:cNvCxnSpPr/>
          <p:nvPr/>
        </p:nvCxnSpPr>
        <p:spPr>
          <a:xfrm>
            <a:off x="7000442" y="1662671"/>
            <a:ext cx="9900" cy="957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103"/>
          <p:cNvCxnSpPr/>
          <p:nvPr/>
        </p:nvCxnSpPr>
        <p:spPr>
          <a:xfrm flipH="1" rot="10800000">
            <a:off x="7010392" y="1672721"/>
            <a:ext cx="498300" cy="23424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103"/>
          <p:cNvSpPr txBox="1"/>
          <p:nvPr/>
        </p:nvSpPr>
        <p:spPr>
          <a:xfrm>
            <a:off x="5469800" y="1023025"/>
            <a:ext cx="80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103"/>
          <p:cNvSpPr txBox="1"/>
          <p:nvPr/>
        </p:nvSpPr>
        <p:spPr>
          <a:xfrm>
            <a:off x="6787900" y="1023025"/>
            <a:ext cx="85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103"/>
          <p:cNvSpPr/>
          <p:nvPr/>
        </p:nvSpPr>
        <p:spPr>
          <a:xfrm>
            <a:off x="7662368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8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89" name="Google Shape;589;p103"/>
          <p:cNvSpPr/>
          <p:nvPr/>
        </p:nvSpPr>
        <p:spPr>
          <a:xfrm>
            <a:off x="7647150" y="3797350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10</a:t>
            </a:r>
            <a:endParaRPr b="1"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</a:t>
            </a:r>
            <a:endParaRPr/>
          </a:p>
        </p:txBody>
      </p:sp>
      <p:sp>
        <p:nvSpPr>
          <p:cNvPr id="595" name="Google Shape;595;p104"/>
          <p:cNvSpPr txBox="1"/>
          <p:nvPr/>
        </p:nvSpPr>
        <p:spPr>
          <a:xfrm>
            <a:off x="628650" y="1369225"/>
            <a:ext cx="4172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numbers$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Observable.of(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numbers$</a:t>
            </a:r>
            <a:endParaRPr sz="1500">
              <a:solidFill>
                <a:srgbClr val="45838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=&gt; n * 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=&gt; n &gt; 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8, 10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.subscribe(console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04"/>
          <p:cNvSpPr/>
          <p:nvPr/>
        </p:nvSpPr>
        <p:spPr>
          <a:xfrm>
            <a:off x="4954100" y="715715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97" name="Google Shape;597;p104"/>
          <p:cNvSpPr/>
          <p:nvPr/>
        </p:nvSpPr>
        <p:spPr>
          <a:xfrm>
            <a:off x="6279404" y="715715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98" name="Google Shape;598;p104"/>
          <p:cNvSpPr/>
          <p:nvPr/>
        </p:nvSpPr>
        <p:spPr>
          <a:xfrm>
            <a:off x="7651004" y="719259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599" name="Google Shape;599;p104"/>
          <p:cNvSpPr/>
          <p:nvPr/>
        </p:nvSpPr>
        <p:spPr>
          <a:xfrm>
            <a:off x="4956980" y="1675524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2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0" name="Google Shape;600;p104"/>
          <p:cNvSpPr/>
          <p:nvPr/>
        </p:nvSpPr>
        <p:spPr>
          <a:xfrm>
            <a:off x="4959859" y="25954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3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1" name="Google Shape;601;p104"/>
          <p:cNvSpPr/>
          <p:nvPr/>
        </p:nvSpPr>
        <p:spPr>
          <a:xfrm>
            <a:off x="4958417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2" name="Google Shape;602;p104"/>
          <p:cNvSpPr/>
          <p:nvPr/>
        </p:nvSpPr>
        <p:spPr>
          <a:xfrm>
            <a:off x="4961297" y="37973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5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3" name="Google Shape;603;p104"/>
          <p:cNvSpPr/>
          <p:nvPr/>
        </p:nvSpPr>
        <p:spPr>
          <a:xfrm>
            <a:off x="6275638" y="1675524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4" name="Google Shape;604;p104"/>
          <p:cNvSpPr/>
          <p:nvPr/>
        </p:nvSpPr>
        <p:spPr>
          <a:xfrm>
            <a:off x="6278518" y="2595462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6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5" name="Google Shape;605;p104"/>
          <p:cNvSpPr/>
          <p:nvPr/>
        </p:nvSpPr>
        <p:spPr>
          <a:xfrm>
            <a:off x="6277076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8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6" name="Google Shape;606;p104"/>
          <p:cNvSpPr/>
          <p:nvPr/>
        </p:nvSpPr>
        <p:spPr>
          <a:xfrm>
            <a:off x="7667174" y="1678404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4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07" name="Google Shape;607;p104"/>
          <p:cNvSpPr/>
          <p:nvPr/>
        </p:nvSpPr>
        <p:spPr>
          <a:xfrm>
            <a:off x="7670054" y="2598342"/>
            <a:ext cx="508500" cy="508500"/>
          </a:xfrm>
          <a:prstGeom prst="flowChart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6</a:t>
            </a:r>
            <a:endParaRPr b="1" sz="1200">
              <a:solidFill>
                <a:srgbClr val="F3F3F3"/>
              </a:solidFill>
            </a:endParaRPr>
          </a:p>
        </p:txBody>
      </p:sp>
      <p:cxnSp>
        <p:nvCxnSpPr>
          <p:cNvPr id="608" name="Google Shape;608;p104"/>
          <p:cNvCxnSpPr/>
          <p:nvPr/>
        </p:nvCxnSpPr>
        <p:spPr>
          <a:xfrm>
            <a:off x="5621694" y="958310"/>
            <a:ext cx="508500" cy="63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104"/>
          <p:cNvCxnSpPr/>
          <p:nvPr/>
        </p:nvCxnSpPr>
        <p:spPr>
          <a:xfrm flipH="1">
            <a:off x="5223225" y="1383550"/>
            <a:ext cx="2721300" cy="1395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104"/>
          <p:cNvCxnSpPr/>
          <p:nvPr/>
        </p:nvCxnSpPr>
        <p:spPr>
          <a:xfrm>
            <a:off x="6966934" y="958310"/>
            <a:ext cx="508500" cy="63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104"/>
          <p:cNvCxnSpPr/>
          <p:nvPr/>
        </p:nvCxnSpPr>
        <p:spPr>
          <a:xfrm>
            <a:off x="5621694" y="1948910"/>
            <a:ext cx="508500" cy="63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104"/>
          <p:cNvCxnSpPr/>
          <p:nvPr/>
        </p:nvCxnSpPr>
        <p:spPr>
          <a:xfrm>
            <a:off x="6986870" y="1948910"/>
            <a:ext cx="508500" cy="63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104"/>
          <p:cNvCxnSpPr/>
          <p:nvPr/>
        </p:nvCxnSpPr>
        <p:spPr>
          <a:xfrm flipH="1">
            <a:off x="5199154" y="2319988"/>
            <a:ext cx="2721300" cy="1395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104"/>
          <p:cNvSpPr txBox="1"/>
          <p:nvPr/>
        </p:nvSpPr>
        <p:spPr>
          <a:xfrm>
            <a:off x="5469800" y="355917"/>
            <a:ext cx="80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104"/>
          <p:cNvSpPr txBox="1"/>
          <p:nvPr/>
        </p:nvSpPr>
        <p:spPr>
          <a:xfrm>
            <a:off x="6787900" y="355917"/>
            <a:ext cx="85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104"/>
          <p:cNvSpPr/>
          <p:nvPr/>
        </p:nvSpPr>
        <p:spPr>
          <a:xfrm>
            <a:off x="7657605" y="3196401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8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17" name="Google Shape;617;p104"/>
          <p:cNvSpPr/>
          <p:nvPr/>
        </p:nvSpPr>
        <p:spPr>
          <a:xfrm>
            <a:off x="6275550" y="3797350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10</a:t>
            </a:r>
            <a:endParaRPr b="1" sz="1200">
              <a:solidFill>
                <a:srgbClr val="F3F3F3"/>
              </a:solidFill>
            </a:endParaRPr>
          </a:p>
        </p:txBody>
      </p:sp>
      <p:sp>
        <p:nvSpPr>
          <p:cNvPr id="618" name="Google Shape;618;p104"/>
          <p:cNvSpPr/>
          <p:nvPr/>
        </p:nvSpPr>
        <p:spPr>
          <a:xfrm>
            <a:off x="7658663" y="3797709"/>
            <a:ext cx="508500" cy="508500"/>
          </a:xfrm>
          <a:prstGeom prst="flowChartConnector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3F3F3"/>
                </a:solidFill>
              </a:rPr>
              <a:t>10</a:t>
            </a:r>
            <a:endParaRPr b="1"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438" name="Google Shape;438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Implementation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Marble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order mojo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5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Supported languages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05"/>
          <p:cNvSpPr txBox="1"/>
          <p:nvPr/>
        </p:nvSpPr>
        <p:spPr>
          <a:xfrm>
            <a:off x="628650" y="1399050"/>
            <a:ext cx="22167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Java: </a:t>
            </a:r>
            <a:r>
              <a:rPr lang="en-GB" sz="1800" u="sng">
                <a:solidFill>
                  <a:srgbClr val="106BCC"/>
                </a:solidFill>
                <a:hlinkClick r:id="rId3"/>
              </a:rPr>
              <a:t>RxJava</a:t>
            </a:r>
            <a:endParaRPr sz="1800" u="sng">
              <a:solidFill>
                <a:srgbClr val="106BCC"/>
              </a:solid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JavaScript: </a:t>
            </a:r>
            <a:r>
              <a:rPr lang="en-GB" sz="1800" u="sng">
                <a:solidFill>
                  <a:srgbClr val="106BCC"/>
                </a:solidFill>
                <a:hlinkClick r:id="rId5"/>
              </a:rPr>
              <a:t>RxJS</a:t>
            </a:r>
            <a:endParaRPr sz="1800" u="sng">
              <a:solidFill>
                <a:srgbClr val="106BCC"/>
              </a:solidFill>
              <a:hlinkClick r:id="rId6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C#: </a:t>
            </a:r>
            <a:r>
              <a:rPr lang="en-GB" sz="1800" u="sng">
                <a:solidFill>
                  <a:srgbClr val="106BCC"/>
                </a:solidFill>
                <a:hlinkClick r:id="rId7"/>
              </a:rPr>
              <a:t>Rx.NET</a:t>
            </a:r>
            <a:endParaRPr sz="1800" u="sng">
              <a:solidFill>
                <a:srgbClr val="106BCC"/>
              </a:solidFill>
              <a:hlinkClick r:id="rId8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C#(Unity): </a:t>
            </a:r>
            <a:r>
              <a:rPr lang="en-GB" sz="1800" u="sng">
                <a:solidFill>
                  <a:srgbClr val="106BCC"/>
                </a:solidFill>
                <a:hlinkClick r:id="rId9"/>
              </a:rPr>
              <a:t>UniRx</a:t>
            </a:r>
            <a:endParaRPr sz="1800" u="sng">
              <a:solidFill>
                <a:srgbClr val="106BCC"/>
              </a:solidFill>
              <a:hlinkClick r:id="rId10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Scala: </a:t>
            </a:r>
            <a:r>
              <a:rPr lang="en-GB" sz="1800" u="sng">
                <a:solidFill>
                  <a:srgbClr val="106BCC"/>
                </a:solidFill>
                <a:hlinkClick r:id="rId11"/>
              </a:rPr>
              <a:t>RxScala</a:t>
            </a:r>
            <a:endParaRPr sz="1800" u="sng">
              <a:solidFill>
                <a:srgbClr val="106BCC"/>
              </a:solidFill>
              <a:hlinkClick r:id="rId1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Clojure: </a:t>
            </a:r>
            <a:r>
              <a:rPr lang="en-GB" sz="1800" u="sng">
                <a:solidFill>
                  <a:srgbClr val="106BCC"/>
                </a:solidFill>
                <a:hlinkClick r:id="rId13"/>
              </a:rPr>
              <a:t>RxClojure</a:t>
            </a:r>
            <a:endParaRPr sz="1800" u="sng">
              <a:solidFill>
                <a:srgbClr val="106BCC"/>
              </a:solidFill>
              <a:hlinkClick r:id="rId14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05"/>
          <p:cNvSpPr txBox="1"/>
          <p:nvPr/>
        </p:nvSpPr>
        <p:spPr>
          <a:xfrm>
            <a:off x="3138925" y="1399050"/>
            <a:ext cx="22167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JRuby: </a:t>
            </a:r>
            <a:r>
              <a:rPr lang="en-GB" sz="1800" u="sng">
                <a:solidFill>
                  <a:srgbClr val="106BCC"/>
                </a:solidFill>
                <a:hlinkClick r:id="rId15"/>
              </a:rPr>
              <a:t>RxJRuby</a:t>
            </a:r>
            <a:endParaRPr sz="1800" u="sng">
              <a:solidFill>
                <a:srgbClr val="106BCC"/>
              </a:solidFill>
              <a:hlinkClick r:id="rId16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Kotlin: </a:t>
            </a:r>
            <a:r>
              <a:rPr lang="en-GB" sz="1800" u="sng">
                <a:solidFill>
                  <a:srgbClr val="3991EF"/>
                </a:solidFill>
                <a:hlinkClick r:id="rId17"/>
              </a:rPr>
              <a:t>RxKotlin</a:t>
            </a:r>
            <a:endParaRPr sz="1800" u="sng">
              <a:solidFill>
                <a:srgbClr val="3991EF"/>
              </a:solidFill>
              <a:hlinkClick r:id="rId18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Swift: </a:t>
            </a:r>
            <a:r>
              <a:rPr lang="en-GB" sz="1800" u="sng">
                <a:solidFill>
                  <a:srgbClr val="106BCC"/>
                </a:solidFill>
                <a:hlinkClick r:id="rId19"/>
              </a:rPr>
              <a:t>RxSwift</a:t>
            </a:r>
            <a:endParaRPr sz="1800" u="sng">
              <a:solidFill>
                <a:srgbClr val="106BCC"/>
              </a:solidFill>
              <a:hlinkClick r:id="rId20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PHP: </a:t>
            </a:r>
            <a:r>
              <a:rPr lang="en-GB" sz="1800" u="sng">
                <a:solidFill>
                  <a:srgbClr val="106BCC"/>
                </a:solidFill>
                <a:hlinkClick r:id="rId21"/>
              </a:rPr>
              <a:t>RxPHP</a:t>
            </a:r>
            <a:endParaRPr sz="1800" u="sng">
              <a:solidFill>
                <a:srgbClr val="106BCC"/>
              </a:solidFill>
              <a:hlinkClick r:id="rId2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Elixir: </a:t>
            </a:r>
            <a:r>
              <a:rPr lang="en-GB" sz="1800" u="sng">
                <a:solidFill>
                  <a:srgbClr val="106BCC"/>
                </a:solidFill>
                <a:hlinkClick r:id="rId23"/>
              </a:rPr>
              <a:t>reaxive</a:t>
            </a:r>
            <a:endParaRPr sz="1800" u="sng">
              <a:solidFill>
                <a:srgbClr val="106BCC"/>
              </a:solidFill>
              <a:hlinkClick r:id="rId2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Dart: </a:t>
            </a:r>
            <a:r>
              <a:rPr lang="en-GB" sz="1800" u="sng">
                <a:solidFill>
                  <a:srgbClr val="106BCC"/>
                </a:solidFill>
                <a:hlinkClick r:id="rId25"/>
              </a:rPr>
              <a:t>RxDart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626" name="Google Shape;626;p105"/>
          <p:cNvSpPr txBox="1"/>
          <p:nvPr/>
        </p:nvSpPr>
        <p:spPr>
          <a:xfrm>
            <a:off x="5897875" y="1399050"/>
            <a:ext cx="22167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C++: </a:t>
            </a:r>
            <a:r>
              <a:rPr lang="en-GB" sz="1800" u="sng">
                <a:solidFill>
                  <a:srgbClr val="106BCC"/>
                </a:solidFill>
                <a:hlinkClick r:id="rId26"/>
              </a:rPr>
              <a:t>RxCpp</a:t>
            </a:r>
            <a:endParaRPr sz="1800" u="sng">
              <a:solidFill>
                <a:srgbClr val="106BCC"/>
              </a:solidFill>
              <a:hlinkClick r:id="rId27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Lua: </a:t>
            </a:r>
            <a:r>
              <a:rPr lang="en-GB" sz="1800" u="sng">
                <a:solidFill>
                  <a:srgbClr val="106BCC"/>
                </a:solidFill>
                <a:hlinkClick r:id="rId28"/>
              </a:rPr>
              <a:t>RxLua</a:t>
            </a:r>
            <a:endParaRPr sz="1800" u="sng">
              <a:solidFill>
                <a:srgbClr val="106BCC"/>
              </a:solidFill>
              <a:hlinkClick r:id="rId29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Ruby: </a:t>
            </a:r>
            <a:r>
              <a:rPr lang="en-GB" sz="1800" u="sng">
                <a:solidFill>
                  <a:srgbClr val="106BCC"/>
                </a:solidFill>
                <a:hlinkClick r:id="rId30"/>
              </a:rPr>
              <a:t>Rx.rb</a:t>
            </a:r>
            <a:endParaRPr sz="1800" u="sng">
              <a:solidFill>
                <a:srgbClr val="106BCC"/>
              </a:solidFill>
              <a:hlinkClick r:id="rId31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Python: </a:t>
            </a:r>
            <a:r>
              <a:rPr lang="en-GB" sz="1800" u="sng">
                <a:solidFill>
                  <a:srgbClr val="106BCC"/>
                </a:solidFill>
                <a:hlinkClick r:id="rId32"/>
              </a:rPr>
              <a:t>RxPY</a:t>
            </a:r>
            <a:endParaRPr sz="1800" u="sng">
              <a:solidFill>
                <a:srgbClr val="106BCC"/>
              </a:solidFill>
              <a:hlinkClick r:id="rId3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Go: </a:t>
            </a:r>
            <a:r>
              <a:rPr lang="en-GB" sz="1800" u="sng">
                <a:solidFill>
                  <a:srgbClr val="106BCC"/>
                </a:solidFill>
                <a:hlinkClick r:id="rId34"/>
              </a:rPr>
              <a:t>RxGo</a:t>
            </a:r>
            <a:endParaRPr sz="1800" u="sng">
              <a:solidFill>
                <a:srgbClr val="106BCC"/>
              </a:solidFill>
              <a:hlinkClick r:id="rId3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</a:rPr>
              <a:t>Groovy: </a:t>
            </a:r>
            <a:r>
              <a:rPr lang="en-GB" sz="1800" u="sng">
                <a:solidFill>
                  <a:srgbClr val="106BCC"/>
                </a:solidFill>
                <a:hlinkClick r:id="rId36"/>
              </a:rPr>
              <a:t>RxGroovy</a:t>
            </a:r>
            <a:endParaRPr sz="1800" u="sng">
              <a:solidFill>
                <a:srgbClr val="106BCC"/>
              </a:solidFill>
              <a:hlinkClick r:id="rId37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Marble Diagrams</a:t>
            </a:r>
            <a:endParaRPr/>
          </a:p>
        </p:txBody>
      </p:sp>
      <p:cxnSp>
        <p:nvCxnSpPr>
          <p:cNvPr id="632" name="Google Shape;632;p106"/>
          <p:cNvCxnSpPr/>
          <p:nvPr/>
        </p:nvCxnSpPr>
        <p:spPr>
          <a:xfrm>
            <a:off x="3731875" y="2928850"/>
            <a:ext cx="0" cy="987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33" name="Google Shape;633;p106"/>
          <p:cNvCxnSpPr>
            <a:stCxn id="634" idx="4"/>
          </p:cNvCxnSpPr>
          <p:nvPr/>
        </p:nvCxnSpPr>
        <p:spPr>
          <a:xfrm>
            <a:off x="4341467" y="2333048"/>
            <a:ext cx="1200" cy="89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106"/>
          <p:cNvCxnSpPr/>
          <p:nvPr/>
        </p:nvCxnSpPr>
        <p:spPr>
          <a:xfrm>
            <a:off x="3437709" y="2160370"/>
            <a:ext cx="3082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106"/>
          <p:cNvCxnSpPr/>
          <p:nvPr/>
        </p:nvCxnSpPr>
        <p:spPr>
          <a:xfrm>
            <a:off x="4337397" y="3224970"/>
            <a:ext cx="1465500" cy="6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106"/>
          <p:cNvSpPr/>
          <p:nvPr/>
        </p:nvSpPr>
        <p:spPr>
          <a:xfrm>
            <a:off x="4763472" y="3057885"/>
            <a:ext cx="338400" cy="338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106"/>
          <p:cNvSpPr txBox="1"/>
          <p:nvPr/>
        </p:nvSpPr>
        <p:spPr>
          <a:xfrm>
            <a:off x="2421060" y="1933570"/>
            <a:ext cx="1008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106"/>
          <p:cNvSpPr txBox="1"/>
          <p:nvPr/>
        </p:nvSpPr>
        <p:spPr>
          <a:xfrm>
            <a:off x="2421060" y="2847885"/>
            <a:ext cx="1008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106"/>
          <p:cNvSpPr/>
          <p:nvPr/>
        </p:nvSpPr>
        <p:spPr>
          <a:xfrm>
            <a:off x="3442410" y="2591291"/>
            <a:ext cx="3077400" cy="33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  =&gt;       )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41" name="Google Shape;641;p106"/>
          <p:cNvGrpSpPr/>
          <p:nvPr/>
        </p:nvGrpSpPr>
        <p:grpSpPr>
          <a:xfrm>
            <a:off x="4851357" y="2696624"/>
            <a:ext cx="1118116" cy="145200"/>
            <a:chOff x="4910856" y="2403913"/>
            <a:chExt cx="1118116" cy="145200"/>
          </a:xfrm>
        </p:grpSpPr>
        <p:cxnSp>
          <p:nvCxnSpPr>
            <p:cNvPr id="642" name="Google Shape;642;p106"/>
            <p:cNvCxnSpPr/>
            <p:nvPr/>
          </p:nvCxnSpPr>
          <p:spPr>
            <a:xfrm>
              <a:off x="5379772" y="2476513"/>
              <a:ext cx="64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3" name="Google Shape;643;p106"/>
            <p:cNvSpPr/>
            <p:nvPr/>
          </p:nvSpPr>
          <p:spPr>
            <a:xfrm>
              <a:off x="4910856" y="2403913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6"/>
            <p:cNvSpPr/>
            <p:nvPr/>
          </p:nvSpPr>
          <p:spPr>
            <a:xfrm>
              <a:off x="5464243" y="2403913"/>
              <a:ext cx="145200" cy="145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5" name="Google Shape;645;p106"/>
          <p:cNvCxnSpPr/>
          <p:nvPr/>
        </p:nvCxnSpPr>
        <p:spPr>
          <a:xfrm>
            <a:off x="6140197" y="2030931"/>
            <a:ext cx="0" cy="258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6" name="Google Shape;646;p106"/>
          <p:cNvGrpSpPr/>
          <p:nvPr/>
        </p:nvGrpSpPr>
        <p:grpSpPr>
          <a:xfrm>
            <a:off x="5665410" y="2690747"/>
            <a:ext cx="86445" cy="149700"/>
            <a:chOff x="5498133" y="1920875"/>
            <a:chExt cx="86445" cy="149700"/>
          </a:xfrm>
        </p:grpSpPr>
        <p:cxnSp>
          <p:nvCxnSpPr>
            <p:cNvPr id="647" name="Google Shape;647;p106"/>
            <p:cNvCxnSpPr/>
            <p:nvPr/>
          </p:nvCxnSpPr>
          <p:spPr>
            <a:xfrm flipH="1">
              <a:off x="5498133" y="1920875"/>
              <a:ext cx="86400" cy="149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06"/>
            <p:cNvCxnSpPr/>
            <p:nvPr/>
          </p:nvCxnSpPr>
          <p:spPr>
            <a:xfrm>
              <a:off x="5498178" y="1920875"/>
              <a:ext cx="86400" cy="149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9" name="Google Shape;649;p106"/>
          <p:cNvGrpSpPr/>
          <p:nvPr/>
        </p:nvGrpSpPr>
        <p:grpSpPr>
          <a:xfrm>
            <a:off x="5317161" y="3094922"/>
            <a:ext cx="154222" cy="267000"/>
            <a:chOff x="5049015" y="3870293"/>
            <a:chExt cx="154222" cy="267000"/>
          </a:xfrm>
        </p:grpSpPr>
        <p:cxnSp>
          <p:nvCxnSpPr>
            <p:cNvPr id="650" name="Google Shape;650;p106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06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2" name="Google Shape;652;p106"/>
          <p:cNvCxnSpPr/>
          <p:nvPr/>
        </p:nvCxnSpPr>
        <p:spPr>
          <a:xfrm>
            <a:off x="3437709" y="3912970"/>
            <a:ext cx="3082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106"/>
          <p:cNvSpPr/>
          <p:nvPr/>
        </p:nvSpPr>
        <p:spPr>
          <a:xfrm>
            <a:off x="4763472" y="3743685"/>
            <a:ext cx="338400" cy="3384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54" name="Google Shape;654;p106"/>
          <p:cNvCxnSpPr>
            <a:stCxn id="637" idx="4"/>
            <a:endCxn id="653" idx="0"/>
          </p:cNvCxnSpPr>
          <p:nvPr/>
        </p:nvCxnSpPr>
        <p:spPr>
          <a:xfrm>
            <a:off x="4932672" y="3396285"/>
            <a:ext cx="0" cy="347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55" name="Google Shape;655;p106"/>
          <p:cNvSpPr txBox="1"/>
          <p:nvPr/>
        </p:nvSpPr>
        <p:spPr>
          <a:xfrm>
            <a:off x="2421060" y="3686170"/>
            <a:ext cx="1008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result$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106"/>
          <p:cNvSpPr/>
          <p:nvPr/>
        </p:nvSpPr>
        <p:spPr>
          <a:xfrm>
            <a:off x="4172267" y="1994648"/>
            <a:ext cx="338400" cy="338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56" name="Google Shape;656;p106"/>
          <p:cNvCxnSpPr/>
          <p:nvPr/>
        </p:nvCxnSpPr>
        <p:spPr>
          <a:xfrm>
            <a:off x="5919525" y="2936950"/>
            <a:ext cx="0" cy="978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7"/>
          <p:cNvSpPr/>
          <p:nvPr/>
        </p:nvSpPr>
        <p:spPr>
          <a:xfrm>
            <a:off x="438775" y="1390188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7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62" name="Google Shape;662;p107"/>
          <p:cNvSpPr/>
          <p:nvPr/>
        </p:nvSpPr>
        <p:spPr>
          <a:xfrm>
            <a:off x="602525" y="1810354"/>
            <a:ext cx="558000" cy="36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42ms</a:t>
            </a:r>
            <a:endParaRPr sz="1200"/>
          </a:p>
        </p:txBody>
      </p:sp>
      <p:cxnSp>
        <p:nvCxnSpPr>
          <p:cNvPr id="663" name="Google Shape;663;p107"/>
          <p:cNvCxnSpPr/>
          <p:nvPr/>
        </p:nvCxnSpPr>
        <p:spPr>
          <a:xfrm>
            <a:off x="3334375" y="3535330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107"/>
          <p:cNvCxnSpPr/>
          <p:nvPr/>
        </p:nvCxnSpPr>
        <p:spPr>
          <a:xfrm>
            <a:off x="1902775" y="4041068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107"/>
          <p:cNvCxnSpPr/>
          <p:nvPr/>
        </p:nvCxnSpPr>
        <p:spPr>
          <a:xfrm>
            <a:off x="1886575" y="3537605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107"/>
          <p:cNvSpPr txBox="1"/>
          <p:nvPr/>
        </p:nvSpPr>
        <p:spPr>
          <a:xfrm>
            <a:off x="3117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BUILDING BLOCKS</a:t>
            </a:r>
            <a:endParaRPr sz="2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107"/>
          <p:cNvSpPr txBox="1"/>
          <p:nvPr/>
        </p:nvSpPr>
        <p:spPr>
          <a:xfrm>
            <a:off x="3352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107"/>
          <p:cNvSpPr/>
          <p:nvPr/>
        </p:nvSpPr>
        <p:spPr>
          <a:xfrm>
            <a:off x="4387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1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69" name="Google Shape;669;p107"/>
          <p:cNvSpPr/>
          <p:nvPr/>
        </p:nvSpPr>
        <p:spPr>
          <a:xfrm>
            <a:off x="18865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2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70" name="Google Shape;670;p107"/>
          <p:cNvSpPr/>
          <p:nvPr/>
        </p:nvSpPr>
        <p:spPr>
          <a:xfrm>
            <a:off x="33343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3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71" name="Google Shape;671;p107"/>
          <p:cNvSpPr/>
          <p:nvPr/>
        </p:nvSpPr>
        <p:spPr>
          <a:xfrm>
            <a:off x="48583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4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72" name="Google Shape;672;p107"/>
          <p:cNvSpPr/>
          <p:nvPr/>
        </p:nvSpPr>
        <p:spPr>
          <a:xfrm>
            <a:off x="62299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5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73" name="Google Shape;673;p107"/>
          <p:cNvSpPr txBox="1"/>
          <p:nvPr/>
        </p:nvSpPr>
        <p:spPr>
          <a:xfrm>
            <a:off x="17830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Complete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107"/>
          <p:cNvSpPr txBox="1"/>
          <p:nvPr/>
        </p:nvSpPr>
        <p:spPr>
          <a:xfrm>
            <a:off x="32308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107"/>
          <p:cNvSpPr txBox="1"/>
          <p:nvPr/>
        </p:nvSpPr>
        <p:spPr>
          <a:xfrm>
            <a:off x="47548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107"/>
          <p:cNvSpPr txBox="1"/>
          <p:nvPr/>
        </p:nvSpPr>
        <p:spPr>
          <a:xfrm>
            <a:off x="61264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Subscribe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77" name="Google Shape;677;p107"/>
          <p:cNvCxnSpPr/>
          <p:nvPr/>
        </p:nvCxnSpPr>
        <p:spPr>
          <a:xfrm>
            <a:off x="2375275" y="3407917"/>
            <a:ext cx="0" cy="258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07"/>
          <p:cNvGrpSpPr/>
          <p:nvPr/>
        </p:nvGrpSpPr>
        <p:grpSpPr>
          <a:xfrm>
            <a:off x="3746112" y="3357316"/>
            <a:ext cx="180008" cy="359996"/>
            <a:chOff x="5049015" y="3870293"/>
            <a:chExt cx="154222" cy="267000"/>
          </a:xfrm>
        </p:grpSpPr>
        <p:cxnSp>
          <p:nvCxnSpPr>
            <p:cNvPr id="679" name="Google Shape;679;p107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07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1" name="Google Shape;681;p107"/>
          <p:cNvCxnSpPr/>
          <p:nvPr/>
        </p:nvCxnSpPr>
        <p:spPr>
          <a:xfrm>
            <a:off x="438775" y="3537605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107"/>
          <p:cNvCxnSpPr/>
          <p:nvPr/>
        </p:nvCxnSpPr>
        <p:spPr>
          <a:xfrm>
            <a:off x="6718675" y="3535322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83" name="Google Shape;683;p107"/>
          <p:cNvCxnSpPr/>
          <p:nvPr/>
        </p:nvCxnSpPr>
        <p:spPr>
          <a:xfrm>
            <a:off x="4858375" y="3537595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107"/>
          <p:cNvCxnSpPr/>
          <p:nvPr/>
        </p:nvCxnSpPr>
        <p:spPr>
          <a:xfrm>
            <a:off x="5347075" y="3541938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107"/>
          <p:cNvCxnSpPr/>
          <p:nvPr/>
        </p:nvCxnSpPr>
        <p:spPr>
          <a:xfrm>
            <a:off x="6229975" y="3541048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107"/>
          <p:cNvCxnSpPr/>
          <p:nvPr/>
        </p:nvCxnSpPr>
        <p:spPr>
          <a:xfrm>
            <a:off x="454975" y="4039930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107"/>
          <p:cNvCxnSpPr/>
          <p:nvPr/>
        </p:nvCxnSpPr>
        <p:spPr>
          <a:xfrm>
            <a:off x="3350575" y="4009130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107"/>
          <p:cNvCxnSpPr/>
          <p:nvPr/>
        </p:nvCxnSpPr>
        <p:spPr>
          <a:xfrm>
            <a:off x="6399075" y="4023915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107"/>
          <p:cNvCxnSpPr/>
          <p:nvPr/>
        </p:nvCxnSpPr>
        <p:spPr>
          <a:xfrm>
            <a:off x="6229975" y="4009137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107"/>
          <p:cNvCxnSpPr/>
          <p:nvPr/>
        </p:nvCxnSpPr>
        <p:spPr>
          <a:xfrm>
            <a:off x="2071875" y="3967335"/>
            <a:ext cx="0" cy="145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1" name="Google Shape;691;p107"/>
          <p:cNvGrpSpPr/>
          <p:nvPr/>
        </p:nvGrpSpPr>
        <p:grpSpPr>
          <a:xfrm>
            <a:off x="3476452" y="3933159"/>
            <a:ext cx="86445" cy="149700"/>
            <a:chOff x="5498133" y="1920875"/>
            <a:chExt cx="86445" cy="149700"/>
          </a:xfrm>
        </p:grpSpPr>
        <p:cxnSp>
          <p:nvCxnSpPr>
            <p:cNvPr id="692" name="Google Shape;692;p107"/>
            <p:cNvCxnSpPr/>
            <p:nvPr/>
          </p:nvCxnSpPr>
          <p:spPr>
            <a:xfrm flipH="1">
              <a:off x="5498133" y="1920875"/>
              <a:ext cx="86400" cy="149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07"/>
            <p:cNvCxnSpPr/>
            <p:nvPr/>
          </p:nvCxnSpPr>
          <p:spPr>
            <a:xfrm>
              <a:off x="5498178" y="1920875"/>
              <a:ext cx="86400" cy="149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94" name="Google Shape;694;p107"/>
          <p:cNvCxnSpPr/>
          <p:nvPr/>
        </p:nvCxnSpPr>
        <p:spPr>
          <a:xfrm>
            <a:off x="4858382" y="4009137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107"/>
          <p:cNvCxnSpPr/>
          <p:nvPr/>
        </p:nvCxnSpPr>
        <p:spPr>
          <a:xfrm>
            <a:off x="5027481" y="4013487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6" name="Google Shape;696;p107"/>
          <p:cNvSpPr/>
          <p:nvPr/>
        </p:nvSpPr>
        <p:spPr>
          <a:xfrm>
            <a:off x="7601575" y="2930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6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97" name="Google Shape;697;p107"/>
          <p:cNvSpPr txBox="1"/>
          <p:nvPr/>
        </p:nvSpPr>
        <p:spPr>
          <a:xfrm>
            <a:off x="7498075" y="41394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Unsubscribe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8" name="Google Shape;698;p107"/>
          <p:cNvCxnSpPr/>
          <p:nvPr/>
        </p:nvCxnSpPr>
        <p:spPr>
          <a:xfrm>
            <a:off x="8090275" y="3535322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699" name="Google Shape;699;p107"/>
          <p:cNvCxnSpPr/>
          <p:nvPr/>
        </p:nvCxnSpPr>
        <p:spPr>
          <a:xfrm>
            <a:off x="7601575" y="3541048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107"/>
          <p:cNvCxnSpPr/>
          <p:nvPr/>
        </p:nvCxnSpPr>
        <p:spPr>
          <a:xfrm>
            <a:off x="7770675" y="4023915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01" name="Google Shape;701;p107"/>
          <p:cNvCxnSpPr/>
          <p:nvPr/>
        </p:nvCxnSpPr>
        <p:spPr>
          <a:xfrm>
            <a:off x="7601575" y="4009137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107"/>
          <p:cNvSpPr txBox="1"/>
          <p:nvPr/>
        </p:nvSpPr>
        <p:spPr>
          <a:xfrm>
            <a:off x="335275" y="2598612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Time Progress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03" name="Google Shape;703;p107"/>
          <p:cNvCxnSpPr/>
          <p:nvPr/>
        </p:nvCxnSpPr>
        <p:spPr>
          <a:xfrm>
            <a:off x="1150975" y="1987250"/>
            <a:ext cx="265200" cy="4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107"/>
          <p:cNvCxnSpPr/>
          <p:nvPr/>
        </p:nvCxnSpPr>
        <p:spPr>
          <a:xfrm>
            <a:off x="454975" y="2499142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107"/>
          <p:cNvCxnSpPr/>
          <p:nvPr/>
        </p:nvCxnSpPr>
        <p:spPr>
          <a:xfrm flipH="1" rot="10800000">
            <a:off x="413225" y="1987400"/>
            <a:ext cx="189300" cy="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107"/>
          <p:cNvSpPr txBox="1"/>
          <p:nvPr/>
        </p:nvSpPr>
        <p:spPr>
          <a:xfrm>
            <a:off x="1783075" y="25986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107"/>
          <p:cNvSpPr/>
          <p:nvPr/>
        </p:nvSpPr>
        <p:spPr>
          <a:xfrm>
            <a:off x="1886575" y="13901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8</a:t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08" name="Google Shape;708;p107"/>
          <p:cNvCxnSpPr/>
          <p:nvPr/>
        </p:nvCxnSpPr>
        <p:spPr>
          <a:xfrm>
            <a:off x="1886575" y="1996805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107"/>
          <p:cNvCxnSpPr/>
          <p:nvPr/>
        </p:nvCxnSpPr>
        <p:spPr>
          <a:xfrm>
            <a:off x="1902775" y="2499130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107"/>
          <p:cNvSpPr/>
          <p:nvPr/>
        </p:nvSpPr>
        <p:spPr>
          <a:xfrm>
            <a:off x="1999285" y="2427263"/>
            <a:ext cx="145200" cy="145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07"/>
          <p:cNvSpPr/>
          <p:nvPr/>
        </p:nvSpPr>
        <p:spPr>
          <a:xfrm>
            <a:off x="2206671" y="1819881"/>
            <a:ext cx="337200" cy="356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07"/>
          <p:cNvSpPr txBox="1"/>
          <p:nvPr/>
        </p:nvSpPr>
        <p:spPr>
          <a:xfrm>
            <a:off x="3230875" y="2598600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Values Grouped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3" name="Google Shape;713;p107"/>
          <p:cNvSpPr/>
          <p:nvPr/>
        </p:nvSpPr>
        <p:spPr>
          <a:xfrm>
            <a:off x="3334375" y="13901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9</a:t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14" name="Google Shape;714;p107"/>
          <p:cNvCxnSpPr/>
          <p:nvPr/>
        </p:nvCxnSpPr>
        <p:spPr>
          <a:xfrm>
            <a:off x="3334375" y="1996805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107"/>
          <p:cNvCxnSpPr/>
          <p:nvPr/>
        </p:nvCxnSpPr>
        <p:spPr>
          <a:xfrm>
            <a:off x="3350575" y="2499130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107"/>
          <p:cNvSpPr/>
          <p:nvPr/>
        </p:nvSpPr>
        <p:spPr>
          <a:xfrm>
            <a:off x="3447085" y="2427263"/>
            <a:ext cx="145200" cy="145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7"/>
          <p:cNvSpPr/>
          <p:nvPr/>
        </p:nvSpPr>
        <p:spPr>
          <a:xfrm>
            <a:off x="3707700" y="1872000"/>
            <a:ext cx="230700" cy="3960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107"/>
          <p:cNvGrpSpPr/>
          <p:nvPr/>
        </p:nvGrpSpPr>
        <p:grpSpPr>
          <a:xfrm>
            <a:off x="3750471" y="1921200"/>
            <a:ext cx="145200" cy="297600"/>
            <a:chOff x="3750471" y="1857124"/>
            <a:chExt cx="145200" cy="297600"/>
          </a:xfrm>
        </p:grpSpPr>
        <p:sp>
          <p:nvSpPr>
            <p:cNvPr id="719" name="Google Shape;719;p107"/>
            <p:cNvSpPr/>
            <p:nvPr/>
          </p:nvSpPr>
          <p:spPr>
            <a:xfrm>
              <a:off x="3750471" y="2009524"/>
              <a:ext cx="145200" cy="1452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7"/>
            <p:cNvSpPr/>
            <p:nvPr/>
          </p:nvSpPr>
          <p:spPr>
            <a:xfrm>
              <a:off x="3750471" y="1857124"/>
              <a:ext cx="145200" cy="1452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107"/>
          <p:cNvSpPr/>
          <p:nvPr/>
        </p:nvSpPr>
        <p:spPr>
          <a:xfrm>
            <a:off x="4998375" y="1390188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11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22" name="Google Shape;722;p107"/>
          <p:cNvSpPr txBox="1"/>
          <p:nvPr/>
        </p:nvSpPr>
        <p:spPr>
          <a:xfrm>
            <a:off x="4894875" y="2598612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3" name="Google Shape;723;p107"/>
          <p:cNvSpPr/>
          <p:nvPr/>
        </p:nvSpPr>
        <p:spPr>
          <a:xfrm>
            <a:off x="6394425" y="1383600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10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24" name="Google Shape;724;p107"/>
          <p:cNvSpPr txBox="1"/>
          <p:nvPr/>
        </p:nvSpPr>
        <p:spPr>
          <a:xfrm>
            <a:off x="6290925" y="2592025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Connect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25" name="Google Shape;725;p107"/>
          <p:cNvCxnSpPr/>
          <p:nvPr/>
        </p:nvCxnSpPr>
        <p:spPr>
          <a:xfrm>
            <a:off x="6883125" y="1987947"/>
            <a:ext cx="0" cy="35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726" name="Google Shape;726;p107"/>
          <p:cNvCxnSpPr/>
          <p:nvPr/>
        </p:nvCxnSpPr>
        <p:spPr>
          <a:xfrm>
            <a:off x="6394425" y="1993673"/>
            <a:ext cx="977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107"/>
          <p:cNvCxnSpPr/>
          <p:nvPr/>
        </p:nvCxnSpPr>
        <p:spPr>
          <a:xfrm>
            <a:off x="6563525" y="2476540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728" name="Google Shape;728;p107"/>
          <p:cNvCxnSpPr/>
          <p:nvPr/>
        </p:nvCxnSpPr>
        <p:spPr>
          <a:xfrm>
            <a:off x="6394425" y="2461762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107"/>
          <p:cNvSpPr/>
          <p:nvPr/>
        </p:nvSpPr>
        <p:spPr>
          <a:xfrm>
            <a:off x="4998367" y="1816193"/>
            <a:ext cx="977400" cy="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opr</a:t>
            </a:r>
            <a:endParaRPr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30" name="Google Shape;730;p107"/>
          <p:cNvCxnSpPr/>
          <p:nvPr/>
        </p:nvCxnSpPr>
        <p:spPr>
          <a:xfrm>
            <a:off x="4978025" y="2545342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107"/>
          <p:cNvSpPr/>
          <p:nvPr/>
        </p:nvSpPr>
        <p:spPr>
          <a:xfrm>
            <a:off x="7817775" y="1390188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12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32" name="Google Shape;732;p107"/>
          <p:cNvSpPr txBox="1"/>
          <p:nvPr/>
        </p:nvSpPr>
        <p:spPr>
          <a:xfrm>
            <a:off x="7714275" y="2598612"/>
            <a:ext cx="1184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Operator Context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3" name="Google Shape;733;p107"/>
          <p:cNvSpPr/>
          <p:nvPr/>
        </p:nvSpPr>
        <p:spPr>
          <a:xfrm>
            <a:off x="7817767" y="1816193"/>
            <a:ext cx="977400" cy="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opr</a:t>
            </a:r>
            <a:endParaRPr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34" name="Google Shape;734;p107"/>
          <p:cNvCxnSpPr/>
          <p:nvPr/>
        </p:nvCxnSpPr>
        <p:spPr>
          <a:xfrm>
            <a:off x="7797425" y="2545342"/>
            <a:ext cx="42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8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/>
          </a:p>
        </p:txBody>
      </p:sp>
      <p:sp>
        <p:nvSpPr>
          <p:cNvPr id="740" name="Google Shape;740;p108"/>
          <p:cNvSpPr txBox="1"/>
          <p:nvPr>
            <p:ph idx="1" type="body"/>
          </p:nvPr>
        </p:nvSpPr>
        <p:spPr>
          <a:xfrm>
            <a:off x="311700" y="114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progresses from left to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It’s the one of the main parts in marble diagrams</a:t>
            </a:r>
            <a:endParaRPr/>
          </a:p>
        </p:txBody>
      </p:sp>
      <p:cxnSp>
        <p:nvCxnSpPr>
          <p:cNvPr id="741" name="Google Shape;741;p108"/>
          <p:cNvCxnSpPr/>
          <p:nvPr/>
        </p:nvCxnSpPr>
        <p:spPr>
          <a:xfrm>
            <a:off x="881750" y="3999300"/>
            <a:ext cx="739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9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/>
          </a:p>
        </p:txBody>
      </p:sp>
      <p:sp>
        <p:nvSpPr>
          <p:cNvPr id="747" name="Google Shape;747;p109"/>
          <p:cNvSpPr txBox="1"/>
          <p:nvPr>
            <p:ph idx="1" type="body"/>
          </p:nvPr>
        </p:nvSpPr>
        <p:spPr>
          <a:xfrm>
            <a:off x="311700" y="114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progresses from left to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It’s the one of the main parts in marble diagrams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 declare specific time in diagrams we can use numbers</a:t>
            </a:r>
            <a:endParaRPr/>
          </a:p>
        </p:txBody>
      </p:sp>
      <p:cxnSp>
        <p:nvCxnSpPr>
          <p:cNvPr id="748" name="Google Shape;748;p109"/>
          <p:cNvCxnSpPr>
            <a:endCxn id="749" idx="1"/>
          </p:cNvCxnSpPr>
          <p:nvPr/>
        </p:nvCxnSpPr>
        <p:spPr>
          <a:xfrm flipH="1" rot="10800000">
            <a:off x="868925" y="3999000"/>
            <a:ext cx="5718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109"/>
          <p:cNvSpPr/>
          <p:nvPr/>
        </p:nvSpPr>
        <p:spPr>
          <a:xfrm>
            <a:off x="1440725" y="3873000"/>
            <a:ext cx="711600" cy="25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42ms</a:t>
            </a:r>
            <a:endParaRPr b="1" sz="1200"/>
          </a:p>
        </p:txBody>
      </p:sp>
      <p:cxnSp>
        <p:nvCxnSpPr>
          <p:cNvPr id="750" name="Google Shape;750;p109"/>
          <p:cNvCxnSpPr>
            <a:stCxn id="749" idx="3"/>
          </p:cNvCxnSpPr>
          <p:nvPr/>
        </p:nvCxnSpPr>
        <p:spPr>
          <a:xfrm>
            <a:off x="2152325" y="3999000"/>
            <a:ext cx="612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0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</a:t>
            </a:r>
            <a:endParaRPr/>
          </a:p>
        </p:txBody>
      </p:sp>
      <p:sp>
        <p:nvSpPr>
          <p:cNvPr id="756" name="Google Shape;756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values in time are the marbles</a:t>
            </a:r>
            <a:endParaRPr/>
          </a:p>
        </p:txBody>
      </p:sp>
      <p:sp>
        <p:nvSpPr>
          <p:cNvPr id="757" name="Google Shape;757;p110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58" name="Google Shape;758;p110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59" name="Google Shape;759;p110"/>
          <p:cNvCxnSpPr/>
          <p:nvPr/>
        </p:nvCxnSpPr>
        <p:spPr>
          <a:xfrm>
            <a:off x="881750" y="39993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110"/>
          <p:cNvSpPr/>
          <p:nvPr/>
        </p:nvSpPr>
        <p:spPr>
          <a:xfrm>
            <a:off x="2206671" y="3830703"/>
            <a:ext cx="337200" cy="337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10"/>
          <p:cNvSpPr/>
          <p:nvPr/>
        </p:nvSpPr>
        <p:spPr>
          <a:xfrm>
            <a:off x="3502071" y="3830703"/>
            <a:ext cx="337200" cy="337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10"/>
          <p:cNvSpPr/>
          <p:nvPr/>
        </p:nvSpPr>
        <p:spPr>
          <a:xfrm>
            <a:off x="4797471" y="3830703"/>
            <a:ext cx="337200" cy="337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10"/>
          <p:cNvSpPr/>
          <p:nvPr/>
        </p:nvSpPr>
        <p:spPr>
          <a:xfrm>
            <a:off x="6092871" y="3830703"/>
            <a:ext cx="337200" cy="3372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values in time are the marbles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differ values we can use different shapes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Also different colors are possible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be more specific we can fill shapes with content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1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</a:t>
            </a:r>
            <a:endParaRPr/>
          </a:p>
        </p:txBody>
      </p:sp>
      <p:sp>
        <p:nvSpPr>
          <p:cNvPr id="770" name="Google Shape;770;p111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71" name="Google Shape;771;p111"/>
          <p:cNvCxnSpPr/>
          <p:nvPr/>
        </p:nvCxnSpPr>
        <p:spPr>
          <a:xfrm>
            <a:off x="881750" y="39993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111"/>
          <p:cNvSpPr/>
          <p:nvPr/>
        </p:nvSpPr>
        <p:spPr>
          <a:xfrm>
            <a:off x="3502071" y="3830712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a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773" name="Google Shape;773;p111"/>
          <p:cNvSpPr/>
          <p:nvPr/>
        </p:nvSpPr>
        <p:spPr>
          <a:xfrm>
            <a:off x="4797482" y="3830712"/>
            <a:ext cx="337200" cy="337200"/>
          </a:xfrm>
          <a:prstGeom prst="diamond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1"/>
          <p:cNvSpPr/>
          <p:nvPr/>
        </p:nvSpPr>
        <p:spPr>
          <a:xfrm>
            <a:off x="6066475" y="3830412"/>
            <a:ext cx="390000" cy="337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3F3F3"/>
                </a:solidFill>
              </a:rPr>
              <a:t>{ }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5" name="Google Shape;775;p111"/>
          <p:cNvSpPr/>
          <p:nvPr/>
        </p:nvSpPr>
        <p:spPr>
          <a:xfrm>
            <a:off x="2206664" y="383071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111"/>
          <p:cNvSpPr/>
          <p:nvPr/>
        </p:nvSpPr>
        <p:spPr>
          <a:xfrm>
            <a:off x="4894785" y="3927473"/>
            <a:ext cx="145200" cy="14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12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Completion</a:t>
            </a:r>
            <a:endParaRPr/>
          </a:p>
        </p:txBody>
      </p:sp>
      <p:sp>
        <p:nvSpPr>
          <p:cNvPr id="782" name="Google Shape;782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stream ends we call it complete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After completion it is ”dead” and not working any more</a:t>
            </a:r>
            <a:endParaRPr/>
          </a:p>
        </p:txBody>
      </p:sp>
      <p:sp>
        <p:nvSpPr>
          <p:cNvPr id="783" name="Google Shape;783;p112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84" name="Google Shape;784;p112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85" name="Google Shape;785;p112"/>
          <p:cNvCxnSpPr/>
          <p:nvPr/>
        </p:nvCxnSpPr>
        <p:spPr>
          <a:xfrm>
            <a:off x="881750" y="3999300"/>
            <a:ext cx="62805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112"/>
          <p:cNvSpPr/>
          <p:nvPr/>
        </p:nvSpPr>
        <p:spPr>
          <a:xfrm>
            <a:off x="22066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12"/>
          <p:cNvSpPr/>
          <p:nvPr/>
        </p:nvSpPr>
        <p:spPr>
          <a:xfrm>
            <a:off x="35020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12"/>
          <p:cNvSpPr/>
          <p:nvPr/>
        </p:nvSpPr>
        <p:spPr>
          <a:xfrm>
            <a:off x="47974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12"/>
          <p:cNvSpPr/>
          <p:nvPr/>
        </p:nvSpPr>
        <p:spPr>
          <a:xfrm>
            <a:off x="60928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112"/>
          <p:cNvCxnSpPr/>
          <p:nvPr/>
        </p:nvCxnSpPr>
        <p:spPr>
          <a:xfrm>
            <a:off x="7175875" y="3865117"/>
            <a:ext cx="0" cy="25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3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</a:t>
            </a:r>
            <a:endParaRPr/>
          </a:p>
        </p:txBody>
      </p:sp>
      <p:sp>
        <p:nvSpPr>
          <p:cNvPr id="796" name="Google Shape;796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</a:t>
            </a:r>
            <a:r>
              <a:rPr lang="en-GB"/>
              <a:t>tream errors can </a:t>
            </a:r>
            <a:r>
              <a:rPr lang="en-GB"/>
              <a:t>occur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After an error it is ”dead” and not working any more</a:t>
            </a:r>
            <a:endParaRPr/>
          </a:p>
        </p:txBody>
      </p:sp>
      <p:sp>
        <p:nvSpPr>
          <p:cNvPr id="797" name="Google Shape;797;p113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798" name="Google Shape;798;p113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99" name="Google Shape;799;p113"/>
          <p:cNvCxnSpPr/>
          <p:nvPr/>
        </p:nvCxnSpPr>
        <p:spPr>
          <a:xfrm>
            <a:off x="881750" y="3999300"/>
            <a:ext cx="62727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113"/>
          <p:cNvSpPr/>
          <p:nvPr/>
        </p:nvSpPr>
        <p:spPr>
          <a:xfrm>
            <a:off x="22066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13"/>
          <p:cNvSpPr/>
          <p:nvPr/>
        </p:nvSpPr>
        <p:spPr>
          <a:xfrm>
            <a:off x="35020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13"/>
          <p:cNvSpPr/>
          <p:nvPr/>
        </p:nvSpPr>
        <p:spPr>
          <a:xfrm>
            <a:off x="47974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13"/>
          <p:cNvSpPr/>
          <p:nvPr/>
        </p:nvSpPr>
        <p:spPr>
          <a:xfrm>
            <a:off x="6092871" y="3830703"/>
            <a:ext cx="337200" cy="3372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113"/>
          <p:cNvGrpSpPr/>
          <p:nvPr/>
        </p:nvGrpSpPr>
        <p:grpSpPr>
          <a:xfrm>
            <a:off x="7098764" y="3865808"/>
            <a:ext cx="154222" cy="267000"/>
            <a:chOff x="5049015" y="3870293"/>
            <a:chExt cx="154222" cy="267000"/>
          </a:xfrm>
        </p:grpSpPr>
        <p:cxnSp>
          <p:nvCxnSpPr>
            <p:cNvPr id="805" name="Google Shape;805;p113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13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4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812" name="Google Shape;812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Operators transform the values in streams</a:t>
            </a:r>
            <a:endParaRPr/>
          </a:p>
        </p:txBody>
      </p:sp>
      <p:sp>
        <p:nvSpPr>
          <p:cNvPr id="813" name="Google Shape;813;p114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14" name="Google Shape;814;p114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815" name="Google Shape;815;p114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114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4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14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14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114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114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4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14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114"/>
          <p:cNvCxnSpPr>
            <a:stCxn id="816" idx="4"/>
            <a:endCxn id="821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114"/>
          <p:cNvCxnSpPr>
            <a:stCxn id="817" idx="4"/>
            <a:endCxn id="822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114"/>
          <p:cNvCxnSpPr>
            <a:stCxn id="818" idx="4"/>
            <a:endCxn id="823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27" name="Google Shape;827;p114"/>
          <p:cNvSpPr/>
          <p:nvPr/>
        </p:nvSpPr>
        <p:spPr>
          <a:xfrm>
            <a:off x="60928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114"/>
          <p:cNvCxnSpPr>
            <a:endCxn id="827" idx="0"/>
          </p:cNvCxnSpPr>
          <p:nvPr/>
        </p:nvCxnSpPr>
        <p:spPr>
          <a:xfrm>
            <a:off x="62614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29" name="Google Shape;829;p114"/>
          <p:cNvSpPr/>
          <p:nvPr/>
        </p:nvSpPr>
        <p:spPr>
          <a:xfrm>
            <a:off x="2014225" y="3755108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8"/>
          <p:cNvSpPr txBox="1"/>
          <p:nvPr/>
        </p:nvSpPr>
        <p:spPr>
          <a:xfrm>
            <a:off x="166075" y="693420"/>
            <a:ext cx="62292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Angular by heart and code</a:t>
            </a:r>
            <a:endParaRPr b="1" sz="34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Development, Workshops, Community</a:t>
            </a:r>
            <a:endParaRPr sz="220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4" name="Google Shape;444;p88"/>
          <p:cNvPicPr preferRelativeResize="0"/>
          <p:nvPr/>
        </p:nvPicPr>
        <p:blipFill rotWithShape="1">
          <a:blip r:embed="rId3">
            <a:alphaModFix/>
          </a:blip>
          <a:srcRect b="0" l="0" r="62174" t="0"/>
          <a:stretch/>
        </p:blipFill>
        <p:spPr>
          <a:xfrm>
            <a:off x="728200" y="2311070"/>
            <a:ext cx="1088578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5" name="Google Shape;445;p88"/>
          <p:cNvPicPr preferRelativeResize="0"/>
          <p:nvPr/>
        </p:nvPicPr>
        <p:blipFill rotWithShape="1">
          <a:blip r:embed="rId4">
            <a:alphaModFix/>
          </a:blip>
          <a:srcRect b="40950" l="0" r="0" t="0"/>
          <a:stretch/>
        </p:blipFill>
        <p:spPr>
          <a:xfrm>
            <a:off x="2072132" y="2311070"/>
            <a:ext cx="1131047" cy="1128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ngular vienna" id="446" name="Google Shape;446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908" y="2311070"/>
            <a:ext cx="1061017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7" name="Google Shape;447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535" y="2311070"/>
            <a:ext cx="1016020" cy="1128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8" name="Google Shape;448;p88"/>
          <p:cNvSpPr/>
          <p:nvPr/>
        </p:nvSpPr>
        <p:spPr>
          <a:xfrm>
            <a:off x="6243946" y="2275921"/>
            <a:ext cx="2349000" cy="2431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88"/>
          <p:cNvPicPr preferRelativeResize="0"/>
          <p:nvPr/>
        </p:nvPicPr>
        <p:blipFill rotWithShape="1">
          <a:blip r:embed="rId7">
            <a:alphaModFix/>
          </a:blip>
          <a:srcRect b="0" l="26714" r="4239" t="0"/>
          <a:stretch/>
        </p:blipFill>
        <p:spPr>
          <a:xfrm rot="-5400000">
            <a:off x="6395583" y="2525033"/>
            <a:ext cx="201185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9596" y="3958596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transform the values in streams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They can be described with text</a:t>
            </a:r>
            <a:endParaRPr/>
          </a:p>
        </p:txBody>
      </p:sp>
      <p:cxnSp>
        <p:nvCxnSpPr>
          <p:cNvPr id="835" name="Google Shape;835;p115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115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15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5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15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115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115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15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15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115"/>
          <p:cNvCxnSpPr>
            <a:stCxn id="836" idx="4"/>
            <a:endCxn id="841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115"/>
          <p:cNvCxnSpPr>
            <a:stCxn id="837" idx="4"/>
            <a:endCxn id="842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115"/>
          <p:cNvCxnSpPr>
            <a:stCxn id="838" idx="4"/>
            <a:endCxn id="843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47" name="Google Shape;847;p115"/>
          <p:cNvSpPr/>
          <p:nvPr/>
        </p:nvSpPr>
        <p:spPr>
          <a:xfrm>
            <a:off x="60928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8" name="Google Shape;848;p115"/>
          <p:cNvCxnSpPr>
            <a:endCxn id="847" idx="0"/>
          </p:cNvCxnSpPr>
          <p:nvPr/>
        </p:nvCxnSpPr>
        <p:spPr>
          <a:xfrm>
            <a:off x="62614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49" name="Google Shape;849;p115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850" name="Google Shape;850;p115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51" name="Google Shape;851;p115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52" name="Google Shape;852;p115"/>
          <p:cNvSpPr/>
          <p:nvPr/>
        </p:nvSpPr>
        <p:spPr>
          <a:xfrm>
            <a:off x="2014225" y="3756328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transform the values in streams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can be described with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Text and psudo code</a:t>
            </a:r>
            <a:endParaRPr/>
          </a:p>
        </p:txBody>
      </p:sp>
      <p:cxnSp>
        <p:nvCxnSpPr>
          <p:cNvPr id="858" name="Google Shape;858;p116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116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16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6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16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3" name="Google Shape;863;p116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116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16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16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7" name="Google Shape;867;p116"/>
          <p:cNvCxnSpPr>
            <a:stCxn id="859" idx="4"/>
            <a:endCxn id="864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116"/>
          <p:cNvCxnSpPr>
            <a:stCxn id="860" idx="4"/>
            <a:endCxn id="865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116"/>
          <p:cNvCxnSpPr>
            <a:stCxn id="861" idx="4"/>
            <a:endCxn id="866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70" name="Google Shape;870;p116"/>
          <p:cNvSpPr/>
          <p:nvPr/>
        </p:nvSpPr>
        <p:spPr>
          <a:xfrm>
            <a:off x="60928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116"/>
          <p:cNvCxnSpPr>
            <a:endCxn id="870" idx="0"/>
          </p:cNvCxnSpPr>
          <p:nvPr/>
        </p:nvCxnSpPr>
        <p:spPr>
          <a:xfrm>
            <a:off x="62614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72" name="Google Shape;872;p116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873" name="Google Shape;873;p116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74" name="Google Shape;874;p116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75" name="Google Shape;875;p116"/>
          <p:cNvSpPr/>
          <p:nvPr/>
        </p:nvSpPr>
        <p:spPr>
          <a:xfrm>
            <a:off x="2014225" y="3756328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map(v =&gt; v *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transform the values in streams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can be described with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Text and psudo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Or also in combination with marbles</a:t>
            </a:r>
            <a:endParaRPr/>
          </a:p>
        </p:txBody>
      </p:sp>
      <p:sp>
        <p:nvSpPr>
          <p:cNvPr id="881" name="Google Shape;881;p117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882" name="Google Shape;882;p117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883" name="Google Shape;883;p117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884" name="Google Shape;884;p117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117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7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17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17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9" name="Google Shape;889;p117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117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17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17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17"/>
          <p:cNvSpPr/>
          <p:nvPr/>
        </p:nvSpPr>
        <p:spPr>
          <a:xfrm>
            <a:off x="60928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4" name="Google Shape;894;p117"/>
          <p:cNvCxnSpPr>
            <a:stCxn id="885" idx="4"/>
            <a:endCxn id="890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117"/>
          <p:cNvCxnSpPr>
            <a:stCxn id="886" idx="4"/>
            <a:endCxn id="891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117"/>
          <p:cNvCxnSpPr>
            <a:stCxn id="887" idx="4"/>
            <a:endCxn id="892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117"/>
          <p:cNvCxnSpPr>
            <a:stCxn id="888" idx="4"/>
            <a:endCxn id="893" idx="0"/>
          </p:cNvCxnSpPr>
          <p:nvPr/>
        </p:nvCxnSpPr>
        <p:spPr>
          <a:xfrm>
            <a:off x="62614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98" name="Google Shape;898;p117"/>
          <p:cNvGrpSpPr/>
          <p:nvPr/>
        </p:nvGrpSpPr>
        <p:grpSpPr>
          <a:xfrm>
            <a:off x="2014225" y="3756084"/>
            <a:ext cx="5315400" cy="337200"/>
            <a:chOff x="2547625" y="3227675"/>
            <a:chExt cx="5315400" cy="337200"/>
          </a:xfrm>
        </p:grpSpPr>
        <p:sp>
          <p:nvSpPr>
            <p:cNvPr id="899" name="Google Shape;899;p117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mergeMap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=&gt;     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900" name="Google Shape;900;p117"/>
            <p:cNvGrpSpPr/>
            <p:nvPr/>
          </p:nvGrpSpPr>
          <p:grpSpPr>
            <a:xfrm>
              <a:off x="5072737" y="3318313"/>
              <a:ext cx="849316" cy="145200"/>
              <a:chOff x="5072737" y="2403913"/>
              <a:chExt cx="849316" cy="145200"/>
            </a:xfrm>
          </p:grpSpPr>
          <p:cxnSp>
            <p:nvCxnSpPr>
              <p:cNvPr id="901" name="Google Shape;901;p117"/>
              <p:cNvCxnSpPr/>
              <p:nvPr/>
            </p:nvCxnSpPr>
            <p:spPr>
              <a:xfrm>
                <a:off x="5541653" y="2476513"/>
                <a:ext cx="380400" cy="5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2" name="Google Shape;902;p117"/>
              <p:cNvCxnSpPr/>
              <p:nvPr/>
            </p:nvCxnSpPr>
            <p:spPr>
              <a:xfrm>
                <a:off x="5913073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3" name="Google Shape;903;p117"/>
              <p:cNvSpPr/>
              <p:nvPr/>
            </p:nvSpPr>
            <p:spPr>
              <a:xfrm>
                <a:off x="5072737" y="2403913"/>
                <a:ext cx="145200" cy="1452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7"/>
              <p:cNvSpPr/>
              <p:nvPr/>
            </p:nvSpPr>
            <p:spPr>
              <a:xfrm>
                <a:off x="5611697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9" name="Google Shape;909;p118"/>
          <p:cNvCxnSpPr>
            <a:endCxn id="910" idx="0"/>
          </p:cNvCxnSpPr>
          <p:nvPr/>
        </p:nvCxnSpPr>
        <p:spPr>
          <a:xfrm>
            <a:off x="62614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1" name="Google Shape;911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As observables are lazy we need to call them to start</a:t>
            </a:r>
            <a:endParaRPr/>
          </a:p>
        </p:txBody>
      </p:sp>
      <p:sp>
        <p:nvSpPr>
          <p:cNvPr id="912" name="Google Shape;912;p118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Subscription</a:t>
            </a:r>
            <a:endParaRPr/>
          </a:p>
        </p:txBody>
      </p:sp>
      <p:sp>
        <p:nvSpPr>
          <p:cNvPr id="913" name="Google Shape;913;p118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914" name="Google Shape;914;p118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915" name="Google Shape;915;p118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118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18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8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18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118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1" name="Google Shape;921;p118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18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18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4" name="Google Shape;924;p118"/>
          <p:cNvCxnSpPr>
            <a:stCxn id="916" idx="4"/>
            <a:endCxn id="921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118"/>
          <p:cNvCxnSpPr>
            <a:stCxn id="917" idx="4"/>
            <a:endCxn id="922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118"/>
          <p:cNvCxnSpPr>
            <a:stCxn id="918" idx="4"/>
            <a:endCxn id="923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27" name="Google Shape;927;p118"/>
          <p:cNvGrpSpPr/>
          <p:nvPr/>
        </p:nvGrpSpPr>
        <p:grpSpPr>
          <a:xfrm>
            <a:off x="2014225" y="3755193"/>
            <a:ext cx="5315400" cy="337200"/>
            <a:chOff x="2547625" y="3227675"/>
            <a:chExt cx="5315400" cy="337200"/>
          </a:xfrm>
        </p:grpSpPr>
        <p:sp>
          <p:nvSpPr>
            <p:cNvPr id="928" name="Google Shape;928;p118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CCCCC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mergeMap(  =&gt;       )</a:t>
              </a:r>
              <a:endParaRPr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929" name="Google Shape;929;p118"/>
            <p:cNvGrpSpPr/>
            <p:nvPr/>
          </p:nvGrpSpPr>
          <p:grpSpPr>
            <a:xfrm>
              <a:off x="5072737" y="3318313"/>
              <a:ext cx="849316" cy="145200"/>
              <a:chOff x="5072737" y="2403913"/>
              <a:chExt cx="849316" cy="145200"/>
            </a:xfrm>
          </p:grpSpPr>
          <p:cxnSp>
            <p:nvCxnSpPr>
              <p:cNvPr id="930" name="Google Shape;930;p118"/>
              <p:cNvCxnSpPr/>
              <p:nvPr/>
            </p:nvCxnSpPr>
            <p:spPr>
              <a:xfrm>
                <a:off x="5541653" y="2476513"/>
                <a:ext cx="380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1" name="Google Shape;931;p118"/>
              <p:cNvCxnSpPr/>
              <p:nvPr/>
            </p:nvCxnSpPr>
            <p:spPr>
              <a:xfrm>
                <a:off x="5913073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2" name="Google Shape;932;p118"/>
              <p:cNvSpPr/>
              <p:nvPr/>
            </p:nvSpPr>
            <p:spPr>
              <a:xfrm>
                <a:off x="5072737" y="2403913"/>
                <a:ext cx="145200" cy="1452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18"/>
              <p:cNvSpPr/>
              <p:nvPr/>
            </p:nvSpPr>
            <p:spPr>
              <a:xfrm>
                <a:off x="5604483" y="2403913"/>
                <a:ext cx="145200" cy="1452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34" name="Google Shape;934;p118"/>
          <p:cNvCxnSpPr/>
          <p:nvPr/>
        </p:nvCxnSpPr>
        <p:spPr>
          <a:xfrm>
            <a:off x="1400825" y="3394225"/>
            <a:ext cx="0" cy="113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910" name="Google Shape;910;p118"/>
          <p:cNvSpPr/>
          <p:nvPr/>
        </p:nvSpPr>
        <p:spPr>
          <a:xfrm>
            <a:off x="60928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" name="Google Shape;939;p119"/>
          <p:cNvCxnSpPr/>
          <p:nvPr/>
        </p:nvCxnSpPr>
        <p:spPr>
          <a:xfrm>
            <a:off x="5658375" y="3389697"/>
            <a:ext cx="0" cy="1137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940" name="Google Shape;940;p119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Subscription</a:t>
            </a:r>
            <a:endParaRPr/>
          </a:p>
        </p:txBody>
      </p:sp>
      <p:sp>
        <p:nvSpPr>
          <p:cNvPr id="941" name="Google Shape;941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observables are lazy we need to call them to 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Later on we can </a:t>
            </a:r>
            <a:r>
              <a:rPr b="1" lang="en-GB"/>
              <a:t>unsubscribe </a:t>
            </a:r>
            <a:r>
              <a:rPr lang="en-GB"/>
              <a:t>to stop receiving values</a:t>
            </a:r>
            <a:endParaRPr/>
          </a:p>
        </p:txBody>
      </p:sp>
      <p:sp>
        <p:nvSpPr>
          <p:cNvPr id="942" name="Google Shape;942;p119"/>
          <p:cNvSpPr/>
          <p:nvPr/>
        </p:nvSpPr>
        <p:spPr>
          <a:xfrm>
            <a:off x="18865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943" name="Google Shape;943;p119"/>
          <p:cNvSpPr/>
          <p:nvPr/>
        </p:nvSpPr>
        <p:spPr>
          <a:xfrm>
            <a:off x="3334375" y="2075975"/>
            <a:ext cx="977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944" name="Google Shape;944;p119"/>
          <p:cNvCxnSpPr/>
          <p:nvPr/>
        </p:nvCxnSpPr>
        <p:spPr>
          <a:xfrm>
            <a:off x="881750" y="3389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119"/>
          <p:cNvSpPr/>
          <p:nvPr/>
        </p:nvSpPr>
        <p:spPr>
          <a:xfrm>
            <a:off x="22066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19"/>
          <p:cNvSpPr/>
          <p:nvPr/>
        </p:nvSpPr>
        <p:spPr>
          <a:xfrm>
            <a:off x="35020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19"/>
          <p:cNvSpPr/>
          <p:nvPr/>
        </p:nvSpPr>
        <p:spPr>
          <a:xfrm>
            <a:off x="47974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19"/>
          <p:cNvSpPr/>
          <p:nvPr/>
        </p:nvSpPr>
        <p:spPr>
          <a:xfrm>
            <a:off x="6092871" y="3221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119"/>
          <p:cNvCxnSpPr/>
          <p:nvPr/>
        </p:nvCxnSpPr>
        <p:spPr>
          <a:xfrm>
            <a:off x="881750" y="4532700"/>
            <a:ext cx="7393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119"/>
          <p:cNvSpPr/>
          <p:nvPr/>
        </p:nvSpPr>
        <p:spPr>
          <a:xfrm>
            <a:off x="22066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9"/>
          <p:cNvSpPr/>
          <p:nvPr/>
        </p:nvSpPr>
        <p:spPr>
          <a:xfrm>
            <a:off x="35020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19"/>
          <p:cNvSpPr/>
          <p:nvPr/>
        </p:nvSpPr>
        <p:spPr>
          <a:xfrm>
            <a:off x="4797471" y="4364103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3" name="Google Shape;953;p119"/>
          <p:cNvCxnSpPr>
            <a:stCxn id="945" idx="4"/>
            <a:endCxn id="950" idx="0"/>
          </p:cNvCxnSpPr>
          <p:nvPr/>
        </p:nvCxnSpPr>
        <p:spPr>
          <a:xfrm>
            <a:off x="23752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119"/>
          <p:cNvCxnSpPr>
            <a:stCxn id="946" idx="4"/>
            <a:endCxn id="951" idx="0"/>
          </p:cNvCxnSpPr>
          <p:nvPr/>
        </p:nvCxnSpPr>
        <p:spPr>
          <a:xfrm>
            <a:off x="36706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119"/>
          <p:cNvCxnSpPr>
            <a:stCxn id="947" idx="4"/>
            <a:endCxn id="952" idx="0"/>
          </p:cNvCxnSpPr>
          <p:nvPr/>
        </p:nvCxnSpPr>
        <p:spPr>
          <a:xfrm>
            <a:off x="4966071" y="3558303"/>
            <a:ext cx="0" cy="805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56" name="Google Shape;956;p119"/>
          <p:cNvGrpSpPr/>
          <p:nvPr/>
        </p:nvGrpSpPr>
        <p:grpSpPr>
          <a:xfrm>
            <a:off x="2014225" y="3755193"/>
            <a:ext cx="5315400" cy="337200"/>
            <a:chOff x="2547625" y="3227675"/>
            <a:chExt cx="5315400" cy="337200"/>
          </a:xfrm>
        </p:grpSpPr>
        <p:sp>
          <p:nvSpPr>
            <p:cNvPr id="957" name="Google Shape;957;p119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CCCCC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mergeMap(  =&gt;       )</a:t>
              </a:r>
              <a:endParaRPr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958" name="Google Shape;958;p119"/>
            <p:cNvGrpSpPr/>
            <p:nvPr/>
          </p:nvGrpSpPr>
          <p:grpSpPr>
            <a:xfrm>
              <a:off x="5072737" y="3318313"/>
              <a:ext cx="849316" cy="145200"/>
              <a:chOff x="5072737" y="2403913"/>
              <a:chExt cx="849316" cy="145200"/>
            </a:xfrm>
          </p:grpSpPr>
          <p:cxnSp>
            <p:nvCxnSpPr>
              <p:cNvPr id="959" name="Google Shape;959;p119"/>
              <p:cNvCxnSpPr/>
              <p:nvPr/>
            </p:nvCxnSpPr>
            <p:spPr>
              <a:xfrm>
                <a:off x="5541653" y="2476513"/>
                <a:ext cx="380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0" name="Google Shape;960;p119"/>
              <p:cNvCxnSpPr/>
              <p:nvPr/>
            </p:nvCxnSpPr>
            <p:spPr>
              <a:xfrm>
                <a:off x="5913073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1" name="Google Shape;961;p119"/>
              <p:cNvSpPr/>
              <p:nvPr/>
            </p:nvSpPr>
            <p:spPr>
              <a:xfrm>
                <a:off x="5072737" y="2403913"/>
                <a:ext cx="145200" cy="1452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19"/>
              <p:cNvSpPr/>
              <p:nvPr/>
            </p:nvSpPr>
            <p:spPr>
              <a:xfrm>
                <a:off x="5604483" y="2403913"/>
                <a:ext cx="145200" cy="1452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63" name="Google Shape;963;p119"/>
          <p:cNvCxnSpPr/>
          <p:nvPr/>
        </p:nvCxnSpPr>
        <p:spPr>
          <a:xfrm>
            <a:off x="1400825" y="3394225"/>
            <a:ext cx="0" cy="1138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20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969" name="Google Shape;969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21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</a:t>
            </a:r>
            <a:endParaRPr/>
          </a:p>
        </p:txBody>
      </p:sp>
      <p:cxnSp>
        <p:nvCxnSpPr>
          <p:cNvPr id="975" name="Google Shape;975;p121"/>
          <p:cNvCxnSpPr/>
          <p:nvPr/>
        </p:nvCxnSpPr>
        <p:spPr>
          <a:xfrm>
            <a:off x="2623814" y="28702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121"/>
          <p:cNvSpPr txBox="1"/>
          <p:nvPr/>
        </p:nvSpPr>
        <p:spPr>
          <a:xfrm>
            <a:off x="438050" y="2643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977" name="Google Shape;977;p121"/>
          <p:cNvGrpSpPr/>
          <p:nvPr/>
        </p:nvGrpSpPr>
        <p:grpSpPr>
          <a:xfrm>
            <a:off x="4227235" y="2280223"/>
            <a:ext cx="337200" cy="754500"/>
            <a:chOff x="4227235" y="2280223"/>
            <a:chExt cx="337200" cy="754500"/>
          </a:xfrm>
        </p:grpSpPr>
        <p:cxnSp>
          <p:nvCxnSpPr>
            <p:cNvPr id="978" name="Google Shape;978;p121"/>
            <p:cNvCxnSpPr>
              <a:endCxn id="979" idx="0"/>
            </p:cNvCxnSpPr>
            <p:nvPr/>
          </p:nvCxnSpPr>
          <p:spPr>
            <a:xfrm>
              <a:off x="4395835" y="2280223"/>
              <a:ext cx="0" cy="41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979" name="Google Shape;979;p121"/>
            <p:cNvSpPr/>
            <p:nvPr/>
          </p:nvSpPr>
          <p:spPr>
            <a:xfrm>
              <a:off x="4227235" y="2697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</a:rPr>
                <a:t>1</a:t>
              </a:r>
              <a:endParaRPr b="1">
                <a:solidFill>
                  <a:srgbClr val="F3F3F3"/>
                </a:solidFill>
              </a:endParaRPr>
            </a:p>
          </p:txBody>
        </p:sp>
      </p:grpSp>
      <p:grpSp>
        <p:nvGrpSpPr>
          <p:cNvPr id="980" name="Google Shape;980;p121"/>
          <p:cNvGrpSpPr/>
          <p:nvPr/>
        </p:nvGrpSpPr>
        <p:grpSpPr>
          <a:xfrm>
            <a:off x="6324067" y="2271823"/>
            <a:ext cx="337200" cy="762900"/>
            <a:chOff x="6324067" y="2271823"/>
            <a:chExt cx="337200" cy="762900"/>
          </a:xfrm>
        </p:grpSpPr>
        <p:cxnSp>
          <p:nvCxnSpPr>
            <p:cNvPr id="981" name="Google Shape;981;p121"/>
            <p:cNvCxnSpPr>
              <a:endCxn id="982" idx="0"/>
            </p:cNvCxnSpPr>
            <p:nvPr/>
          </p:nvCxnSpPr>
          <p:spPr>
            <a:xfrm>
              <a:off x="6492667" y="2271823"/>
              <a:ext cx="0" cy="425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982" name="Google Shape;982;p121"/>
            <p:cNvSpPr/>
            <p:nvPr/>
          </p:nvSpPr>
          <p:spPr>
            <a:xfrm>
              <a:off x="6324067" y="2697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</a:rPr>
                <a:t>3</a:t>
              </a:r>
              <a:endParaRPr b="1">
                <a:solidFill>
                  <a:srgbClr val="F3F3F3"/>
                </a:solidFill>
              </a:endParaRPr>
            </a:p>
          </p:txBody>
        </p:sp>
      </p:grpSp>
      <p:sp>
        <p:nvSpPr>
          <p:cNvPr id="983" name="Google Shape;983;p121"/>
          <p:cNvSpPr/>
          <p:nvPr/>
        </p:nvSpPr>
        <p:spPr>
          <a:xfrm>
            <a:off x="2623825" y="19322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of( 1, 2, 3 )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4" name="Google Shape;984;p121"/>
          <p:cNvSpPr txBox="1"/>
          <p:nvPr/>
        </p:nvSpPr>
        <p:spPr>
          <a:xfrm>
            <a:off x="438050" y="1874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985" name="Google Shape;985;p121"/>
          <p:cNvGrpSpPr/>
          <p:nvPr/>
        </p:nvGrpSpPr>
        <p:grpSpPr>
          <a:xfrm>
            <a:off x="5217835" y="2280223"/>
            <a:ext cx="337200" cy="754500"/>
            <a:chOff x="5217835" y="2280223"/>
            <a:chExt cx="337200" cy="754500"/>
          </a:xfrm>
        </p:grpSpPr>
        <p:cxnSp>
          <p:nvCxnSpPr>
            <p:cNvPr id="986" name="Google Shape;986;p121"/>
            <p:cNvCxnSpPr>
              <a:endCxn id="987" idx="0"/>
            </p:cNvCxnSpPr>
            <p:nvPr/>
          </p:nvCxnSpPr>
          <p:spPr>
            <a:xfrm>
              <a:off x="5386435" y="2280223"/>
              <a:ext cx="0" cy="41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987" name="Google Shape;987;p121"/>
            <p:cNvSpPr/>
            <p:nvPr/>
          </p:nvSpPr>
          <p:spPr>
            <a:xfrm>
              <a:off x="5217835" y="2697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</a:rPr>
                <a:t>2</a:t>
              </a:r>
              <a:endParaRPr b="1">
                <a:solidFill>
                  <a:srgbClr val="F3F3F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22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993" name="Google Shape;993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Transformation Operators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3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999" name="Google Shape;999;p123"/>
          <p:cNvCxnSpPr/>
          <p:nvPr/>
        </p:nvCxnSpPr>
        <p:spPr>
          <a:xfrm>
            <a:off x="2623814" y="36322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123"/>
          <p:cNvSpPr txBox="1"/>
          <p:nvPr/>
        </p:nvSpPr>
        <p:spPr>
          <a:xfrm>
            <a:off x="438050" y="3405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timestamps$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001" name="Google Shape;1001;p123"/>
          <p:cNvCxnSpPr/>
          <p:nvPr/>
        </p:nvCxnSpPr>
        <p:spPr>
          <a:xfrm>
            <a:off x="2623814" y="2177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123"/>
          <p:cNvSpPr txBox="1"/>
          <p:nvPr/>
        </p:nvSpPr>
        <p:spPr>
          <a:xfrm>
            <a:off x="438050" y="19502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keyDown$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003" name="Google Shape;1003;p123"/>
          <p:cNvGrpSpPr/>
          <p:nvPr/>
        </p:nvGrpSpPr>
        <p:grpSpPr>
          <a:xfrm>
            <a:off x="4227112" y="2008475"/>
            <a:ext cx="337323" cy="1788248"/>
            <a:chOff x="4227112" y="2008475"/>
            <a:chExt cx="337323" cy="1788248"/>
          </a:xfrm>
        </p:grpSpPr>
        <p:cxnSp>
          <p:nvCxnSpPr>
            <p:cNvPr id="1004" name="Google Shape;1004;p123"/>
            <p:cNvCxnSpPr>
              <a:stCxn id="1005" idx="2"/>
              <a:endCxn id="1006" idx="0"/>
            </p:cNvCxnSpPr>
            <p:nvPr/>
          </p:nvCxnSpPr>
          <p:spPr>
            <a:xfrm>
              <a:off x="4395712" y="2345675"/>
              <a:ext cx="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05" name="Google Shape;1005;p123"/>
            <p:cNvSpPr/>
            <p:nvPr/>
          </p:nvSpPr>
          <p:spPr>
            <a:xfrm>
              <a:off x="4227112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06" name="Google Shape;1006;p123"/>
            <p:cNvSpPr/>
            <p:nvPr/>
          </p:nvSpPr>
          <p:spPr>
            <a:xfrm>
              <a:off x="4227235" y="3459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123"/>
          <p:cNvGrpSpPr/>
          <p:nvPr/>
        </p:nvGrpSpPr>
        <p:grpSpPr>
          <a:xfrm>
            <a:off x="6321069" y="2008475"/>
            <a:ext cx="340198" cy="1788248"/>
            <a:chOff x="6321069" y="2008475"/>
            <a:chExt cx="340198" cy="1788248"/>
          </a:xfrm>
        </p:grpSpPr>
        <p:cxnSp>
          <p:nvCxnSpPr>
            <p:cNvPr id="1008" name="Google Shape;1008;p123"/>
            <p:cNvCxnSpPr>
              <a:stCxn id="1009" idx="2"/>
              <a:endCxn id="1010" idx="0"/>
            </p:cNvCxnSpPr>
            <p:nvPr/>
          </p:nvCxnSpPr>
          <p:spPr>
            <a:xfrm>
              <a:off x="6489669" y="2345675"/>
              <a:ext cx="300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09" name="Google Shape;1009;p123"/>
            <p:cNvSpPr/>
            <p:nvPr/>
          </p:nvSpPr>
          <p:spPr>
            <a:xfrm>
              <a:off x="6321069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10" name="Google Shape;1010;p123"/>
            <p:cNvSpPr/>
            <p:nvPr/>
          </p:nvSpPr>
          <p:spPr>
            <a:xfrm>
              <a:off x="6324067" y="3459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123"/>
          <p:cNvSpPr/>
          <p:nvPr/>
        </p:nvSpPr>
        <p:spPr>
          <a:xfrm>
            <a:off x="2623825" y="26942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map(  =&gt;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2" name="Google Shape;1012;p123"/>
          <p:cNvSpPr/>
          <p:nvPr/>
        </p:nvSpPr>
        <p:spPr>
          <a:xfrm>
            <a:off x="5604532" y="2784913"/>
            <a:ext cx="145200" cy="145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23"/>
          <p:cNvSpPr txBox="1"/>
          <p:nvPr/>
        </p:nvSpPr>
        <p:spPr>
          <a:xfrm>
            <a:off x="438050" y="2636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4" name="Google Shape;1014;p123"/>
          <p:cNvSpPr/>
          <p:nvPr/>
        </p:nvSpPr>
        <p:spPr>
          <a:xfrm>
            <a:off x="5155723" y="2784913"/>
            <a:ext cx="145200" cy="14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24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1020" name="Google Shape;1020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Filtering Operators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explored Rx?</a:t>
            </a:r>
            <a:endParaRPr/>
          </a:p>
        </p:txBody>
      </p:sp>
      <p:pic>
        <p:nvPicPr>
          <p:cNvPr id="456" name="Google Shape;45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937" y="1773850"/>
            <a:ext cx="2168125" cy="21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Google Shape;1025;p125"/>
          <p:cNvCxnSpPr/>
          <p:nvPr/>
        </p:nvCxnSpPr>
        <p:spPr>
          <a:xfrm>
            <a:off x="2623814" y="36322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125"/>
          <p:cNvCxnSpPr/>
          <p:nvPr/>
        </p:nvCxnSpPr>
        <p:spPr>
          <a:xfrm>
            <a:off x="2623814" y="2177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7" name="Google Shape;1027;p125"/>
          <p:cNvGrpSpPr/>
          <p:nvPr/>
        </p:nvGrpSpPr>
        <p:grpSpPr>
          <a:xfrm>
            <a:off x="5300676" y="2000740"/>
            <a:ext cx="340198" cy="1788248"/>
            <a:chOff x="5300676" y="2000740"/>
            <a:chExt cx="340198" cy="1788248"/>
          </a:xfrm>
        </p:grpSpPr>
        <p:cxnSp>
          <p:nvCxnSpPr>
            <p:cNvPr id="1028" name="Google Shape;1028;p125"/>
            <p:cNvCxnSpPr/>
            <p:nvPr/>
          </p:nvCxnSpPr>
          <p:spPr>
            <a:xfrm>
              <a:off x="5469274" y="2311488"/>
              <a:ext cx="0" cy="520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1029" name="Google Shape;1029;p125"/>
            <p:cNvCxnSpPr>
              <a:endCxn id="1030" idx="0"/>
            </p:cNvCxnSpPr>
            <p:nvPr/>
          </p:nvCxnSpPr>
          <p:spPr>
            <a:xfrm>
              <a:off x="5472274" y="2931288"/>
              <a:ext cx="0" cy="5205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31" name="Google Shape;1031;p125"/>
            <p:cNvSpPr/>
            <p:nvPr/>
          </p:nvSpPr>
          <p:spPr>
            <a:xfrm>
              <a:off x="5300676" y="2000740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30" name="Google Shape;1030;p125"/>
            <p:cNvSpPr/>
            <p:nvPr/>
          </p:nvSpPr>
          <p:spPr>
            <a:xfrm>
              <a:off x="5303674" y="3451788"/>
              <a:ext cx="337200" cy="337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/>
            </a:p>
          </p:txBody>
        </p:sp>
      </p:grpSp>
      <p:sp>
        <p:nvSpPr>
          <p:cNvPr id="1032" name="Google Shape;1032;p125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</a:t>
            </a:r>
            <a:endParaRPr/>
          </a:p>
        </p:txBody>
      </p:sp>
      <p:sp>
        <p:nvSpPr>
          <p:cNvPr id="1033" name="Google Shape;1033;p125"/>
          <p:cNvSpPr txBox="1"/>
          <p:nvPr/>
        </p:nvSpPr>
        <p:spPr>
          <a:xfrm>
            <a:off x="438050" y="3405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numbers2$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34" name="Google Shape;1034;p125"/>
          <p:cNvSpPr txBox="1"/>
          <p:nvPr/>
        </p:nvSpPr>
        <p:spPr>
          <a:xfrm>
            <a:off x="438050" y="19502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035" name="Google Shape;1035;p125"/>
          <p:cNvGrpSpPr/>
          <p:nvPr/>
        </p:nvGrpSpPr>
        <p:grpSpPr>
          <a:xfrm>
            <a:off x="4227112" y="2008475"/>
            <a:ext cx="337323" cy="1788248"/>
            <a:chOff x="4227112" y="2008475"/>
            <a:chExt cx="337323" cy="1788248"/>
          </a:xfrm>
        </p:grpSpPr>
        <p:cxnSp>
          <p:nvCxnSpPr>
            <p:cNvPr id="1036" name="Google Shape;1036;p125"/>
            <p:cNvCxnSpPr>
              <a:stCxn id="1037" idx="2"/>
              <a:endCxn id="1038" idx="0"/>
            </p:cNvCxnSpPr>
            <p:nvPr/>
          </p:nvCxnSpPr>
          <p:spPr>
            <a:xfrm>
              <a:off x="4395712" y="2345675"/>
              <a:ext cx="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37" name="Google Shape;1037;p125"/>
            <p:cNvSpPr/>
            <p:nvPr/>
          </p:nvSpPr>
          <p:spPr>
            <a:xfrm>
              <a:off x="4227112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38" name="Google Shape;1038;p125"/>
            <p:cNvSpPr/>
            <p:nvPr/>
          </p:nvSpPr>
          <p:spPr>
            <a:xfrm>
              <a:off x="4227235" y="34595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39" name="Google Shape;1039;p125"/>
          <p:cNvGrpSpPr/>
          <p:nvPr/>
        </p:nvGrpSpPr>
        <p:grpSpPr>
          <a:xfrm>
            <a:off x="6321069" y="2008475"/>
            <a:ext cx="340198" cy="1788248"/>
            <a:chOff x="6321069" y="2008475"/>
            <a:chExt cx="340198" cy="1788248"/>
          </a:xfrm>
        </p:grpSpPr>
        <p:cxnSp>
          <p:nvCxnSpPr>
            <p:cNvPr id="1040" name="Google Shape;1040;p125"/>
            <p:cNvCxnSpPr>
              <a:stCxn id="1041" idx="2"/>
              <a:endCxn id="1042" idx="0"/>
            </p:cNvCxnSpPr>
            <p:nvPr/>
          </p:nvCxnSpPr>
          <p:spPr>
            <a:xfrm>
              <a:off x="6489669" y="2345675"/>
              <a:ext cx="300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41" name="Google Shape;1041;p125"/>
            <p:cNvSpPr/>
            <p:nvPr/>
          </p:nvSpPr>
          <p:spPr>
            <a:xfrm>
              <a:off x="6321069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42" name="Google Shape;1042;p125"/>
            <p:cNvSpPr/>
            <p:nvPr/>
          </p:nvSpPr>
          <p:spPr>
            <a:xfrm>
              <a:off x="6324067" y="34595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/>
            </a:p>
          </p:txBody>
        </p:sp>
      </p:grpSp>
      <p:sp>
        <p:nvSpPr>
          <p:cNvPr id="1043" name="Google Shape;1043;p125"/>
          <p:cNvSpPr txBox="1"/>
          <p:nvPr/>
        </p:nvSpPr>
        <p:spPr>
          <a:xfrm>
            <a:off x="438050" y="2636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44" name="Google Shape;1044;p125"/>
          <p:cNvSpPr/>
          <p:nvPr/>
        </p:nvSpPr>
        <p:spPr>
          <a:xfrm>
            <a:off x="2623825" y="26942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filter(  v =&gt; v &lt; 3 )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6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1050" name="Google Shape;1050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Filtering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 Operators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7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erge (create operator)</a:t>
            </a:r>
            <a:endParaRPr/>
          </a:p>
        </p:txBody>
      </p:sp>
      <p:cxnSp>
        <p:nvCxnSpPr>
          <p:cNvPr id="1056" name="Google Shape;1056;p127"/>
          <p:cNvCxnSpPr/>
          <p:nvPr/>
        </p:nvCxnSpPr>
        <p:spPr>
          <a:xfrm>
            <a:off x="2623814" y="16436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7" name="Google Shape;1057;p127"/>
          <p:cNvSpPr txBox="1"/>
          <p:nvPr/>
        </p:nvSpPr>
        <p:spPr>
          <a:xfrm>
            <a:off x="438050" y="14168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btnClick$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058" name="Google Shape;1058;p127"/>
          <p:cNvCxnSpPr/>
          <p:nvPr/>
        </p:nvCxnSpPr>
        <p:spPr>
          <a:xfrm>
            <a:off x="2623814" y="36322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127"/>
          <p:cNvSpPr txBox="1"/>
          <p:nvPr/>
        </p:nvSpPr>
        <p:spPr>
          <a:xfrm>
            <a:off x="438050" y="3405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btnClickAndKeyDown$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060" name="Google Shape;1060;p127"/>
          <p:cNvGrpSpPr/>
          <p:nvPr/>
        </p:nvGrpSpPr>
        <p:grpSpPr>
          <a:xfrm>
            <a:off x="3346275" y="1475075"/>
            <a:ext cx="337323" cy="2321648"/>
            <a:chOff x="3346275" y="1475075"/>
            <a:chExt cx="337323" cy="2321648"/>
          </a:xfrm>
        </p:grpSpPr>
        <p:cxnSp>
          <p:nvCxnSpPr>
            <p:cNvPr id="1061" name="Google Shape;1061;p127"/>
            <p:cNvCxnSpPr>
              <a:stCxn id="1062" idx="4"/>
              <a:endCxn id="1063" idx="0"/>
            </p:cNvCxnSpPr>
            <p:nvPr/>
          </p:nvCxnSpPr>
          <p:spPr>
            <a:xfrm>
              <a:off x="3514875" y="1812275"/>
              <a:ext cx="0" cy="164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62" name="Google Shape;1062;p127"/>
            <p:cNvSpPr/>
            <p:nvPr/>
          </p:nvSpPr>
          <p:spPr>
            <a:xfrm>
              <a:off x="3346275" y="1475075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3" name="Google Shape;1063;p127"/>
            <p:cNvSpPr/>
            <p:nvPr/>
          </p:nvSpPr>
          <p:spPr>
            <a:xfrm>
              <a:off x="3346398" y="3459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127"/>
          <p:cNvGrpSpPr/>
          <p:nvPr/>
        </p:nvGrpSpPr>
        <p:grpSpPr>
          <a:xfrm>
            <a:off x="5406669" y="1475075"/>
            <a:ext cx="340198" cy="2321648"/>
            <a:chOff x="5406669" y="1475075"/>
            <a:chExt cx="340198" cy="2321648"/>
          </a:xfrm>
        </p:grpSpPr>
        <p:cxnSp>
          <p:nvCxnSpPr>
            <p:cNvPr id="1065" name="Google Shape;1065;p127"/>
            <p:cNvCxnSpPr>
              <a:stCxn id="1066" idx="4"/>
              <a:endCxn id="1067" idx="0"/>
            </p:cNvCxnSpPr>
            <p:nvPr/>
          </p:nvCxnSpPr>
          <p:spPr>
            <a:xfrm>
              <a:off x="5575269" y="1812275"/>
              <a:ext cx="3000" cy="164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66" name="Google Shape;1066;p127"/>
            <p:cNvSpPr/>
            <p:nvPr/>
          </p:nvSpPr>
          <p:spPr>
            <a:xfrm>
              <a:off x="5406669" y="1475075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67" name="Google Shape;1067;p127"/>
            <p:cNvSpPr/>
            <p:nvPr/>
          </p:nvSpPr>
          <p:spPr>
            <a:xfrm>
              <a:off x="5409667" y="3459523"/>
              <a:ext cx="337200" cy="3372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8" name="Google Shape;1068;p127"/>
          <p:cNvCxnSpPr/>
          <p:nvPr/>
        </p:nvCxnSpPr>
        <p:spPr>
          <a:xfrm>
            <a:off x="2623814" y="2177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127"/>
          <p:cNvSpPr txBox="1"/>
          <p:nvPr/>
        </p:nvSpPr>
        <p:spPr>
          <a:xfrm>
            <a:off x="438050" y="19502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keyDown$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070" name="Google Shape;1070;p127"/>
          <p:cNvGrpSpPr/>
          <p:nvPr/>
        </p:nvGrpSpPr>
        <p:grpSpPr>
          <a:xfrm>
            <a:off x="4227112" y="2008475"/>
            <a:ext cx="337323" cy="1788248"/>
            <a:chOff x="4227112" y="2008475"/>
            <a:chExt cx="337323" cy="1788248"/>
          </a:xfrm>
        </p:grpSpPr>
        <p:cxnSp>
          <p:nvCxnSpPr>
            <p:cNvPr id="1071" name="Google Shape;1071;p127"/>
            <p:cNvCxnSpPr>
              <a:stCxn id="1072" idx="2"/>
              <a:endCxn id="1073" idx="0"/>
            </p:cNvCxnSpPr>
            <p:nvPr/>
          </p:nvCxnSpPr>
          <p:spPr>
            <a:xfrm>
              <a:off x="4395712" y="2345675"/>
              <a:ext cx="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72" name="Google Shape;1072;p127"/>
            <p:cNvSpPr/>
            <p:nvPr/>
          </p:nvSpPr>
          <p:spPr>
            <a:xfrm>
              <a:off x="4227112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3" name="Google Shape;1073;p127"/>
            <p:cNvSpPr/>
            <p:nvPr/>
          </p:nvSpPr>
          <p:spPr>
            <a:xfrm>
              <a:off x="4227235" y="3459523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127"/>
          <p:cNvGrpSpPr/>
          <p:nvPr/>
        </p:nvGrpSpPr>
        <p:grpSpPr>
          <a:xfrm>
            <a:off x="6321069" y="2008475"/>
            <a:ext cx="340198" cy="1788248"/>
            <a:chOff x="6321069" y="2008475"/>
            <a:chExt cx="340198" cy="1788248"/>
          </a:xfrm>
        </p:grpSpPr>
        <p:cxnSp>
          <p:nvCxnSpPr>
            <p:cNvPr id="1075" name="Google Shape;1075;p127"/>
            <p:cNvCxnSpPr>
              <a:stCxn id="1076" idx="2"/>
              <a:endCxn id="1077" idx="0"/>
            </p:cNvCxnSpPr>
            <p:nvPr/>
          </p:nvCxnSpPr>
          <p:spPr>
            <a:xfrm>
              <a:off x="6489669" y="2345675"/>
              <a:ext cx="300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076" name="Google Shape;1076;p127"/>
            <p:cNvSpPr/>
            <p:nvPr/>
          </p:nvSpPr>
          <p:spPr>
            <a:xfrm>
              <a:off x="6321069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7" name="Google Shape;1077;p127"/>
            <p:cNvSpPr/>
            <p:nvPr/>
          </p:nvSpPr>
          <p:spPr>
            <a:xfrm>
              <a:off x="6324067" y="3459523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127"/>
          <p:cNvSpPr/>
          <p:nvPr/>
        </p:nvSpPr>
        <p:spPr>
          <a:xfrm>
            <a:off x="2623825" y="26942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merge(      </a:t>
            </a:r>
            <a:r>
              <a:rPr b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=&gt;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9" name="Google Shape;1079;p127"/>
          <p:cNvSpPr/>
          <p:nvPr/>
        </p:nvSpPr>
        <p:spPr>
          <a:xfrm>
            <a:off x="6070123" y="2784913"/>
            <a:ext cx="145200" cy="145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127"/>
          <p:cNvGrpSpPr/>
          <p:nvPr/>
        </p:nvGrpSpPr>
        <p:grpSpPr>
          <a:xfrm>
            <a:off x="4853452" y="2784913"/>
            <a:ext cx="649200" cy="145200"/>
            <a:chOff x="4988702" y="3013513"/>
            <a:chExt cx="649200" cy="145200"/>
          </a:xfrm>
        </p:grpSpPr>
        <p:cxnSp>
          <p:nvCxnSpPr>
            <p:cNvPr id="1081" name="Google Shape;1081;p127"/>
            <p:cNvCxnSpPr/>
            <p:nvPr/>
          </p:nvCxnSpPr>
          <p:spPr>
            <a:xfrm>
              <a:off x="4988702" y="3086113"/>
              <a:ext cx="64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2" name="Google Shape;1082;p127"/>
            <p:cNvCxnSpPr/>
            <p:nvPr/>
          </p:nvCxnSpPr>
          <p:spPr>
            <a:xfrm>
              <a:off x="5360123" y="3013513"/>
              <a:ext cx="0" cy="1452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3" name="Google Shape;1083;p127"/>
            <p:cNvSpPr/>
            <p:nvPr/>
          </p:nvSpPr>
          <p:spPr>
            <a:xfrm>
              <a:off x="5073174" y="3013513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127"/>
          <p:cNvSpPr txBox="1"/>
          <p:nvPr/>
        </p:nvSpPr>
        <p:spPr>
          <a:xfrm>
            <a:off x="438050" y="2636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28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1090" name="Google Shape;1090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Filtering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Multicasting Operators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9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cxnSp>
        <p:nvCxnSpPr>
          <p:cNvPr id="1096" name="Google Shape;1096;p129"/>
          <p:cNvCxnSpPr/>
          <p:nvPr/>
        </p:nvCxnSpPr>
        <p:spPr>
          <a:xfrm>
            <a:off x="2623814" y="31750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7" name="Google Shape;1097;p129"/>
          <p:cNvSpPr txBox="1"/>
          <p:nvPr/>
        </p:nvSpPr>
        <p:spPr>
          <a:xfrm>
            <a:off x="438050" y="29482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numbers1$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098" name="Google Shape;1098;p129"/>
          <p:cNvCxnSpPr/>
          <p:nvPr/>
        </p:nvCxnSpPr>
        <p:spPr>
          <a:xfrm>
            <a:off x="2623814" y="17198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129"/>
          <p:cNvSpPr txBox="1"/>
          <p:nvPr/>
        </p:nvSpPr>
        <p:spPr>
          <a:xfrm>
            <a:off x="438050" y="1493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00" name="Google Shape;1100;p129"/>
          <p:cNvSpPr/>
          <p:nvPr/>
        </p:nvSpPr>
        <p:spPr>
          <a:xfrm>
            <a:off x="4227112" y="1551275"/>
            <a:ext cx="337200" cy="337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1" name="Google Shape;1101;p129"/>
          <p:cNvSpPr/>
          <p:nvPr/>
        </p:nvSpPr>
        <p:spPr>
          <a:xfrm>
            <a:off x="6321069" y="1551275"/>
            <a:ext cx="337200" cy="337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2" name="Google Shape;1102;p129"/>
          <p:cNvSpPr txBox="1"/>
          <p:nvPr/>
        </p:nvSpPr>
        <p:spPr>
          <a:xfrm>
            <a:off x="438050" y="21788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103" name="Google Shape;1103;p129"/>
          <p:cNvCxnSpPr/>
          <p:nvPr/>
        </p:nvCxnSpPr>
        <p:spPr>
          <a:xfrm>
            <a:off x="3309614" y="38608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129"/>
          <p:cNvSpPr txBox="1"/>
          <p:nvPr/>
        </p:nvSpPr>
        <p:spPr>
          <a:xfrm>
            <a:off x="1123850" y="36340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numbers2$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105" name="Google Shape;1105;p129"/>
          <p:cNvGrpSpPr/>
          <p:nvPr/>
        </p:nvGrpSpPr>
        <p:grpSpPr>
          <a:xfrm>
            <a:off x="4227235" y="1888475"/>
            <a:ext cx="1023000" cy="2136848"/>
            <a:chOff x="4227235" y="1888475"/>
            <a:chExt cx="1023000" cy="2136848"/>
          </a:xfrm>
        </p:grpSpPr>
        <p:cxnSp>
          <p:nvCxnSpPr>
            <p:cNvPr id="1106" name="Google Shape;1106;p129"/>
            <p:cNvCxnSpPr>
              <a:stCxn id="1100" idx="2"/>
              <a:endCxn id="1107" idx="0"/>
            </p:cNvCxnSpPr>
            <p:nvPr/>
          </p:nvCxnSpPr>
          <p:spPr>
            <a:xfrm>
              <a:off x="4395712" y="1888475"/>
              <a:ext cx="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07" name="Google Shape;1107;p129"/>
            <p:cNvSpPr/>
            <p:nvPr/>
          </p:nvSpPr>
          <p:spPr>
            <a:xfrm>
              <a:off x="4227235" y="30023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8" name="Google Shape;1108;p129"/>
            <p:cNvCxnSpPr>
              <a:stCxn id="1100" idx="2"/>
              <a:endCxn id="1109" idx="0"/>
            </p:cNvCxnSpPr>
            <p:nvPr/>
          </p:nvCxnSpPr>
          <p:spPr>
            <a:xfrm>
              <a:off x="4395712" y="1888475"/>
              <a:ext cx="685800" cy="1799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09" name="Google Shape;1109;p129"/>
            <p:cNvSpPr/>
            <p:nvPr/>
          </p:nvSpPr>
          <p:spPr>
            <a:xfrm>
              <a:off x="4913035" y="36881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129"/>
          <p:cNvGrpSpPr/>
          <p:nvPr/>
        </p:nvGrpSpPr>
        <p:grpSpPr>
          <a:xfrm>
            <a:off x="6324067" y="1888475"/>
            <a:ext cx="1023000" cy="2136848"/>
            <a:chOff x="6324067" y="1888475"/>
            <a:chExt cx="1023000" cy="2136848"/>
          </a:xfrm>
        </p:grpSpPr>
        <p:cxnSp>
          <p:nvCxnSpPr>
            <p:cNvPr id="1111" name="Google Shape;1111;p129"/>
            <p:cNvCxnSpPr>
              <a:stCxn id="1101" idx="2"/>
              <a:endCxn id="1112" idx="0"/>
            </p:cNvCxnSpPr>
            <p:nvPr/>
          </p:nvCxnSpPr>
          <p:spPr>
            <a:xfrm>
              <a:off x="6489669" y="1888475"/>
              <a:ext cx="300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12" name="Google Shape;1112;p129"/>
            <p:cNvSpPr/>
            <p:nvPr/>
          </p:nvSpPr>
          <p:spPr>
            <a:xfrm>
              <a:off x="6324067" y="30023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3" name="Google Shape;1113;p129"/>
            <p:cNvCxnSpPr>
              <a:stCxn id="1101" idx="2"/>
              <a:endCxn id="1114" idx="0"/>
            </p:cNvCxnSpPr>
            <p:nvPr/>
          </p:nvCxnSpPr>
          <p:spPr>
            <a:xfrm>
              <a:off x="6489669" y="1888475"/>
              <a:ext cx="688800" cy="1799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14" name="Google Shape;1114;p129"/>
            <p:cNvSpPr/>
            <p:nvPr/>
          </p:nvSpPr>
          <p:spPr>
            <a:xfrm>
              <a:off x="7009867" y="36881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129"/>
          <p:cNvSpPr/>
          <p:nvPr/>
        </p:nvSpPr>
        <p:spPr>
          <a:xfrm>
            <a:off x="2623825" y="22370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share()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30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overview</a:t>
            </a:r>
            <a:endParaRPr/>
          </a:p>
        </p:txBody>
      </p:sp>
      <p:sp>
        <p:nvSpPr>
          <p:cNvPr id="1121" name="Google Shape;1121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can group operators in following groups: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Filtering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Multicasting Operators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D40047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Handling Operators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131"/>
          <p:cNvGrpSpPr/>
          <p:nvPr/>
        </p:nvGrpSpPr>
        <p:grpSpPr>
          <a:xfrm>
            <a:off x="5365577" y="2043583"/>
            <a:ext cx="154222" cy="864540"/>
            <a:chOff x="5365577" y="2043583"/>
            <a:chExt cx="154222" cy="864540"/>
          </a:xfrm>
        </p:grpSpPr>
        <p:cxnSp>
          <p:nvCxnSpPr>
            <p:cNvPr id="1127" name="Google Shape;1127;p131"/>
            <p:cNvCxnSpPr/>
            <p:nvPr/>
          </p:nvCxnSpPr>
          <p:spPr>
            <a:xfrm>
              <a:off x="5445170" y="2178223"/>
              <a:ext cx="0" cy="729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128" name="Google Shape;1128;p131"/>
            <p:cNvGrpSpPr/>
            <p:nvPr/>
          </p:nvGrpSpPr>
          <p:grpSpPr>
            <a:xfrm>
              <a:off x="5365577" y="2043583"/>
              <a:ext cx="154222" cy="267000"/>
              <a:chOff x="5049015" y="3870293"/>
              <a:chExt cx="154222" cy="267000"/>
            </a:xfrm>
          </p:grpSpPr>
          <p:cxnSp>
            <p:nvCxnSpPr>
              <p:cNvPr id="1129" name="Google Shape;1129;p131"/>
              <p:cNvCxnSpPr/>
              <p:nvPr/>
            </p:nvCxnSpPr>
            <p:spPr>
              <a:xfrm flipH="1">
                <a:off x="5049015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31"/>
              <p:cNvCxnSpPr/>
              <p:nvPr/>
            </p:nvCxnSpPr>
            <p:spPr>
              <a:xfrm>
                <a:off x="5049037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31" name="Google Shape;1131;p131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CatchError</a:t>
            </a:r>
            <a:endParaRPr/>
          </a:p>
        </p:txBody>
      </p:sp>
      <p:cxnSp>
        <p:nvCxnSpPr>
          <p:cNvPr id="1132" name="Google Shape;1132;p131"/>
          <p:cNvCxnSpPr/>
          <p:nvPr/>
        </p:nvCxnSpPr>
        <p:spPr>
          <a:xfrm>
            <a:off x="2623814" y="3632223"/>
            <a:ext cx="3278700" cy="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31"/>
          <p:cNvSpPr txBox="1"/>
          <p:nvPr/>
        </p:nvSpPr>
        <p:spPr>
          <a:xfrm>
            <a:off x="438050" y="3405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result$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134" name="Google Shape;1134;p131"/>
          <p:cNvCxnSpPr/>
          <p:nvPr/>
        </p:nvCxnSpPr>
        <p:spPr>
          <a:xfrm>
            <a:off x="2623814" y="2177075"/>
            <a:ext cx="2813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131"/>
          <p:cNvSpPr txBox="1"/>
          <p:nvPr/>
        </p:nvSpPr>
        <p:spPr>
          <a:xfrm>
            <a:off x="438050" y="19502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numbers1$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136" name="Google Shape;1136;p131"/>
          <p:cNvGrpSpPr/>
          <p:nvPr/>
        </p:nvGrpSpPr>
        <p:grpSpPr>
          <a:xfrm>
            <a:off x="4227112" y="2008475"/>
            <a:ext cx="337323" cy="1788248"/>
            <a:chOff x="4227112" y="2008475"/>
            <a:chExt cx="337323" cy="1788248"/>
          </a:xfrm>
        </p:grpSpPr>
        <p:cxnSp>
          <p:nvCxnSpPr>
            <p:cNvPr id="1137" name="Google Shape;1137;p131"/>
            <p:cNvCxnSpPr>
              <a:stCxn id="1138" idx="2"/>
              <a:endCxn id="1139" idx="0"/>
            </p:cNvCxnSpPr>
            <p:nvPr/>
          </p:nvCxnSpPr>
          <p:spPr>
            <a:xfrm>
              <a:off x="4395712" y="2345675"/>
              <a:ext cx="0" cy="1113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38" name="Google Shape;1138;p131"/>
            <p:cNvSpPr/>
            <p:nvPr/>
          </p:nvSpPr>
          <p:spPr>
            <a:xfrm>
              <a:off x="4227112" y="2008475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39" name="Google Shape;1139;p131"/>
            <p:cNvSpPr/>
            <p:nvPr/>
          </p:nvSpPr>
          <p:spPr>
            <a:xfrm>
              <a:off x="4227235" y="34595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40" name="Google Shape;1140;p131"/>
          <p:cNvSpPr txBox="1"/>
          <p:nvPr/>
        </p:nvSpPr>
        <p:spPr>
          <a:xfrm>
            <a:off x="438050" y="2636075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141" name="Google Shape;1141;p131"/>
          <p:cNvGrpSpPr/>
          <p:nvPr/>
        </p:nvGrpSpPr>
        <p:grpSpPr>
          <a:xfrm>
            <a:off x="5276570" y="2838600"/>
            <a:ext cx="337200" cy="958123"/>
            <a:chOff x="5276570" y="2838600"/>
            <a:chExt cx="337200" cy="958123"/>
          </a:xfrm>
        </p:grpSpPr>
        <p:cxnSp>
          <p:nvCxnSpPr>
            <p:cNvPr id="1142" name="Google Shape;1142;p131"/>
            <p:cNvCxnSpPr/>
            <p:nvPr/>
          </p:nvCxnSpPr>
          <p:spPr>
            <a:xfrm>
              <a:off x="5445250" y="2838600"/>
              <a:ext cx="0" cy="603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43" name="Google Shape;1143;p131"/>
            <p:cNvSpPr/>
            <p:nvPr/>
          </p:nvSpPr>
          <p:spPr>
            <a:xfrm>
              <a:off x="5276570" y="3459523"/>
              <a:ext cx="337200" cy="337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?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44" name="Google Shape;1144;p131"/>
          <p:cNvSpPr/>
          <p:nvPr/>
        </p:nvSpPr>
        <p:spPr>
          <a:xfrm>
            <a:off x="2623825" y="2694275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catchError(e =&gt; ‘?’)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5" name="Google Shape;1145;p131"/>
          <p:cNvCxnSpPr/>
          <p:nvPr/>
        </p:nvCxnSpPr>
        <p:spPr>
          <a:xfrm>
            <a:off x="5913250" y="3502767"/>
            <a:ext cx="0" cy="258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32"/>
          <p:cNvSpPr/>
          <p:nvPr/>
        </p:nvSpPr>
        <p:spPr>
          <a:xfrm>
            <a:off x="3713850" y="2306144"/>
            <a:ext cx="2325600" cy="2325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Order </a:t>
            </a:r>
            <a:br>
              <a:rPr lang="en-GB"/>
            </a:br>
            <a:r>
              <a:rPr lang="en-GB"/>
              <a:t>Observables And Operators</a:t>
            </a:r>
            <a:endParaRPr/>
          </a:p>
        </p:txBody>
      </p:sp>
      <p:grpSp>
        <p:nvGrpSpPr>
          <p:cNvPr id="1152" name="Google Shape;1152;p132"/>
          <p:cNvGrpSpPr/>
          <p:nvPr/>
        </p:nvGrpSpPr>
        <p:grpSpPr>
          <a:xfrm>
            <a:off x="4001925" y="2677317"/>
            <a:ext cx="1757548" cy="1457358"/>
            <a:chOff x="3697125" y="2448717"/>
            <a:chExt cx="1757548" cy="1457358"/>
          </a:xfrm>
        </p:grpSpPr>
        <p:sp>
          <p:nvSpPr>
            <p:cNvPr id="1153" name="Google Shape;1153;p132"/>
            <p:cNvSpPr/>
            <p:nvPr/>
          </p:nvSpPr>
          <p:spPr>
            <a:xfrm>
              <a:off x="3697125" y="3751275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2"/>
            <p:cNvSpPr/>
            <p:nvPr/>
          </p:nvSpPr>
          <p:spPr>
            <a:xfrm>
              <a:off x="4017394" y="3423271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2"/>
            <p:cNvSpPr/>
            <p:nvPr/>
          </p:nvSpPr>
          <p:spPr>
            <a:xfrm>
              <a:off x="4337663" y="3095267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2"/>
            <p:cNvSpPr/>
            <p:nvPr/>
          </p:nvSpPr>
          <p:spPr>
            <a:xfrm>
              <a:off x="4667948" y="2768117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2"/>
            <p:cNvSpPr/>
            <p:nvPr/>
          </p:nvSpPr>
          <p:spPr>
            <a:xfrm>
              <a:off x="4982773" y="2448717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2"/>
            <p:cNvSpPr/>
            <p:nvPr/>
          </p:nvSpPr>
          <p:spPr>
            <a:xfrm rot="-5400000">
              <a:off x="3854096" y="3591717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2"/>
            <p:cNvSpPr/>
            <p:nvPr/>
          </p:nvSpPr>
          <p:spPr>
            <a:xfrm rot="-5400000">
              <a:off x="4173220" y="3263714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2"/>
            <p:cNvSpPr/>
            <p:nvPr/>
          </p:nvSpPr>
          <p:spPr>
            <a:xfrm rot="-5400000">
              <a:off x="4503515" y="2935710"/>
              <a:ext cx="471900" cy="15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2"/>
            <p:cNvSpPr/>
            <p:nvPr/>
          </p:nvSpPr>
          <p:spPr>
            <a:xfrm rot="-5400000">
              <a:off x="4819734" y="2605150"/>
              <a:ext cx="471900" cy="15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3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 Order</a:t>
            </a:r>
            <a:endParaRPr/>
          </a:p>
        </p:txBody>
      </p:sp>
      <p:cxnSp>
        <p:nvCxnSpPr>
          <p:cNvPr id="1167" name="Google Shape;1167;p133"/>
          <p:cNvCxnSpPr/>
          <p:nvPr/>
        </p:nvCxnSpPr>
        <p:spPr>
          <a:xfrm>
            <a:off x="2852414" y="1796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133"/>
          <p:cNvSpPr txBox="1"/>
          <p:nvPr/>
        </p:nvSpPr>
        <p:spPr>
          <a:xfrm>
            <a:off x="159000" y="1569275"/>
            <a:ext cx="2460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First-Order Observable</a:t>
            </a:r>
            <a:endParaRPr b="1" sz="13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9" name="Google Shape;1169;p133"/>
          <p:cNvSpPr/>
          <p:nvPr/>
        </p:nvSpPr>
        <p:spPr>
          <a:xfrm>
            <a:off x="5635269" y="1609663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0" name="Google Shape;1170;p133"/>
          <p:cNvCxnSpPr/>
          <p:nvPr/>
        </p:nvCxnSpPr>
        <p:spPr>
          <a:xfrm>
            <a:off x="2852414" y="23294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33"/>
          <p:cNvSpPr txBox="1"/>
          <p:nvPr/>
        </p:nvSpPr>
        <p:spPr>
          <a:xfrm>
            <a:off x="40500" y="2102675"/>
            <a:ext cx="2578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Second-Order Observable</a:t>
            </a:r>
            <a:endParaRPr b="1" sz="13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2" name="Google Shape;1172;p133"/>
          <p:cNvSpPr/>
          <p:nvPr/>
        </p:nvSpPr>
        <p:spPr>
          <a:xfrm>
            <a:off x="5635269" y="21608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3" name="Google Shape;1173;p133"/>
          <p:cNvSpPr/>
          <p:nvPr/>
        </p:nvSpPr>
        <p:spPr>
          <a:xfrm>
            <a:off x="3577869" y="21608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4" name="Google Shape;1174;p133"/>
          <p:cNvSpPr/>
          <p:nvPr/>
        </p:nvSpPr>
        <p:spPr>
          <a:xfrm>
            <a:off x="3577869" y="1609663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5" name="Google Shape;1175;p133"/>
          <p:cNvCxnSpPr/>
          <p:nvPr/>
        </p:nvCxnSpPr>
        <p:spPr>
          <a:xfrm>
            <a:off x="2852414" y="3320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p133"/>
          <p:cNvSpPr txBox="1"/>
          <p:nvPr/>
        </p:nvSpPr>
        <p:spPr>
          <a:xfrm>
            <a:off x="159000" y="3093275"/>
            <a:ext cx="2460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Third-Order Observable</a:t>
            </a:r>
            <a:endParaRPr b="1" sz="13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7" name="Google Shape;1177;p133"/>
          <p:cNvSpPr/>
          <p:nvPr/>
        </p:nvSpPr>
        <p:spPr>
          <a:xfrm>
            <a:off x="5635269" y="31514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8" name="Google Shape;1178;p133"/>
          <p:cNvSpPr/>
          <p:nvPr/>
        </p:nvSpPr>
        <p:spPr>
          <a:xfrm>
            <a:off x="3577869" y="31514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79" name="Google Shape;1179;p133"/>
          <p:cNvGrpSpPr/>
          <p:nvPr/>
        </p:nvGrpSpPr>
        <p:grpSpPr>
          <a:xfrm>
            <a:off x="5826938" y="2518254"/>
            <a:ext cx="786000" cy="315523"/>
            <a:chOff x="3738600" y="2518254"/>
            <a:chExt cx="786000" cy="315523"/>
          </a:xfrm>
        </p:grpSpPr>
        <p:cxnSp>
          <p:nvCxnSpPr>
            <p:cNvPr id="1180" name="Google Shape;1180;p133"/>
            <p:cNvCxnSpPr/>
            <p:nvPr/>
          </p:nvCxnSpPr>
          <p:spPr>
            <a:xfrm>
              <a:off x="3738600" y="2743777"/>
              <a:ext cx="786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1" name="Google Shape;1181;p133"/>
            <p:cNvCxnSpPr/>
            <p:nvPr/>
          </p:nvCxnSpPr>
          <p:spPr>
            <a:xfrm>
              <a:off x="3738600" y="2518254"/>
              <a:ext cx="0" cy="227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2" name="Google Shape;1182;p133"/>
            <p:cNvSpPr/>
            <p:nvPr/>
          </p:nvSpPr>
          <p:spPr>
            <a:xfrm>
              <a:off x="3936600" y="2653777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3" name="Google Shape;1183;p133"/>
            <p:cNvSpPr/>
            <p:nvPr/>
          </p:nvSpPr>
          <p:spPr>
            <a:xfrm>
              <a:off x="4158611" y="2653777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84" name="Google Shape;1184;p133"/>
          <p:cNvGrpSpPr/>
          <p:nvPr/>
        </p:nvGrpSpPr>
        <p:grpSpPr>
          <a:xfrm>
            <a:off x="3753969" y="2520875"/>
            <a:ext cx="786100" cy="312902"/>
            <a:chOff x="3738500" y="2520875"/>
            <a:chExt cx="786100" cy="312902"/>
          </a:xfrm>
        </p:grpSpPr>
        <p:cxnSp>
          <p:nvCxnSpPr>
            <p:cNvPr id="1185" name="Google Shape;1185;p133"/>
            <p:cNvCxnSpPr/>
            <p:nvPr/>
          </p:nvCxnSpPr>
          <p:spPr>
            <a:xfrm>
              <a:off x="3738600" y="2743777"/>
              <a:ext cx="786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6" name="Google Shape;1186;p133"/>
            <p:cNvCxnSpPr>
              <a:stCxn id="1173" idx="4"/>
            </p:cNvCxnSpPr>
            <p:nvPr/>
          </p:nvCxnSpPr>
          <p:spPr>
            <a:xfrm flipH="1">
              <a:off x="3738500" y="2520875"/>
              <a:ext cx="3900" cy="224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p133"/>
            <p:cNvSpPr/>
            <p:nvPr/>
          </p:nvSpPr>
          <p:spPr>
            <a:xfrm>
              <a:off x="3936600" y="2653777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8" name="Google Shape;1188;p133"/>
            <p:cNvSpPr/>
            <p:nvPr/>
          </p:nvSpPr>
          <p:spPr>
            <a:xfrm>
              <a:off x="4158611" y="2653777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89" name="Google Shape;1189;p133"/>
          <p:cNvGrpSpPr/>
          <p:nvPr/>
        </p:nvGrpSpPr>
        <p:grpSpPr>
          <a:xfrm>
            <a:off x="3753969" y="3511475"/>
            <a:ext cx="1297442" cy="884975"/>
            <a:chOff x="3753969" y="3511475"/>
            <a:chExt cx="1297442" cy="884975"/>
          </a:xfrm>
        </p:grpSpPr>
        <p:grpSp>
          <p:nvGrpSpPr>
            <p:cNvPr id="1190" name="Google Shape;1190;p133"/>
            <p:cNvGrpSpPr/>
            <p:nvPr/>
          </p:nvGrpSpPr>
          <p:grpSpPr>
            <a:xfrm>
              <a:off x="3753969" y="3511475"/>
              <a:ext cx="786100" cy="318345"/>
              <a:chOff x="3738500" y="2515432"/>
              <a:chExt cx="786100" cy="318345"/>
            </a:xfrm>
          </p:grpSpPr>
          <p:cxnSp>
            <p:nvCxnSpPr>
              <p:cNvPr id="1191" name="Google Shape;1191;p133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2" name="Google Shape;1192;p133"/>
              <p:cNvCxnSpPr>
                <a:stCxn id="1178" idx="4"/>
              </p:cNvCxnSpPr>
              <p:nvPr/>
            </p:nvCxnSpPr>
            <p:spPr>
              <a:xfrm flipH="1">
                <a:off x="3738500" y="2515432"/>
                <a:ext cx="3900" cy="230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3" name="Google Shape;1193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194" name="Google Shape;1194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195" name="Google Shape;1195;p133"/>
            <p:cNvGrpSpPr/>
            <p:nvPr/>
          </p:nvGrpSpPr>
          <p:grpSpPr>
            <a:xfrm>
              <a:off x="4256346" y="3822086"/>
              <a:ext cx="795065" cy="305946"/>
              <a:chOff x="3729535" y="2527832"/>
              <a:chExt cx="795065" cy="305946"/>
            </a:xfrm>
          </p:grpSpPr>
          <p:cxnSp>
            <p:nvCxnSpPr>
              <p:cNvPr id="1196" name="Google Shape;1196;p133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7" name="Google Shape;1197;p133"/>
              <p:cNvCxnSpPr/>
              <p:nvPr/>
            </p:nvCxnSpPr>
            <p:spPr>
              <a:xfrm>
                <a:off x="3729535" y="2527832"/>
                <a:ext cx="1200" cy="21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8" name="Google Shape;1198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199" name="Google Shape;1199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200" name="Google Shape;1200;p133"/>
            <p:cNvGrpSpPr/>
            <p:nvPr/>
          </p:nvGrpSpPr>
          <p:grpSpPr>
            <a:xfrm>
              <a:off x="4034335" y="3822086"/>
              <a:ext cx="1000811" cy="574365"/>
              <a:chOff x="3728389" y="2259413"/>
              <a:chExt cx="1000811" cy="574365"/>
            </a:xfrm>
          </p:grpSpPr>
          <p:cxnSp>
            <p:nvCxnSpPr>
              <p:cNvPr id="1201" name="Google Shape;1201;p133"/>
              <p:cNvCxnSpPr/>
              <p:nvPr/>
            </p:nvCxnSpPr>
            <p:spPr>
              <a:xfrm>
                <a:off x="3738600" y="2743777"/>
                <a:ext cx="99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2" name="Google Shape;1202;p133"/>
              <p:cNvCxnSpPr/>
              <p:nvPr/>
            </p:nvCxnSpPr>
            <p:spPr>
              <a:xfrm>
                <a:off x="3728389" y="2259413"/>
                <a:ext cx="2400" cy="48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3" name="Google Shape;1203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04" name="Google Shape;1204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sp>
          <p:nvSpPr>
            <p:cNvPr id="1205" name="Google Shape;1205;p133"/>
            <p:cNvSpPr/>
            <p:nvPr/>
          </p:nvSpPr>
          <p:spPr>
            <a:xfrm>
              <a:off x="4685423" y="4216450"/>
              <a:ext cx="180000" cy="180000"/>
            </a:xfrm>
            <a:prstGeom prst="diamond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206" name="Google Shape;1206;p133"/>
          <p:cNvGrpSpPr/>
          <p:nvPr/>
        </p:nvGrpSpPr>
        <p:grpSpPr>
          <a:xfrm>
            <a:off x="5811369" y="3511475"/>
            <a:ext cx="1297442" cy="884975"/>
            <a:chOff x="3753969" y="3511475"/>
            <a:chExt cx="1297442" cy="884975"/>
          </a:xfrm>
        </p:grpSpPr>
        <p:grpSp>
          <p:nvGrpSpPr>
            <p:cNvPr id="1207" name="Google Shape;1207;p133"/>
            <p:cNvGrpSpPr/>
            <p:nvPr/>
          </p:nvGrpSpPr>
          <p:grpSpPr>
            <a:xfrm>
              <a:off x="3753969" y="3511475"/>
              <a:ext cx="786100" cy="318345"/>
              <a:chOff x="3738500" y="2515432"/>
              <a:chExt cx="786100" cy="318345"/>
            </a:xfrm>
          </p:grpSpPr>
          <p:cxnSp>
            <p:nvCxnSpPr>
              <p:cNvPr id="1208" name="Google Shape;1208;p133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9" name="Google Shape;1209;p133"/>
              <p:cNvCxnSpPr/>
              <p:nvPr/>
            </p:nvCxnSpPr>
            <p:spPr>
              <a:xfrm flipH="1">
                <a:off x="3738500" y="2515432"/>
                <a:ext cx="3900" cy="230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0" name="Google Shape;1210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11" name="Google Shape;1211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212" name="Google Shape;1212;p133"/>
            <p:cNvGrpSpPr/>
            <p:nvPr/>
          </p:nvGrpSpPr>
          <p:grpSpPr>
            <a:xfrm>
              <a:off x="4256346" y="3822086"/>
              <a:ext cx="795065" cy="305946"/>
              <a:chOff x="3729535" y="2527832"/>
              <a:chExt cx="795065" cy="305946"/>
            </a:xfrm>
          </p:grpSpPr>
          <p:cxnSp>
            <p:nvCxnSpPr>
              <p:cNvPr id="1213" name="Google Shape;1213;p133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4" name="Google Shape;1214;p133"/>
              <p:cNvCxnSpPr/>
              <p:nvPr/>
            </p:nvCxnSpPr>
            <p:spPr>
              <a:xfrm>
                <a:off x="3729535" y="2527832"/>
                <a:ext cx="1200" cy="21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5" name="Google Shape;1215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16" name="Google Shape;1216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217" name="Google Shape;1217;p133"/>
            <p:cNvGrpSpPr/>
            <p:nvPr/>
          </p:nvGrpSpPr>
          <p:grpSpPr>
            <a:xfrm>
              <a:off x="4034335" y="3822086"/>
              <a:ext cx="1000811" cy="574365"/>
              <a:chOff x="3728389" y="2259413"/>
              <a:chExt cx="1000811" cy="574365"/>
            </a:xfrm>
          </p:grpSpPr>
          <p:cxnSp>
            <p:nvCxnSpPr>
              <p:cNvPr id="1218" name="Google Shape;1218;p133"/>
              <p:cNvCxnSpPr/>
              <p:nvPr/>
            </p:nvCxnSpPr>
            <p:spPr>
              <a:xfrm>
                <a:off x="3738600" y="2743777"/>
                <a:ext cx="99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9" name="Google Shape;1219;p133"/>
              <p:cNvCxnSpPr/>
              <p:nvPr/>
            </p:nvCxnSpPr>
            <p:spPr>
              <a:xfrm>
                <a:off x="3728389" y="2259413"/>
                <a:ext cx="2400" cy="48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0" name="Google Shape;1220;p133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21" name="Google Shape;1221;p133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sp>
          <p:nvSpPr>
            <p:cNvPr id="1222" name="Google Shape;1222;p133"/>
            <p:cNvSpPr/>
            <p:nvPr/>
          </p:nvSpPr>
          <p:spPr>
            <a:xfrm>
              <a:off x="4685423" y="4216450"/>
              <a:ext cx="180000" cy="180000"/>
            </a:xfrm>
            <a:prstGeom prst="diamond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4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Higher Order Observable</a:t>
            </a:r>
            <a:endParaRPr/>
          </a:p>
        </p:txBody>
      </p:sp>
      <p:sp>
        <p:nvSpPr>
          <p:cNvPr id="1228" name="Google Shape;1228;p134"/>
          <p:cNvSpPr txBox="1"/>
          <p:nvPr/>
        </p:nvSpPr>
        <p:spPr>
          <a:xfrm>
            <a:off x="285643" y="1569225"/>
            <a:ext cx="256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First-Order Observable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9" name="Google Shape;1229;p134"/>
          <p:cNvSpPr txBox="1"/>
          <p:nvPr/>
        </p:nvSpPr>
        <p:spPr>
          <a:xfrm>
            <a:off x="0" y="2102625"/>
            <a:ext cx="284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Higher-Order Observable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30" name="Google Shape;1230;p134"/>
          <p:cNvGrpSpPr/>
          <p:nvPr/>
        </p:nvGrpSpPr>
        <p:grpSpPr>
          <a:xfrm>
            <a:off x="5803569" y="2498075"/>
            <a:ext cx="1297508" cy="892306"/>
            <a:chOff x="3753903" y="3504144"/>
            <a:chExt cx="1297508" cy="892306"/>
          </a:xfrm>
        </p:grpSpPr>
        <p:grpSp>
          <p:nvGrpSpPr>
            <p:cNvPr id="1231" name="Google Shape;1231;p134"/>
            <p:cNvGrpSpPr/>
            <p:nvPr/>
          </p:nvGrpSpPr>
          <p:grpSpPr>
            <a:xfrm>
              <a:off x="3753903" y="3504144"/>
              <a:ext cx="786166" cy="325676"/>
              <a:chOff x="3738434" y="2508101"/>
              <a:chExt cx="786166" cy="325676"/>
            </a:xfrm>
          </p:grpSpPr>
          <p:cxnSp>
            <p:nvCxnSpPr>
              <p:cNvPr id="1232" name="Google Shape;1232;p134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33" name="Google Shape;1233;p134"/>
              <p:cNvCxnSpPr>
                <a:stCxn id="1234" idx="4"/>
              </p:cNvCxnSpPr>
              <p:nvPr/>
            </p:nvCxnSpPr>
            <p:spPr>
              <a:xfrm flipH="1">
                <a:off x="3738434" y="2508101"/>
                <a:ext cx="300" cy="237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5" name="Google Shape;1235;p134"/>
              <p:cNvSpPr/>
              <p:nvPr/>
            </p:nvSpPr>
            <p:spPr>
              <a:xfrm>
                <a:off x="3936600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36" name="Google Shape;1236;p134"/>
              <p:cNvSpPr/>
              <p:nvPr/>
            </p:nvSpPr>
            <p:spPr>
              <a:xfrm>
                <a:off x="4158611" y="2653777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237" name="Google Shape;1237;p134"/>
            <p:cNvGrpSpPr/>
            <p:nvPr/>
          </p:nvGrpSpPr>
          <p:grpSpPr>
            <a:xfrm>
              <a:off x="4256346" y="3822086"/>
              <a:ext cx="795065" cy="305946"/>
              <a:chOff x="3729535" y="2527832"/>
              <a:chExt cx="795065" cy="305946"/>
            </a:xfrm>
          </p:grpSpPr>
          <p:cxnSp>
            <p:nvCxnSpPr>
              <p:cNvPr id="1238" name="Google Shape;1238;p134"/>
              <p:cNvCxnSpPr/>
              <p:nvPr/>
            </p:nvCxnSpPr>
            <p:spPr>
              <a:xfrm>
                <a:off x="3738600" y="2743777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39" name="Google Shape;1239;p134"/>
              <p:cNvCxnSpPr/>
              <p:nvPr/>
            </p:nvCxnSpPr>
            <p:spPr>
              <a:xfrm>
                <a:off x="3729535" y="2527832"/>
                <a:ext cx="1200" cy="21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0" name="Google Shape;1240;p134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41" name="Google Shape;1241;p134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242" name="Google Shape;1242;p134"/>
            <p:cNvGrpSpPr/>
            <p:nvPr/>
          </p:nvGrpSpPr>
          <p:grpSpPr>
            <a:xfrm>
              <a:off x="4034335" y="3822086"/>
              <a:ext cx="1000811" cy="574365"/>
              <a:chOff x="3728389" y="2259413"/>
              <a:chExt cx="1000811" cy="574365"/>
            </a:xfrm>
          </p:grpSpPr>
          <p:cxnSp>
            <p:nvCxnSpPr>
              <p:cNvPr id="1243" name="Google Shape;1243;p134"/>
              <p:cNvCxnSpPr/>
              <p:nvPr/>
            </p:nvCxnSpPr>
            <p:spPr>
              <a:xfrm>
                <a:off x="3738600" y="2743777"/>
                <a:ext cx="99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44" name="Google Shape;1244;p134"/>
              <p:cNvCxnSpPr/>
              <p:nvPr/>
            </p:nvCxnSpPr>
            <p:spPr>
              <a:xfrm>
                <a:off x="3728389" y="2259413"/>
                <a:ext cx="2400" cy="48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5" name="Google Shape;1245;p134"/>
              <p:cNvSpPr/>
              <p:nvPr/>
            </p:nvSpPr>
            <p:spPr>
              <a:xfrm>
                <a:off x="3936600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246" name="Google Shape;1246;p134"/>
              <p:cNvSpPr/>
              <p:nvPr/>
            </p:nvSpPr>
            <p:spPr>
              <a:xfrm>
                <a:off x="4158611" y="2653777"/>
                <a:ext cx="180000" cy="180000"/>
              </a:xfrm>
              <a:prstGeom prst="diamond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sp>
          <p:nvSpPr>
            <p:cNvPr id="1247" name="Google Shape;1247;p134"/>
            <p:cNvSpPr/>
            <p:nvPr/>
          </p:nvSpPr>
          <p:spPr>
            <a:xfrm>
              <a:off x="4685423" y="4216450"/>
              <a:ext cx="180000" cy="180000"/>
            </a:xfrm>
            <a:prstGeom prst="diamond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248" name="Google Shape;1248;p134"/>
          <p:cNvCxnSpPr/>
          <p:nvPr/>
        </p:nvCxnSpPr>
        <p:spPr>
          <a:xfrm>
            <a:off x="2836945" y="17960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134"/>
          <p:cNvSpPr/>
          <p:nvPr/>
        </p:nvSpPr>
        <p:spPr>
          <a:xfrm>
            <a:off x="5619800" y="1609663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50" name="Google Shape;1250;p134"/>
          <p:cNvCxnSpPr/>
          <p:nvPr/>
        </p:nvCxnSpPr>
        <p:spPr>
          <a:xfrm>
            <a:off x="2836945" y="2329475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34"/>
          <p:cNvSpPr/>
          <p:nvPr/>
        </p:nvSpPr>
        <p:spPr>
          <a:xfrm>
            <a:off x="5619800" y="21608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2" name="Google Shape;1252;p134"/>
          <p:cNvSpPr/>
          <p:nvPr/>
        </p:nvSpPr>
        <p:spPr>
          <a:xfrm>
            <a:off x="3562400" y="2160875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3" name="Google Shape;1253;p134"/>
          <p:cNvSpPr/>
          <p:nvPr/>
        </p:nvSpPr>
        <p:spPr>
          <a:xfrm>
            <a:off x="3562400" y="1609663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54" name="Google Shape;1254;p134"/>
          <p:cNvGrpSpPr/>
          <p:nvPr/>
        </p:nvGrpSpPr>
        <p:grpSpPr>
          <a:xfrm>
            <a:off x="3738600" y="2520133"/>
            <a:ext cx="786000" cy="326822"/>
            <a:chOff x="3738600" y="2520133"/>
            <a:chExt cx="786000" cy="326822"/>
          </a:xfrm>
        </p:grpSpPr>
        <p:cxnSp>
          <p:nvCxnSpPr>
            <p:cNvPr id="1255" name="Google Shape;1255;p134"/>
            <p:cNvCxnSpPr/>
            <p:nvPr/>
          </p:nvCxnSpPr>
          <p:spPr>
            <a:xfrm>
              <a:off x="3738600" y="2756955"/>
              <a:ext cx="786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6" name="Google Shape;1256;p134"/>
            <p:cNvSpPr/>
            <p:nvPr/>
          </p:nvSpPr>
          <p:spPr>
            <a:xfrm>
              <a:off x="3936600" y="2666955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57" name="Google Shape;1257;p134"/>
            <p:cNvSpPr/>
            <p:nvPr/>
          </p:nvSpPr>
          <p:spPr>
            <a:xfrm>
              <a:off x="4158611" y="2666955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58" name="Google Shape;1258;p134"/>
            <p:cNvCxnSpPr/>
            <p:nvPr/>
          </p:nvCxnSpPr>
          <p:spPr>
            <a:xfrm flipH="1">
              <a:off x="3746169" y="2520133"/>
              <a:ext cx="300" cy="23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Eric Meijer</a:t>
            </a:r>
            <a:endParaRPr/>
          </a:p>
        </p:txBody>
      </p:sp>
      <p:sp>
        <p:nvSpPr>
          <p:cNvPr id="462" name="Google Shape;462;p90"/>
          <p:cNvSpPr txBox="1"/>
          <p:nvPr/>
        </p:nvSpPr>
        <p:spPr>
          <a:xfrm>
            <a:off x="2623703" y="4210854"/>
            <a:ext cx="2013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Channel9</a:t>
            </a:r>
            <a:endParaRPr sz="1100"/>
          </a:p>
        </p:txBody>
      </p:sp>
      <p:pic>
        <p:nvPicPr>
          <p:cNvPr id="463" name="Google Shape;46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00" y="1602303"/>
            <a:ext cx="3478075" cy="260855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35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 Order</a:t>
            </a:r>
            <a:endParaRPr/>
          </a:p>
        </p:txBody>
      </p:sp>
      <p:sp>
        <p:nvSpPr>
          <p:cNvPr id="1264" name="Google Shape;1264;p135"/>
          <p:cNvSpPr txBox="1"/>
          <p:nvPr/>
        </p:nvSpPr>
        <p:spPr>
          <a:xfrm>
            <a:off x="677500" y="1569225"/>
            <a:ext cx="216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First-Order Operator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65" name="Google Shape;1265;p135"/>
          <p:cNvSpPr txBox="1"/>
          <p:nvPr/>
        </p:nvSpPr>
        <p:spPr>
          <a:xfrm>
            <a:off x="435550" y="2102625"/>
            <a:ext cx="241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Second-Order Operator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266" name="Google Shape;1266;p135"/>
          <p:cNvGrpSpPr/>
          <p:nvPr/>
        </p:nvGrpSpPr>
        <p:grpSpPr>
          <a:xfrm>
            <a:off x="2847400" y="1627430"/>
            <a:ext cx="5315400" cy="337200"/>
            <a:chOff x="2547625" y="3227675"/>
            <a:chExt cx="5315400" cy="337200"/>
          </a:xfrm>
        </p:grpSpPr>
        <p:sp>
          <p:nvSpPr>
            <p:cNvPr id="1267" name="Google Shape;1267;p135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firstOrder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=&gt;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268" name="Google Shape;1268;p135"/>
            <p:cNvGrpSpPr/>
            <p:nvPr/>
          </p:nvGrpSpPr>
          <p:grpSpPr>
            <a:xfrm>
              <a:off x="5437189" y="3318313"/>
              <a:ext cx="601801" cy="145200"/>
              <a:chOff x="5437189" y="2403913"/>
              <a:chExt cx="601801" cy="145200"/>
            </a:xfrm>
          </p:grpSpPr>
          <p:sp>
            <p:nvSpPr>
              <p:cNvPr id="1269" name="Google Shape;1269;p135"/>
              <p:cNvSpPr/>
              <p:nvPr/>
            </p:nvSpPr>
            <p:spPr>
              <a:xfrm>
                <a:off x="5437189" y="2403913"/>
                <a:ext cx="145200" cy="145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5"/>
              <p:cNvSpPr/>
              <p:nvPr/>
            </p:nvSpPr>
            <p:spPr>
              <a:xfrm>
                <a:off x="5893790" y="2403913"/>
                <a:ext cx="145200" cy="14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1" name="Google Shape;1271;p135"/>
          <p:cNvGrpSpPr/>
          <p:nvPr/>
        </p:nvGrpSpPr>
        <p:grpSpPr>
          <a:xfrm>
            <a:off x="2847400" y="2160830"/>
            <a:ext cx="5315400" cy="337200"/>
            <a:chOff x="2547625" y="3227675"/>
            <a:chExt cx="5315400" cy="337200"/>
          </a:xfrm>
        </p:grpSpPr>
        <p:sp>
          <p:nvSpPr>
            <p:cNvPr id="1272" name="Google Shape;1272;p135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secondOrder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=&gt;     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273" name="Google Shape;1273;p135"/>
            <p:cNvGrpSpPr/>
            <p:nvPr/>
          </p:nvGrpSpPr>
          <p:grpSpPr>
            <a:xfrm>
              <a:off x="5236396" y="3318313"/>
              <a:ext cx="1118116" cy="145200"/>
              <a:chOff x="5236396" y="2403913"/>
              <a:chExt cx="1118116" cy="145200"/>
            </a:xfrm>
          </p:grpSpPr>
          <p:cxnSp>
            <p:nvCxnSpPr>
              <p:cNvPr id="1274" name="Google Shape;1274;p135"/>
              <p:cNvCxnSpPr/>
              <p:nvPr/>
            </p:nvCxnSpPr>
            <p:spPr>
              <a:xfrm>
                <a:off x="5705311" y="2476513"/>
                <a:ext cx="649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75" name="Google Shape;1275;p135"/>
              <p:cNvCxnSpPr/>
              <p:nvPr/>
            </p:nvCxnSpPr>
            <p:spPr>
              <a:xfrm>
                <a:off x="6076732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6" name="Google Shape;1276;p135"/>
              <p:cNvSpPr/>
              <p:nvPr/>
            </p:nvSpPr>
            <p:spPr>
              <a:xfrm>
                <a:off x="5236396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35"/>
              <p:cNvSpPr/>
              <p:nvPr/>
            </p:nvSpPr>
            <p:spPr>
              <a:xfrm>
                <a:off x="5789783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8" name="Google Shape;1278;p135"/>
          <p:cNvSpPr txBox="1"/>
          <p:nvPr/>
        </p:nvSpPr>
        <p:spPr>
          <a:xfrm>
            <a:off x="435550" y="2636025"/>
            <a:ext cx="241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Second-Order Operator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279" name="Google Shape;1279;p135"/>
          <p:cNvGrpSpPr/>
          <p:nvPr/>
        </p:nvGrpSpPr>
        <p:grpSpPr>
          <a:xfrm>
            <a:off x="2847400" y="2694230"/>
            <a:ext cx="5315400" cy="337200"/>
            <a:chOff x="2547625" y="3227675"/>
            <a:chExt cx="5315400" cy="337200"/>
          </a:xfrm>
        </p:grpSpPr>
        <p:sp>
          <p:nvSpPr>
            <p:cNvPr id="1280" name="Google Shape;1280;p135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secondOrder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     =&gt;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281" name="Google Shape;1281;p135"/>
            <p:cNvGrpSpPr/>
            <p:nvPr/>
          </p:nvGrpSpPr>
          <p:grpSpPr>
            <a:xfrm>
              <a:off x="5248111" y="3318313"/>
              <a:ext cx="1115184" cy="145200"/>
              <a:chOff x="5248111" y="2403913"/>
              <a:chExt cx="1115184" cy="145200"/>
            </a:xfrm>
          </p:grpSpPr>
          <p:cxnSp>
            <p:nvCxnSpPr>
              <p:cNvPr id="1282" name="Google Shape;1282;p135"/>
              <p:cNvCxnSpPr/>
              <p:nvPr/>
            </p:nvCxnSpPr>
            <p:spPr>
              <a:xfrm>
                <a:off x="5248111" y="2476513"/>
                <a:ext cx="649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83" name="Google Shape;1283;p135"/>
              <p:cNvCxnSpPr/>
              <p:nvPr/>
            </p:nvCxnSpPr>
            <p:spPr>
              <a:xfrm>
                <a:off x="5619532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4" name="Google Shape;1284;p135"/>
              <p:cNvSpPr/>
              <p:nvPr/>
            </p:nvSpPr>
            <p:spPr>
              <a:xfrm>
                <a:off x="6218096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35"/>
              <p:cNvSpPr/>
              <p:nvPr/>
            </p:nvSpPr>
            <p:spPr>
              <a:xfrm>
                <a:off x="5332583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6" name="Google Shape;1286;p135"/>
          <p:cNvSpPr txBox="1"/>
          <p:nvPr/>
        </p:nvSpPr>
        <p:spPr>
          <a:xfrm>
            <a:off x="435550" y="3169425"/>
            <a:ext cx="241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Second-Order Operator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287" name="Google Shape;1287;p135"/>
          <p:cNvGrpSpPr/>
          <p:nvPr/>
        </p:nvGrpSpPr>
        <p:grpSpPr>
          <a:xfrm>
            <a:off x="2847400" y="3227630"/>
            <a:ext cx="5315400" cy="337200"/>
            <a:chOff x="2547625" y="3227675"/>
            <a:chExt cx="5315400" cy="337200"/>
          </a:xfrm>
        </p:grpSpPr>
        <p:sp>
          <p:nvSpPr>
            <p:cNvPr id="1288" name="Google Shape;1288;p135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secondOrder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     =&gt;     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289" name="Google Shape;1289;p135"/>
            <p:cNvGrpSpPr/>
            <p:nvPr/>
          </p:nvGrpSpPr>
          <p:grpSpPr>
            <a:xfrm>
              <a:off x="4984791" y="3318313"/>
              <a:ext cx="649200" cy="145200"/>
              <a:chOff x="4984791" y="2403913"/>
              <a:chExt cx="649200" cy="145200"/>
            </a:xfrm>
          </p:grpSpPr>
          <p:cxnSp>
            <p:nvCxnSpPr>
              <p:cNvPr id="1290" name="Google Shape;1290;p135"/>
              <p:cNvCxnSpPr/>
              <p:nvPr/>
            </p:nvCxnSpPr>
            <p:spPr>
              <a:xfrm>
                <a:off x="4984791" y="2476513"/>
                <a:ext cx="649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91" name="Google Shape;1291;p135"/>
              <p:cNvCxnSpPr/>
              <p:nvPr/>
            </p:nvCxnSpPr>
            <p:spPr>
              <a:xfrm>
                <a:off x="5356212" y="2403913"/>
                <a:ext cx="0" cy="14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2" name="Google Shape;1292;p135"/>
              <p:cNvSpPr/>
              <p:nvPr/>
            </p:nvSpPr>
            <p:spPr>
              <a:xfrm>
                <a:off x="5069263" y="2403913"/>
                <a:ext cx="145200" cy="145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3" name="Google Shape;1293;p135"/>
          <p:cNvGrpSpPr/>
          <p:nvPr/>
        </p:nvGrpSpPr>
        <p:grpSpPr>
          <a:xfrm>
            <a:off x="6268253" y="3318268"/>
            <a:ext cx="649200" cy="145200"/>
            <a:chOff x="4984791" y="2403913"/>
            <a:chExt cx="649200" cy="145200"/>
          </a:xfrm>
        </p:grpSpPr>
        <p:cxnSp>
          <p:nvCxnSpPr>
            <p:cNvPr id="1294" name="Google Shape;1294;p135"/>
            <p:cNvCxnSpPr/>
            <p:nvPr/>
          </p:nvCxnSpPr>
          <p:spPr>
            <a:xfrm>
              <a:off x="4984791" y="2476513"/>
              <a:ext cx="64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5" name="Google Shape;1295;p135"/>
            <p:cNvCxnSpPr/>
            <p:nvPr/>
          </p:nvCxnSpPr>
          <p:spPr>
            <a:xfrm>
              <a:off x="5356212" y="2403913"/>
              <a:ext cx="0" cy="1452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6" name="Google Shape;1296;p135"/>
            <p:cNvSpPr/>
            <p:nvPr/>
          </p:nvSpPr>
          <p:spPr>
            <a:xfrm>
              <a:off x="5069263" y="2403913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135"/>
          <p:cNvSpPr txBox="1"/>
          <p:nvPr/>
        </p:nvSpPr>
        <p:spPr>
          <a:xfrm>
            <a:off x="435550" y="3702825"/>
            <a:ext cx="241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Third-Order Operator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298" name="Google Shape;1298;p135"/>
          <p:cNvSpPr/>
          <p:nvPr/>
        </p:nvSpPr>
        <p:spPr>
          <a:xfrm>
            <a:off x="2847400" y="3761025"/>
            <a:ext cx="5315400" cy="6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thirdOrder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  =&gt;     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99" name="Google Shape;1299;p135"/>
          <p:cNvGrpSpPr/>
          <p:nvPr/>
        </p:nvGrpSpPr>
        <p:grpSpPr>
          <a:xfrm>
            <a:off x="5479958" y="3896929"/>
            <a:ext cx="1302216" cy="419049"/>
            <a:chOff x="5479958" y="3889195"/>
            <a:chExt cx="1302216" cy="419049"/>
          </a:xfrm>
        </p:grpSpPr>
        <p:cxnSp>
          <p:nvCxnSpPr>
            <p:cNvPr id="1300" name="Google Shape;1300;p135"/>
            <p:cNvCxnSpPr/>
            <p:nvPr/>
          </p:nvCxnSpPr>
          <p:spPr>
            <a:xfrm>
              <a:off x="5949626" y="3961795"/>
              <a:ext cx="64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1" name="Google Shape;1301;p135"/>
            <p:cNvCxnSpPr/>
            <p:nvPr/>
          </p:nvCxnSpPr>
          <p:spPr>
            <a:xfrm>
              <a:off x="6397247" y="3889195"/>
              <a:ext cx="0" cy="1452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2" name="Google Shape;1302;p135"/>
            <p:cNvSpPr/>
            <p:nvPr/>
          </p:nvSpPr>
          <p:spPr>
            <a:xfrm>
              <a:off x="6034098" y="3889195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5"/>
            <p:cNvSpPr/>
            <p:nvPr/>
          </p:nvSpPr>
          <p:spPr>
            <a:xfrm>
              <a:off x="5479958" y="3890340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4" name="Google Shape;1304;p135"/>
            <p:cNvGrpSpPr/>
            <p:nvPr/>
          </p:nvGrpSpPr>
          <p:grpSpPr>
            <a:xfrm>
              <a:off x="6112204" y="4030702"/>
              <a:ext cx="669970" cy="277541"/>
              <a:chOff x="3738434" y="2499025"/>
              <a:chExt cx="786166" cy="325676"/>
            </a:xfrm>
          </p:grpSpPr>
          <p:cxnSp>
            <p:nvCxnSpPr>
              <p:cNvPr id="1305" name="Google Shape;1305;p135"/>
              <p:cNvCxnSpPr/>
              <p:nvPr/>
            </p:nvCxnSpPr>
            <p:spPr>
              <a:xfrm>
                <a:off x="3738600" y="2734701"/>
                <a:ext cx="78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06" name="Google Shape;1306;p135"/>
              <p:cNvCxnSpPr/>
              <p:nvPr/>
            </p:nvCxnSpPr>
            <p:spPr>
              <a:xfrm flipH="1">
                <a:off x="3738434" y="2499025"/>
                <a:ext cx="300" cy="237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7" name="Google Shape;1307;p135"/>
              <p:cNvSpPr/>
              <p:nvPr/>
            </p:nvSpPr>
            <p:spPr>
              <a:xfrm>
                <a:off x="3936600" y="2644701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308" name="Google Shape;1308;p135"/>
              <p:cNvSpPr/>
              <p:nvPr/>
            </p:nvSpPr>
            <p:spPr>
              <a:xfrm>
                <a:off x="4158611" y="2644701"/>
                <a:ext cx="180000" cy="180000"/>
              </a:xfrm>
              <a:prstGeom prst="ellipse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</p:grpSp>
      <p:sp>
        <p:nvSpPr>
          <p:cNvPr id="1309" name="Google Shape;1309;p135"/>
          <p:cNvSpPr/>
          <p:nvPr/>
        </p:nvSpPr>
        <p:spPr>
          <a:xfrm>
            <a:off x="5737771" y="1718068"/>
            <a:ext cx="145200" cy="14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35"/>
          <p:cNvSpPr/>
          <p:nvPr/>
        </p:nvSpPr>
        <p:spPr>
          <a:xfrm>
            <a:off x="6194971" y="1718068"/>
            <a:ext cx="145200" cy="14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36"/>
          <p:cNvSpPr txBox="1"/>
          <p:nvPr>
            <p:ph type="title"/>
          </p:nvPr>
        </p:nvSpPr>
        <p:spPr>
          <a:xfrm>
            <a:off x="311700" y="4450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Higher Order Operator</a:t>
            </a:r>
            <a:endParaRPr/>
          </a:p>
        </p:txBody>
      </p:sp>
      <p:sp>
        <p:nvSpPr>
          <p:cNvPr id="1316" name="Google Shape;1316;p136"/>
          <p:cNvSpPr txBox="1"/>
          <p:nvPr/>
        </p:nvSpPr>
        <p:spPr>
          <a:xfrm>
            <a:off x="677500" y="1569225"/>
            <a:ext cx="216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First-Order Operator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17" name="Google Shape;1317;p136"/>
          <p:cNvSpPr txBox="1"/>
          <p:nvPr/>
        </p:nvSpPr>
        <p:spPr>
          <a:xfrm>
            <a:off x="435550" y="2102625"/>
            <a:ext cx="2411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Higher-Order Operator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318" name="Google Shape;1318;p136"/>
          <p:cNvGrpSpPr/>
          <p:nvPr/>
        </p:nvGrpSpPr>
        <p:grpSpPr>
          <a:xfrm>
            <a:off x="2847400" y="1627430"/>
            <a:ext cx="5315400" cy="337200"/>
            <a:chOff x="2547625" y="3227675"/>
            <a:chExt cx="5315400" cy="337200"/>
          </a:xfrm>
        </p:grpSpPr>
        <p:sp>
          <p:nvSpPr>
            <p:cNvPr id="1319" name="Google Shape;1319;p136"/>
            <p:cNvSpPr/>
            <p:nvPr/>
          </p:nvSpPr>
          <p:spPr>
            <a:xfrm>
              <a:off x="2547625" y="3227675"/>
              <a:ext cx="5315400" cy="33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firstOrder</a:t>
              </a: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(  =&gt;  )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320" name="Google Shape;1320;p136"/>
            <p:cNvGrpSpPr/>
            <p:nvPr/>
          </p:nvGrpSpPr>
          <p:grpSpPr>
            <a:xfrm>
              <a:off x="5437189" y="3318313"/>
              <a:ext cx="601801" cy="145200"/>
              <a:chOff x="5437189" y="2403913"/>
              <a:chExt cx="601801" cy="145200"/>
            </a:xfrm>
          </p:grpSpPr>
          <p:sp>
            <p:nvSpPr>
              <p:cNvPr id="1321" name="Google Shape;1321;p136"/>
              <p:cNvSpPr/>
              <p:nvPr/>
            </p:nvSpPr>
            <p:spPr>
              <a:xfrm>
                <a:off x="5437189" y="2403913"/>
                <a:ext cx="145200" cy="145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36"/>
              <p:cNvSpPr/>
              <p:nvPr/>
            </p:nvSpPr>
            <p:spPr>
              <a:xfrm>
                <a:off x="5893790" y="2403913"/>
                <a:ext cx="145200" cy="14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3" name="Google Shape;1323;p136"/>
          <p:cNvSpPr/>
          <p:nvPr/>
        </p:nvSpPr>
        <p:spPr>
          <a:xfrm>
            <a:off x="2847400" y="2160825"/>
            <a:ext cx="5315400" cy="6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higherOrder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     =&gt;     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4" name="Google Shape;1324;p136"/>
          <p:cNvCxnSpPr/>
          <p:nvPr/>
        </p:nvCxnSpPr>
        <p:spPr>
          <a:xfrm>
            <a:off x="6102026" y="2369329"/>
            <a:ext cx="649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136"/>
          <p:cNvCxnSpPr/>
          <p:nvPr/>
        </p:nvCxnSpPr>
        <p:spPr>
          <a:xfrm>
            <a:off x="6549647" y="2296729"/>
            <a:ext cx="0" cy="145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136"/>
          <p:cNvSpPr/>
          <p:nvPr/>
        </p:nvSpPr>
        <p:spPr>
          <a:xfrm>
            <a:off x="6186498" y="2296729"/>
            <a:ext cx="145200" cy="14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136"/>
          <p:cNvGrpSpPr/>
          <p:nvPr/>
        </p:nvGrpSpPr>
        <p:grpSpPr>
          <a:xfrm>
            <a:off x="6264604" y="2438237"/>
            <a:ext cx="669970" cy="277541"/>
            <a:chOff x="3738434" y="2499025"/>
            <a:chExt cx="786166" cy="325676"/>
          </a:xfrm>
        </p:grpSpPr>
        <p:cxnSp>
          <p:nvCxnSpPr>
            <p:cNvPr id="1328" name="Google Shape;1328;p136"/>
            <p:cNvCxnSpPr/>
            <p:nvPr/>
          </p:nvCxnSpPr>
          <p:spPr>
            <a:xfrm>
              <a:off x="3738600" y="2734701"/>
              <a:ext cx="786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9" name="Google Shape;1329;p136"/>
            <p:cNvCxnSpPr/>
            <p:nvPr/>
          </p:nvCxnSpPr>
          <p:spPr>
            <a:xfrm flipH="1">
              <a:off x="3738434" y="2499025"/>
              <a:ext cx="300" cy="237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0" name="Google Shape;1330;p136"/>
            <p:cNvSpPr/>
            <p:nvPr/>
          </p:nvSpPr>
          <p:spPr>
            <a:xfrm>
              <a:off x="3936600" y="2644701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31" name="Google Shape;1331;p136"/>
            <p:cNvSpPr/>
            <p:nvPr/>
          </p:nvSpPr>
          <p:spPr>
            <a:xfrm>
              <a:off x="4158611" y="2644701"/>
              <a:ext cx="180000" cy="180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32" name="Google Shape;1332;p136"/>
          <p:cNvGrpSpPr/>
          <p:nvPr/>
        </p:nvGrpSpPr>
        <p:grpSpPr>
          <a:xfrm>
            <a:off x="5355870" y="2304464"/>
            <a:ext cx="483900" cy="145207"/>
            <a:chOff x="5649854" y="2403913"/>
            <a:chExt cx="483900" cy="145207"/>
          </a:xfrm>
        </p:grpSpPr>
        <p:cxnSp>
          <p:nvCxnSpPr>
            <p:cNvPr id="1333" name="Google Shape;1333;p136"/>
            <p:cNvCxnSpPr/>
            <p:nvPr/>
          </p:nvCxnSpPr>
          <p:spPr>
            <a:xfrm>
              <a:off x="5649854" y="2476520"/>
              <a:ext cx="483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4" name="Google Shape;1334;p136"/>
            <p:cNvCxnSpPr/>
            <p:nvPr/>
          </p:nvCxnSpPr>
          <p:spPr>
            <a:xfrm>
              <a:off x="5960193" y="2403920"/>
              <a:ext cx="0" cy="1452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5" name="Google Shape;1335;p136"/>
            <p:cNvSpPr/>
            <p:nvPr/>
          </p:nvSpPr>
          <p:spPr>
            <a:xfrm>
              <a:off x="5734323" y="2403913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136"/>
          <p:cNvSpPr/>
          <p:nvPr/>
        </p:nvSpPr>
        <p:spPr>
          <a:xfrm>
            <a:off x="5737771" y="1718068"/>
            <a:ext cx="145200" cy="14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36"/>
          <p:cNvSpPr/>
          <p:nvPr/>
        </p:nvSpPr>
        <p:spPr>
          <a:xfrm>
            <a:off x="6194971" y="1718068"/>
            <a:ext cx="145200" cy="14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37"/>
          <p:cNvSpPr txBox="1"/>
          <p:nvPr>
            <p:ph type="ctrTitle"/>
          </p:nvPr>
        </p:nvSpPr>
        <p:spPr>
          <a:xfrm>
            <a:off x="2420925" y="744575"/>
            <a:ext cx="2606400" cy="3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mergeMap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switchMap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concatMap 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</a:t>
            </a:r>
            <a:r>
              <a:rPr lang="en-GB" sz="3000"/>
              <a:t>xhaust</a:t>
            </a:r>
            <a:r>
              <a:rPr lang="en-GB" sz="3000"/>
              <a:t>Map</a:t>
            </a:r>
            <a:endParaRPr sz="3000"/>
          </a:p>
        </p:txBody>
      </p:sp>
      <p:sp>
        <p:nvSpPr>
          <p:cNvPr id="1343" name="Google Shape;1343;p137"/>
          <p:cNvSpPr txBox="1"/>
          <p:nvPr>
            <p:ph idx="4294967295" type="title"/>
          </p:nvPr>
        </p:nvSpPr>
        <p:spPr>
          <a:xfrm>
            <a:off x="5190750" y="1788725"/>
            <a:ext cx="1307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200"/>
              <a:t>VS</a:t>
            </a:r>
            <a:endParaRPr sz="7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38"/>
          <p:cNvSpPr txBox="1"/>
          <p:nvPr>
            <p:ph type="ctrTitle"/>
          </p:nvPr>
        </p:nvSpPr>
        <p:spPr>
          <a:xfrm>
            <a:off x="2420925" y="744575"/>
            <a:ext cx="2606400" cy="3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merge</a:t>
            </a:r>
            <a:r>
              <a:rPr b="1" lang="en-GB" sz="3000"/>
              <a:t>Map</a:t>
            </a:r>
            <a:endParaRPr b="1"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switch</a:t>
            </a:r>
            <a:r>
              <a:rPr b="1" lang="en-GB" sz="3000"/>
              <a:t>Map</a:t>
            </a:r>
            <a:endParaRPr b="1"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concat</a:t>
            </a:r>
            <a:r>
              <a:rPr b="1" lang="en-GB" sz="3000"/>
              <a:t>Map</a:t>
            </a:r>
            <a:r>
              <a:rPr lang="en-GB" sz="3000"/>
              <a:t> 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exhaust</a:t>
            </a:r>
            <a:r>
              <a:rPr b="1" lang="en-GB" sz="3000"/>
              <a:t>Map</a:t>
            </a:r>
            <a:endParaRPr b="1"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sp>
        <p:nvSpPr>
          <p:cNvPr id="1354" name="Google Shape;1354;p1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9" name="Google Shape;1359;p140"/>
          <p:cNvCxnSpPr/>
          <p:nvPr/>
        </p:nvCxnSpPr>
        <p:spPr>
          <a:xfrm>
            <a:off x="2611675" y="2111527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140"/>
          <p:cNvCxnSpPr>
            <a:stCxn id="1361" idx="4"/>
            <a:endCxn id="1362" idx="0"/>
          </p:cNvCxnSpPr>
          <p:nvPr/>
        </p:nvCxnSpPr>
        <p:spPr>
          <a:xfrm>
            <a:off x="6649075" y="2302927"/>
            <a:ext cx="0" cy="81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140"/>
          <p:cNvSpPr/>
          <p:nvPr/>
        </p:nvSpPr>
        <p:spPr>
          <a:xfrm>
            <a:off x="64690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3" name="Google Shape;1363;p140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1364" name="Google Shape;1364;p140"/>
          <p:cNvCxnSpPr/>
          <p:nvPr/>
        </p:nvCxnSpPr>
        <p:spPr>
          <a:xfrm>
            <a:off x="2611675" y="32836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140"/>
          <p:cNvSpPr txBox="1"/>
          <p:nvPr/>
        </p:nvSpPr>
        <p:spPr>
          <a:xfrm>
            <a:off x="438056" y="3059077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66" name="Google Shape;1366;p140"/>
          <p:cNvSpPr txBox="1"/>
          <p:nvPr/>
        </p:nvSpPr>
        <p:spPr>
          <a:xfrm>
            <a:off x="311706" y="188591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67" name="Google Shape;1367;p140"/>
          <p:cNvSpPr/>
          <p:nvPr/>
        </p:nvSpPr>
        <p:spPr>
          <a:xfrm>
            <a:off x="33316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68" name="Google Shape;1368;p140"/>
          <p:cNvCxnSpPr>
            <a:stCxn id="1369" idx="4"/>
            <a:endCxn id="1370" idx="0"/>
          </p:cNvCxnSpPr>
          <p:nvPr/>
        </p:nvCxnSpPr>
        <p:spPr>
          <a:xfrm>
            <a:off x="4508875" y="2302927"/>
            <a:ext cx="0" cy="81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140"/>
          <p:cNvCxnSpPr>
            <a:stCxn id="1367" idx="4"/>
            <a:endCxn id="1372" idx="0"/>
          </p:cNvCxnSpPr>
          <p:nvPr/>
        </p:nvCxnSpPr>
        <p:spPr>
          <a:xfrm>
            <a:off x="3511675" y="2302927"/>
            <a:ext cx="0" cy="81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140"/>
          <p:cNvSpPr/>
          <p:nvPr/>
        </p:nvSpPr>
        <p:spPr>
          <a:xfrm>
            <a:off x="43288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0" name="Google Shape;1370;p140"/>
          <p:cNvSpPr/>
          <p:nvPr/>
        </p:nvSpPr>
        <p:spPr>
          <a:xfrm>
            <a:off x="4328875" y="311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2" name="Google Shape;1372;p140"/>
          <p:cNvSpPr/>
          <p:nvPr/>
        </p:nvSpPr>
        <p:spPr>
          <a:xfrm>
            <a:off x="3331675" y="311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3" name="Google Shape;1373;p140"/>
          <p:cNvCxnSpPr>
            <a:stCxn id="1374" idx="4"/>
            <a:endCxn id="1375" idx="0"/>
          </p:cNvCxnSpPr>
          <p:nvPr/>
        </p:nvCxnSpPr>
        <p:spPr>
          <a:xfrm>
            <a:off x="5582275" y="2302927"/>
            <a:ext cx="0" cy="81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140"/>
          <p:cNvSpPr/>
          <p:nvPr/>
        </p:nvSpPr>
        <p:spPr>
          <a:xfrm>
            <a:off x="54022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5" name="Google Shape;1375;p140"/>
          <p:cNvSpPr/>
          <p:nvPr/>
        </p:nvSpPr>
        <p:spPr>
          <a:xfrm>
            <a:off x="5402275" y="311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6" name="Google Shape;1376;p140"/>
          <p:cNvSpPr/>
          <p:nvPr/>
        </p:nvSpPr>
        <p:spPr>
          <a:xfrm>
            <a:off x="2611686" y="2482927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map(v =&gt; v *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2" name="Google Shape;1362;p140"/>
          <p:cNvSpPr/>
          <p:nvPr/>
        </p:nvSpPr>
        <p:spPr>
          <a:xfrm>
            <a:off x="6469075" y="311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1" name="Google Shape;1381;p141"/>
          <p:cNvCxnSpPr/>
          <p:nvPr/>
        </p:nvCxnSpPr>
        <p:spPr>
          <a:xfrm>
            <a:off x="2611675" y="2111527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141"/>
          <p:cNvCxnSpPr>
            <a:stCxn id="1383" idx="4"/>
            <a:endCxn id="1384" idx="0"/>
          </p:cNvCxnSpPr>
          <p:nvPr/>
        </p:nvCxnSpPr>
        <p:spPr>
          <a:xfrm flipH="1">
            <a:off x="6647275" y="2302927"/>
            <a:ext cx="1800" cy="795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83" name="Google Shape;1383;p141"/>
          <p:cNvSpPr/>
          <p:nvPr/>
        </p:nvSpPr>
        <p:spPr>
          <a:xfrm>
            <a:off x="64690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5" name="Google Shape;1385;p141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cxnSp>
        <p:nvCxnSpPr>
          <p:cNvPr id="1386" name="Google Shape;1386;p141"/>
          <p:cNvCxnSpPr/>
          <p:nvPr/>
        </p:nvCxnSpPr>
        <p:spPr>
          <a:xfrm>
            <a:off x="2611675" y="32820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7" name="Google Shape;1387;p141"/>
          <p:cNvSpPr txBox="1"/>
          <p:nvPr/>
        </p:nvSpPr>
        <p:spPr>
          <a:xfrm>
            <a:off x="438056" y="3059077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88" name="Google Shape;1388;p141"/>
          <p:cNvSpPr txBox="1"/>
          <p:nvPr/>
        </p:nvSpPr>
        <p:spPr>
          <a:xfrm>
            <a:off x="311706" y="188591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89" name="Google Shape;1389;p141"/>
          <p:cNvSpPr/>
          <p:nvPr/>
        </p:nvSpPr>
        <p:spPr>
          <a:xfrm>
            <a:off x="33316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0" name="Google Shape;1390;p141"/>
          <p:cNvCxnSpPr>
            <a:stCxn id="1391" idx="4"/>
            <a:endCxn id="1392" idx="0"/>
          </p:cNvCxnSpPr>
          <p:nvPr/>
        </p:nvCxnSpPr>
        <p:spPr>
          <a:xfrm flipH="1">
            <a:off x="4507075" y="2302927"/>
            <a:ext cx="1800" cy="795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141"/>
          <p:cNvCxnSpPr>
            <a:stCxn id="1389" idx="4"/>
            <a:endCxn id="1394" idx="0"/>
          </p:cNvCxnSpPr>
          <p:nvPr/>
        </p:nvCxnSpPr>
        <p:spPr>
          <a:xfrm flipH="1">
            <a:off x="3509875" y="2302927"/>
            <a:ext cx="1800" cy="795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141"/>
          <p:cNvSpPr/>
          <p:nvPr/>
        </p:nvSpPr>
        <p:spPr>
          <a:xfrm>
            <a:off x="43288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2" name="Google Shape;1392;p141"/>
          <p:cNvSpPr/>
          <p:nvPr/>
        </p:nvSpPr>
        <p:spPr>
          <a:xfrm>
            <a:off x="4327200" y="3098673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4" name="Google Shape;1394;p141"/>
          <p:cNvSpPr/>
          <p:nvPr/>
        </p:nvSpPr>
        <p:spPr>
          <a:xfrm>
            <a:off x="3330000" y="3098673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95" name="Google Shape;1395;p141"/>
          <p:cNvCxnSpPr>
            <a:stCxn id="1396" idx="4"/>
            <a:endCxn id="1397" idx="0"/>
          </p:cNvCxnSpPr>
          <p:nvPr/>
        </p:nvCxnSpPr>
        <p:spPr>
          <a:xfrm flipH="1">
            <a:off x="5580475" y="2302927"/>
            <a:ext cx="1800" cy="795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141"/>
          <p:cNvSpPr/>
          <p:nvPr/>
        </p:nvSpPr>
        <p:spPr>
          <a:xfrm>
            <a:off x="54022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7" name="Google Shape;1397;p141"/>
          <p:cNvSpPr/>
          <p:nvPr/>
        </p:nvSpPr>
        <p:spPr>
          <a:xfrm>
            <a:off x="5400600" y="3098673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8" name="Google Shape;1398;p141"/>
          <p:cNvSpPr/>
          <p:nvPr/>
        </p:nvSpPr>
        <p:spPr>
          <a:xfrm>
            <a:off x="2611686" y="2482927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map(  =&gt; </a:t>
            </a:r>
            <a:r>
              <a:rPr b="1" lang="en-GB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4" name="Google Shape;1384;p141"/>
          <p:cNvSpPr/>
          <p:nvPr/>
        </p:nvSpPr>
        <p:spPr>
          <a:xfrm>
            <a:off x="6467400" y="3098673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9" name="Google Shape;1399;p141"/>
          <p:cNvSpPr/>
          <p:nvPr/>
        </p:nvSpPr>
        <p:spPr>
          <a:xfrm>
            <a:off x="5040052" y="2572928"/>
            <a:ext cx="145200" cy="14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41"/>
          <p:cNvSpPr txBox="1"/>
          <p:nvPr/>
        </p:nvSpPr>
        <p:spPr>
          <a:xfrm>
            <a:off x="5402465" y="2454731"/>
            <a:ext cx="438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5" name="Google Shape;1405;p142"/>
          <p:cNvCxnSpPr/>
          <p:nvPr/>
        </p:nvCxnSpPr>
        <p:spPr>
          <a:xfrm>
            <a:off x="2611675" y="32820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142"/>
          <p:cNvSpPr/>
          <p:nvPr/>
        </p:nvSpPr>
        <p:spPr>
          <a:xfrm>
            <a:off x="4327200" y="31140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7" name="Google Shape;1407;p142"/>
          <p:cNvSpPr/>
          <p:nvPr/>
        </p:nvSpPr>
        <p:spPr>
          <a:xfrm>
            <a:off x="3330000" y="31140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8" name="Google Shape;1408;p142"/>
          <p:cNvSpPr/>
          <p:nvPr/>
        </p:nvSpPr>
        <p:spPr>
          <a:xfrm>
            <a:off x="5400600" y="31140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9" name="Google Shape;1409;p142"/>
          <p:cNvSpPr/>
          <p:nvPr/>
        </p:nvSpPr>
        <p:spPr>
          <a:xfrm>
            <a:off x="6467400" y="31140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0" name="Google Shape;1410;p142"/>
          <p:cNvCxnSpPr/>
          <p:nvPr/>
        </p:nvCxnSpPr>
        <p:spPr>
          <a:xfrm>
            <a:off x="2611675" y="2111527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142"/>
          <p:cNvCxnSpPr>
            <a:stCxn id="1412" idx="4"/>
            <a:endCxn id="1413" idx="0"/>
          </p:cNvCxnSpPr>
          <p:nvPr/>
        </p:nvCxnSpPr>
        <p:spPr>
          <a:xfrm>
            <a:off x="6649075" y="2302927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12" name="Google Shape;1412;p142"/>
          <p:cNvSpPr/>
          <p:nvPr/>
        </p:nvSpPr>
        <p:spPr>
          <a:xfrm>
            <a:off x="64690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4" name="Google Shape;1414;p142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  <p:sp>
        <p:nvSpPr>
          <p:cNvPr id="1415" name="Google Shape;1415;p142"/>
          <p:cNvSpPr txBox="1"/>
          <p:nvPr/>
        </p:nvSpPr>
        <p:spPr>
          <a:xfrm>
            <a:off x="438056" y="3059077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16" name="Google Shape;1416;p142"/>
          <p:cNvSpPr txBox="1"/>
          <p:nvPr/>
        </p:nvSpPr>
        <p:spPr>
          <a:xfrm>
            <a:off x="311706" y="188591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17" name="Google Shape;1417;p142"/>
          <p:cNvSpPr/>
          <p:nvPr/>
        </p:nvSpPr>
        <p:spPr>
          <a:xfrm>
            <a:off x="33316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8" name="Google Shape;1418;p142"/>
          <p:cNvCxnSpPr>
            <a:stCxn id="1419" idx="4"/>
            <a:endCxn id="1420" idx="0"/>
          </p:cNvCxnSpPr>
          <p:nvPr/>
        </p:nvCxnSpPr>
        <p:spPr>
          <a:xfrm>
            <a:off x="4508875" y="2302927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21" name="Google Shape;1421;p142"/>
          <p:cNvCxnSpPr>
            <a:stCxn id="1417" idx="4"/>
            <a:endCxn id="1422" idx="0"/>
          </p:cNvCxnSpPr>
          <p:nvPr/>
        </p:nvCxnSpPr>
        <p:spPr>
          <a:xfrm>
            <a:off x="3511675" y="2302927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19" name="Google Shape;1419;p142"/>
          <p:cNvSpPr/>
          <p:nvPr/>
        </p:nvSpPr>
        <p:spPr>
          <a:xfrm>
            <a:off x="43288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0" name="Google Shape;1420;p142"/>
          <p:cNvSpPr/>
          <p:nvPr/>
        </p:nvSpPr>
        <p:spPr>
          <a:xfrm>
            <a:off x="4328875" y="3111327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2" name="Google Shape;1422;p142"/>
          <p:cNvSpPr/>
          <p:nvPr/>
        </p:nvSpPr>
        <p:spPr>
          <a:xfrm>
            <a:off x="3331675" y="3111327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23" name="Google Shape;1423;p142"/>
          <p:cNvCxnSpPr>
            <a:stCxn id="1424" idx="4"/>
            <a:endCxn id="1425" idx="0"/>
          </p:cNvCxnSpPr>
          <p:nvPr/>
        </p:nvCxnSpPr>
        <p:spPr>
          <a:xfrm>
            <a:off x="5582275" y="2302927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4" name="Google Shape;1424;p142"/>
          <p:cNvSpPr/>
          <p:nvPr/>
        </p:nvSpPr>
        <p:spPr>
          <a:xfrm>
            <a:off x="5402275" y="1942927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5" name="Google Shape;1425;p142"/>
          <p:cNvSpPr/>
          <p:nvPr/>
        </p:nvSpPr>
        <p:spPr>
          <a:xfrm>
            <a:off x="5402275" y="3111327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6" name="Google Shape;1426;p142"/>
          <p:cNvSpPr/>
          <p:nvPr/>
        </p:nvSpPr>
        <p:spPr>
          <a:xfrm>
            <a:off x="2611686" y="2482927"/>
            <a:ext cx="5315400" cy="3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map(  =&gt;  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3" name="Google Shape;1413;p142"/>
          <p:cNvSpPr/>
          <p:nvPr/>
        </p:nvSpPr>
        <p:spPr>
          <a:xfrm>
            <a:off x="6469075" y="3111327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27" name="Google Shape;1427;p142"/>
          <p:cNvGrpSpPr/>
          <p:nvPr/>
        </p:nvGrpSpPr>
        <p:grpSpPr>
          <a:xfrm>
            <a:off x="5024583" y="2572928"/>
            <a:ext cx="871712" cy="145200"/>
            <a:chOff x="1572379" y="2678920"/>
            <a:chExt cx="871712" cy="145200"/>
          </a:xfrm>
        </p:grpSpPr>
        <p:sp>
          <p:nvSpPr>
            <p:cNvPr id="1428" name="Google Shape;1428;p142"/>
            <p:cNvSpPr/>
            <p:nvPr/>
          </p:nvSpPr>
          <p:spPr>
            <a:xfrm>
              <a:off x="1572379" y="2678920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142"/>
            <p:cNvGrpSpPr/>
            <p:nvPr/>
          </p:nvGrpSpPr>
          <p:grpSpPr>
            <a:xfrm>
              <a:off x="2018091" y="2678920"/>
              <a:ext cx="426000" cy="145200"/>
              <a:chOff x="2018091" y="2678920"/>
              <a:chExt cx="426000" cy="145200"/>
            </a:xfrm>
          </p:grpSpPr>
          <p:cxnSp>
            <p:nvCxnSpPr>
              <p:cNvPr id="1430" name="Google Shape;1430;p142"/>
              <p:cNvCxnSpPr/>
              <p:nvPr/>
            </p:nvCxnSpPr>
            <p:spPr>
              <a:xfrm>
                <a:off x="2018091" y="2751520"/>
                <a:ext cx="42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31" name="Google Shape;1431;p142"/>
              <p:cNvSpPr/>
              <p:nvPr/>
            </p:nvSpPr>
            <p:spPr>
              <a:xfrm>
                <a:off x="2102563" y="2678920"/>
                <a:ext cx="145200" cy="145200"/>
              </a:xfrm>
              <a:prstGeom prst="rect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142"/>
          <p:cNvGrpSpPr/>
          <p:nvPr/>
        </p:nvGrpSpPr>
        <p:grpSpPr>
          <a:xfrm>
            <a:off x="3510000" y="3471327"/>
            <a:ext cx="623344" cy="453600"/>
            <a:chOff x="3510000" y="3510000"/>
            <a:chExt cx="623344" cy="453600"/>
          </a:xfrm>
        </p:grpSpPr>
        <p:cxnSp>
          <p:nvCxnSpPr>
            <p:cNvPr id="1433" name="Google Shape;1433;p142"/>
            <p:cNvCxnSpPr/>
            <p:nvPr/>
          </p:nvCxnSpPr>
          <p:spPr>
            <a:xfrm>
              <a:off x="3510000" y="3873600"/>
              <a:ext cx="58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4" name="Google Shape;1434;p142"/>
            <p:cNvCxnSpPr/>
            <p:nvPr/>
          </p:nvCxnSpPr>
          <p:spPr>
            <a:xfrm>
              <a:off x="3510000" y="3510000"/>
              <a:ext cx="0" cy="36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142"/>
            <p:cNvSpPr/>
            <p:nvPr/>
          </p:nvSpPr>
          <p:spPr>
            <a:xfrm>
              <a:off x="4097344" y="3782465"/>
              <a:ext cx="36000" cy="180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6" name="Google Shape;1436;p142"/>
            <p:cNvSpPr/>
            <p:nvPr/>
          </p:nvSpPr>
          <p:spPr>
            <a:xfrm>
              <a:off x="3708000" y="3783600"/>
              <a:ext cx="180000" cy="18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37" name="Google Shape;1437;p142"/>
          <p:cNvGrpSpPr/>
          <p:nvPr/>
        </p:nvGrpSpPr>
        <p:grpSpPr>
          <a:xfrm>
            <a:off x="4500600" y="3471327"/>
            <a:ext cx="623344" cy="453600"/>
            <a:chOff x="3510000" y="3510000"/>
            <a:chExt cx="623344" cy="453600"/>
          </a:xfrm>
        </p:grpSpPr>
        <p:cxnSp>
          <p:nvCxnSpPr>
            <p:cNvPr id="1438" name="Google Shape;1438;p142"/>
            <p:cNvCxnSpPr/>
            <p:nvPr/>
          </p:nvCxnSpPr>
          <p:spPr>
            <a:xfrm>
              <a:off x="3510000" y="3873600"/>
              <a:ext cx="58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9" name="Google Shape;1439;p142"/>
            <p:cNvCxnSpPr/>
            <p:nvPr/>
          </p:nvCxnSpPr>
          <p:spPr>
            <a:xfrm>
              <a:off x="3510000" y="3510000"/>
              <a:ext cx="0" cy="36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0" name="Google Shape;1440;p142"/>
            <p:cNvSpPr/>
            <p:nvPr/>
          </p:nvSpPr>
          <p:spPr>
            <a:xfrm>
              <a:off x="4097344" y="3782465"/>
              <a:ext cx="36000" cy="180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41" name="Google Shape;1441;p142"/>
            <p:cNvSpPr/>
            <p:nvPr/>
          </p:nvSpPr>
          <p:spPr>
            <a:xfrm>
              <a:off x="3708000" y="3783600"/>
              <a:ext cx="180000" cy="18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42" name="Google Shape;1442;p142"/>
          <p:cNvGrpSpPr/>
          <p:nvPr/>
        </p:nvGrpSpPr>
        <p:grpSpPr>
          <a:xfrm>
            <a:off x="5580000" y="3471327"/>
            <a:ext cx="623344" cy="453600"/>
            <a:chOff x="3510000" y="3510000"/>
            <a:chExt cx="623344" cy="453600"/>
          </a:xfrm>
        </p:grpSpPr>
        <p:cxnSp>
          <p:nvCxnSpPr>
            <p:cNvPr id="1443" name="Google Shape;1443;p142"/>
            <p:cNvCxnSpPr/>
            <p:nvPr/>
          </p:nvCxnSpPr>
          <p:spPr>
            <a:xfrm>
              <a:off x="3510000" y="3873600"/>
              <a:ext cx="58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4" name="Google Shape;1444;p142"/>
            <p:cNvCxnSpPr/>
            <p:nvPr/>
          </p:nvCxnSpPr>
          <p:spPr>
            <a:xfrm>
              <a:off x="3510000" y="3510000"/>
              <a:ext cx="0" cy="36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5" name="Google Shape;1445;p142"/>
            <p:cNvSpPr/>
            <p:nvPr/>
          </p:nvSpPr>
          <p:spPr>
            <a:xfrm>
              <a:off x="4097344" y="3782465"/>
              <a:ext cx="36000" cy="180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46" name="Google Shape;1446;p142"/>
            <p:cNvSpPr/>
            <p:nvPr/>
          </p:nvSpPr>
          <p:spPr>
            <a:xfrm>
              <a:off x="3708000" y="3783600"/>
              <a:ext cx="180000" cy="18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47" name="Google Shape;1447;p142"/>
          <p:cNvGrpSpPr/>
          <p:nvPr/>
        </p:nvGrpSpPr>
        <p:grpSpPr>
          <a:xfrm>
            <a:off x="6660000" y="3471327"/>
            <a:ext cx="623344" cy="453600"/>
            <a:chOff x="3510000" y="3510000"/>
            <a:chExt cx="623344" cy="453600"/>
          </a:xfrm>
        </p:grpSpPr>
        <p:cxnSp>
          <p:nvCxnSpPr>
            <p:cNvPr id="1448" name="Google Shape;1448;p142"/>
            <p:cNvCxnSpPr/>
            <p:nvPr/>
          </p:nvCxnSpPr>
          <p:spPr>
            <a:xfrm>
              <a:off x="3510000" y="3873600"/>
              <a:ext cx="589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9" name="Google Shape;1449;p142"/>
            <p:cNvCxnSpPr/>
            <p:nvPr/>
          </p:nvCxnSpPr>
          <p:spPr>
            <a:xfrm>
              <a:off x="3510000" y="3510000"/>
              <a:ext cx="0" cy="36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142"/>
            <p:cNvSpPr/>
            <p:nvPr/>
          </p:nvSpPr>
          <p:spPr>
            <a:xfrm>
              <a:off x="4097344" y="3782465"/>
              <a:ext cx="36000" cy="180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51" name="Google Shape;1451;p142"/>
            <p:cNvSpPr/>
            <p:nvPr/>
          </p:nvSpPr>
          <p:spPr>
            <a:xfrm>
              <a:off x="3708000" y="3783600"/>
              <a:ext cx="180000" cy="18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43"/>
          <p:cNvSpPr txBox="1"/>
          <p:nvPr>
            <p:ph type="ctrTitle"/>
          </p:nvPr>
        </p:nvSpPr>
        <p:spPr>
          <a:xfrm>
            <a:off x="2420925" y="744575"/>
            <a:ext cx="2606400" cy="3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merge</a:t>
            </a:r>
            <a:r>
              <a:rPr lang="en-GB" sz="3000"/>
              <a:t>Map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switch</a:t>
            </a:r>
            <a:r>
              <a:rPr lang="en-GB" sz="3000"/>
              <a:t>Map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concat</a:t>
            </a:r>
            <a:r>
              <a:rPr lang="en-GB" sz="3000"/>
              <a:t>Map 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exhaust</a:t>
            </a:r>
            <a:r>
              <a:rPr lang="en-GB" sz="3000"/>
              <a:t>Map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operations </a:t>
            </a:r>
            <a:br>
              <a:rPr lang="en-GB"/>
            </a:br>
            <a:r>
              <a:rPr lang="en-GB"/>
              <a:t>related to time</a:t>
            </a:r>
            <a:endParaRPr/>
          </a:p>
        </p:txBody>
      </p:sp>
      <p:sp>
        <p:nvSpPr>
          <p:cNvPr id="1462" name="Google Shape;1462;p1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 Skills</a:t>
            </a:r>
            <a:endParaRPr/>
          </a:p>
        </p:txBody>
      </p:sp>
      <p:sp>
        <p:nvSpPr>
          <p:cNvPr id="469" name="Google Shape;469;p91"/>
          <p:cNvSpPr txBox="1"/>
          <p:nvPr>
            <p:ph idx="1" type="body"/>
          </p:nvPr>
        </p:nvSpPr>
        <p:spPr>
          <a:xfrm>
            <a:off x="311700" y="1572850"/>
            <a:ext cx="39999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Awesome teacher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Sharp minded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Colorful t-shirts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Funny hobbies</a:t>
            </a:r>
            <a:endParaRPr sz="1800"/>
          </a:p>
        </p:txBody>
      </p:sp>
      <p:sp>
        <p:nvSpPr>
          <p:cNvPr id="470" name="Google Shape;470;p91"/>
          <p:cNvSpPr txBox="1"/>
          <p:nvPr/>
        </p:nvSpPr>
        <p:spPr>
          <a:xfrm>
            <a:off x="3480953" y="4220804"/>
            <a:ext cx="2013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Channel9</a:t>
            </a:r>
            <a:endParaRPr sz="1100"/>
          </a:p>
        </p:txBody>
      </p:sp>
      <p:pic>
        <p:nvPicPr>
          <p:cNvPr id="471" name="Google Shape;47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950" y="1572844"/>
            <a:ext cx="3530614" cy="264796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7" name="Google Shape;1467;p145"/>
          <p:cNvCxnSpPr/>
          <p:nvPr/>
        </p:nvCxnSpPr>
        <p:spPr>
          <a:xfrm>
            <a:off x="3724350" y="968525"/>
            <a:ext cx="2072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145"/>
          <p:cNvCxnSpPr/>
          <p:nvPr/>
        </p:nvCxnSpPr>
        <p:spPr>
          <a:xfrm>
            <a:off x="3742100" y="1501925"/>
            <a:ext cx="2049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145"/>
          <p:cNvSpPr/>
          <p:nvPr/>
        </p:nvSpPr>
        <p:spPr>
          <a:xfrm>
            <a:off x="3941275" y="799927"/>
            <a:ext cx="360000" cy="36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0" name="Google Shape;1470;p145"/>
          <p:cNvSpPr/>
          <p:nvPr/>
        </p:nvSpPr>
        <p:spPr>
          <a:xfrm>
            <a:off x="4709875" y="799927"/>
            <a:ext cx="360000" cy="36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71" name="Google Shape;1471;p145"/>
          <p:cNvGrpSpPr/>
          <p:nvPr/>
        </p:nvGrpSpPr>
        <p:grpSpPr>
          <a:xfrm>
            <a:off x="3742100" y="2476327"/>
            <a:ext cx="2049600" cy="360000"/>
            <a:chOff x="3742100" y="2476327"/>
            <a:chExt cx="2049600" cy="360000"/>
          </a:xfrm>
        </p:grpSpPr>
        <p:cxnSp>
          <p:nvCxnSpPr>
            <p:cNvPr id="1472" name="Google Shape;1472;p145"/>
            <p:cNvCxnSpPr/>
            <p:nvPr/>
          </p:nvCxnSpPr>
          <p:spPr>
            <a:xfrm>
              <a:off x="3742100" y="2652660"/>
              <a:ext cx="2049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3" name="Google Shape;1473;p145"/>
            <p:cNvSpPr/>
            <p:nvPr/>
          </p:nvSpPr>
          <p:spPr>
            <a:xfrm>
              <a:off x="3941275" y="24763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4" name="Google Shape;1474;p145"/>
            <p:cNvSpPr/>
            <p:nvPr/>
          </p:nvSpPr>
          <p:spPr>
            <a:xfrm>
              <a:off x="4709875" y="24763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5" name="Google Shape;1475;p145"/>
            <p:cNvSpPr/>
            <p:nvPr/>
          </p:nvSpPr>
          <p:spPr>
            <a:xfrm>
              <a:off x="5097475" y="24763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6" name="Google Shape;1476;p145"/>
            <p:cNvSpPr/>
            <p:nvPr/>
          </p:nvSpPr>
          <p:spPr>
            <a:xfrm>
              <a:off x="4335475" y="24763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477" name="Google Shape;1477;p145"/>
          <p:cNvSpPr/>
          <p:nvPr/>
        </p:nvSpPr>
        <p:spPr>
          <a:xfrm>
            <a:off x="5097475" y="1325592"/>
            <a:ext cx="360000" cy="360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8" name="Google Shape;1478;p145"/>
          <p:cNvSpPr/>
          <p:nvPr/>
        </p:nvSpPr>
        <p:spPr>
          <a:xfrm>
            <a:off x="4335475" y="1325592"/>
            <a:ext cx="360000" cy="360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79" name="Google Shape;1479;p145"/>
          <p:cNvGrpSpPr/>
          <p:nvPr/>
        </p:nvGrpSpPr>
        <p:grpSpPr>
          <a:xfrm>
            <a:off x="3742100" y="3543127"/>
            <a:ext cx="2049600" cy="360000"/>
            <a:chOff x="3742100" y="3543127"/>
            <a:chExt cx="2049600" cy="360000"/>
          </a:xfrm>
        </p:grpSpPr>
        <p:cxnSp>
          <p:nvCxnSpPr>
            <p:cNvPr id="1480" name="Google Shape;1480;p145"/>
            <p:cNvCxnSpPr/>
            <p:nvPr/>
          </p:nvCxnSpPr>
          <p:spPr>
            <a:xfrm>
              <a:off x="3742100" y="3719460"/>
              <a:ext cx="2049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1" name="Google Shape;1481;p145"/>
            <p:cNvSpPr/>
            <p:nvPr/>
          </p:nvSpPr>
          <p:spPr>
            <a:xfrm>
              <a:off x="3941275" y="35431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2" name="Google Shape;1482;p145"/>
            <p:cNvSpPr/>
            <p:nvPr/>
          </p:nvSpPr>
          <p:spPr>
            <a:xfrm>
              <a:off x="4716475" y="35431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3" name="Google Shape;1483;p145"/>
            <p:cNvSpPr/>
            <p:nvPr/>
          </p:nvSpPr>
          <p:spPr>
            <a:xfrm>
              <a:off x="4335475" y="35431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84" name="Google Shape;1484;p145"/>
          <p:cNvGrpSpPr/>
          <p:nvPr/>
        </p:nvGrpSpPr>
        <p:grpSpPr>
          <a:xfrm>
            <a:off x="3742100" y="4076527"/>
            <a:ext cx="2049600" cy="360000"/>
            <a:chOff x="3742100" y="4076527"/>
            <a:chExt cx="2049600" cy="360000"/>
          </a:xfrm>
        </p:grpSpPr>
        <p:cxnSp>
          <p:nvCxnSpPr>
            <p:cNvPr id="1485" name="Google Shape;1485;p145"/>
            <p:cNvCxnSpPr/>
            <p:nvPr/>
          </p:nvCxnSpPr>
          <p:spPr>
            <a:xfrm>
              <a:off x="3742100" y="4252860"/>
              <a:ext cx="2049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6" name="Google Shape;1486;p145"/>
            <p:cNvSpPr/>
            <p:nvPr/>
          </p:nvSpPr>
          <p:spPr>
            <a:xfrm>
              <a:off x="3941275" y="40765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7" name="Google Shape;1487;p145"/>
            <p:cNvSpPr/>
            <p:nvPr/>
          </p:nvSpPr>
          <p:spPr>
            <a:xfrm>
              <a:off x="4328875" y="40765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8" name="Google Shape;1488;p145"/>
            <p:cNvSpPr/>
            <p:nvPr/>
          </p:nvSpPr>
          <p:spPr>
            <a:xfrm>
              <a:off x="4716475" y="40765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89" name="Google Shape;1489;p145"/>
          <p:cNvGrpSpPr/>
          <p:nvPr/>
        </p:nvGrpSpPr>
        <p:grpSpPr>
          <a:xfrm>
            <a:off x="3742100" y="3009727"/>
            <a:ext cx="2049600" cy="360000"/>
            <a:chOff x="3742100" y="3009727"/>
            <a:chExt cx="2049600" cy="360000"/>
          </a:xfrm>
        </p:grpSpPr>
        <p:cxnSp>
          <p:nvCxnSpPr>
            <p:cNvPr id="1490" name="Google Shape;1490;p145"/>
            <p:cNvCxnSpPr/>
            <p:nvPr/>
          </p:nvCxnSpPr>
          <p:spPr>
            <a:xfrm>
              <a:off x="3742100" y="3186060"/>
              <a:ext cx="2049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1" name="Google Shape;1491;p145"/>
            <p:cNvSpPr/>
            <p:nvPr/>
          </p:nvSpPr>
          <p:spPr>
            <a:xfrm>
              <a:off x="3941275" y="30097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2" name="Google Shape;1492;p145"/>
            <p:cNvSpPr/>
            <p:nvPr/>
          </p:nvSpPr>
          <p:spPr>
            <a:xfrm>
              <a:off x="4328875" y="3009727"/>
              <a:ext cx="360000" cy="36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3" name="Google Shape;1493;p145"/>
            <p:cNvSpPr/>
            <p:nvPr/>
          </p:nvSpPr>
          <p:spPr>
            <a:xfrm>
              <a:off x="5097475" y="30097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4" name="Google Shape;1494;p145"/>
            <p:cNvSpPr/>
            <p:nvPr/>
          </p:nvSpPr>
          <p:spPr>
            <a:xfrm>
              <a:off x="4716475" y="3009727"/>
              <a:ext cx="360000" cy="360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495" name="Google Shape;1495;p145"/>
          <p:cNvCxnSpPr/>
          <p:nvPr/>
        </p:nvCxnSpPr>
        <p:spPr>
          <a:xfrm>
            <a:off x="3554175" y="2049669"/>
            <a:ext cx="2389800" cy="1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6" name="Google Shape;1496;p145"/>
          <p:cNvSpPr txBox="1"/>
          <p:nvPr/>
        </p:nvSpPr>
        <p:spPr>
          <a:xfrm>
            <a:off x="162425" y="2476325"/>
            <a:ext cx="27822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Combination related </a:t>
            </a:r>
            <a:br>
              <a:rPr lang="en-GB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 time</a:t>
            </a:r>
            <a:endParaRPr/>
          </a:p>
        </p:txBody>
      </p:sp>
      <p:sp>
        <p:nvSpPr>
          <p:cNvPr id="1497" name="Google Shape;1497;p145"/>
          <p:cNvSpPr txBox="1"/>
          <p:nvPr/>
        </p:nvSpPr>
        <p:spPr>
          <a:xfrm>
            <a:off x="162425" y="792200"/>
            <a:ext cx="27822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Streams of data</a:t>
            </a:r>
            <a:endParaRPr/>
          </a:p>
        </p:txBody>
      </p:sp>
      <p:sp>
        <p:nvSpPr>
          <p:cNvPr id="1498" name="Google Shape;1498;p145"/>
          <p:cNvSpPr txBox="1"/>
          <p:nvPr/>
        </p:nvSpPr>
        <p:spPr>
          <a:xfrm rot="5400000">
            <a:off x="2422075" y="1985508"/>
            <a:ext cx="654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mergeMap</a:t>
            </a:r>
            <a:endParaRPr/>
          </a:p>
        </p:txBody>
      </p:sp>
      <p:sp>
        <p:nvSpPr>
          <p:cNvPr id="1504" name="Google Shape;1504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47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mergeMap static</a:t>
            </a:r>
            <a:endParaRPr/>
          </a:p>
        </p:txBody>
      </p:sp>
      <p:grpSp>
        <p:nvGrpSpPr>
          <p:cNvPr id="1510" name="Google Shape;1510;p147"/>
          <p:cNvGrpSpPr/>
          <p:nvPr/>
        </p:nvGrpSpPr>
        <p:grpSpPr>
          <a:xfrm>
            <a:off x="2520000" y="1968600"/>
            <a:ext cx="5315400" cy="2002201"/>
            <a:chOff x="2520000" y="1968600"/>
            <a:chExt cx="5315400" cy="2002201"/>
          </a:xfrm>
        </p:grpSpPr>
        <p:sp>
          <p:nvSpPr>
            <p:cNvPr id="1511" name="Google Shape;1511;p147"/>
            <p:cNvSpPr/>
            <p:nvPr/>
          </p:nvSpPr>
          <p:spPr>
            <a:xfrm>
              <a:off x="2520011" y="2340000"/>
              <a:ext cx="5310000" cy="126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12" name="Google Shape;1512;p147"/>
            <p:cNvCxnSpPr/>
            <p:nvPr/>
          </p:nvCxnSpPr>
          <p:spPr>
            <a:xfrm>
              <a:off x="2520000" y="3970801"/>
              <a:ext cx="5315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3" name="Google Shape;1513;p147"/>
            <p:cNvCxnSpPr/>
            <p:nvPr/>
          </p:nvCxnSpPr>
          <p:spPr>
            <a:xfrm>
              <a:off x="2520000" y="1968600"/>
              <a:ext cx="5315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14" name="Google Shape;1514;p147"/>
          <p:cNvSpPr/>
          <p:nvPr/>
        </p:nvSpPr>
        <p:spPr>
          <a:xfrm>
            <a:off x="3424357" y="2520031"/>
            <a:ext cx="2309958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5" name="Google Shape;1515;p147"/>
          <p:cNvGrpSpPr/>
          <p:nvPr/>
        </p:nvGrpSpPr>
        <p:grpSpPr>
          <a:xfrm>
            <a:off x="3417064" y="2160000"/>
            <a:ext cx="2337640" cy="731358"/>
            <a:chOff x="3417064" y="2160000"/>
            <a:chExt cx="2337640" cy="731358"/>
          </a:xfrm>
        </p:grpSpPr>
        <p:cxnSp>
          <p:nvCxnSpPr>
            <p:cNvPr id="1516" name="Google Shape;1516;p147"/>
            <p:cNvCxnSpPr>
              <a:stCxn id="1517" idx="4"/>
              <a:endCxn id="1514" idx="1"/>
            </p:cNvCxnSpPr>
            <p:nvPr/>
          </p:nvCxnSpPr>
          <p:spPr>
            <a:xfrm>
              <a:off x="3417064" y="2160000"/>
              <a:ext cx="7200" cy="54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518" name="Google Shape;1518;p147"/>
            <p:cNvGrpSpPr/>
            <p:nvPr/>
          </p:nvGrpSpPr>
          <p:grpSpPr>
            <a:xfrm>
              <a:off x="3444748" y="2531364"/>
              <a:ext cx="2309956" cy="359995"/>
              <a:chOff x="5572356" y="3610647"/>
              <a:chExt cx="600600" cy="337200"/>
            </a:xfrm>
          </p:grpSpPr>
          <p:cxnSp>
            <p:nvCxnSpPr>
              <p:cNvPr id="1519" name="Google Shape;1519;p147"/>
              <p:cNvCxnSpPr/>
              <p:nvPr/>
            </p:nvCxnSpPr>
            <p:spPr>
              <a:xfrm>
                <a:off x="5572356" y="3779247"/>
                <a:ext cx="60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0" name="Google Shape;1520;p147"/>
              <p:cNvCxnSpPr/>
              <p:nvPr/>
            </p:nvCxnSpPr>
            <p:spPr>
              <a:xfrm>
                <a:off x="6170291" y="3610647"/>
                <a:ext cx="0" cy="33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21" name="Google Shape;1521;p147"/>
          <p:cNvGrpSpPr/>
          <p:nvPr/>
        </p:nvGrpSpPr>
        <p:grpSpPr>
          <a:xfrm>
            <a:off x="3508339" y="2505263"/>
            <a:ext cx="360000" cy="1646139"/>
            <a:chOff x="3508339" y="2505263"/>
            <a:chExt cx="360000" cy="1646139"/>
          </a:xfrm>
        </p:grpSpPr>
        <p:sp>
          <p:nvSpPr>
            <p:cNvPr id="1522" name="Google Shape;1522;p147"/>
            <p:cNvSpPr/>
            <p:nvPr/>
          </p:nvSpPr>
          <p:spPr>
            <a:xfrm>
              <a:off x="3508339" y="25052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 b="1" sz="800"/>
            </a:p>
          </p:txBody>
        </p:sp>
        <p:sp>
          <p:nvSpPr>
            <p:cNvPr id="1523" name="Google Shape;1523;p147"/>
            <p:cNvSpPr/>
            <p:nvPr/>
          </p:nvSpPr>
          <p:spPr>
            <a:xfrm>
              <a:off x="3508639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524" name="Google Shape;1524;p147"/>
            <p:cNvCxnSpPr>
              <a:stCxn id="1522" idx="2"/>
              <a:endCxn id="1523" idx="0"/>
            </p:cNvCxnSpPr>
            <p:nvPr/>
          </p:nvCxnSpPr>
          <p:spPr>
            <a:xfrm>
              <a:off x="3688339" y="28652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25" name="Google Shape;1525;p147"/>
          <p:cNvSpPr/>
          <p:nvPr/>
        </p:nvSpPr>
        <p:spPr>
          <a:xfrm>
            <a:off x="3780000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6" name="Google Shape;1526;p147"/>
          <p:cNvGrpSpPr/>
          <p:nvPr/>
        </p:nvGrpSpPr>
        <p:grpSpPr>
          <a:xfrm>
            <a:off x="4651339" y="2505263"/>
            <a:ext cx="360000" cy="1646139"/>
            <a:chOff x="4651339" y="2505263"/>
            <a:chExt cx="360000" cy="1646139"/>
          </a:xfrm>
        </p:grpSpPr>
        <p:sp>
          <p:nvSpPr>
            <p:cNvPr id="1527" name="Google Shape;1527;p147"/>
            <p:cNvSpPr/>
            <p:nvPr/>
          </p:nvSpPr>
          <p:spPr>
            <a:xfrm>
              <a:off x="4651339" y="25052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A2</a:t>
              </a:r>
              <a:endParaRPr b="1" sz="800"/>
            </a:p>
          </p:txBody>
        </p:sp>
        <p:sp>
          <p:nvSpPr>
            <p:cNvPr id="1528" name="Google Shape;1528;p147"/>
            <p:cNvSpPr/>
            <p:nvPr/>
          </p:nvSpPr>
          <p:spPr>
            <a:xfrm>
              <a:off x="4651639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A2</a:t>
              </a:r>
              <a:endParaRPr/>
            </a:p>
          </p:txBody>
        </p:sp>
        <p:cxnSp>
          <p:nvCxnSpPr>
            <p:cNvPr id="1529" name="Google Shape;1529;p147"/>
            <p:cNvCxnSpPr>
              <a:stCxn id="1527" idx="2"/>
              <a:endCxn id="1528" idx="0"/>
            </p:cNvCxnSpPr>
            <p:nvPr/>
          </p:nvCxnSpPr>
          <p:spPr>
            <a:xfrm>
              <a:off x="4831339" y="28652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17" name="Google Shape;1517;p147"/>
          <p:cNvSpPr/>
          <p:nvPr/>
        </p:nvSpPr>
        <p:spPr>
          <a:xfrm>
            <a:off x="3237064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30" name="Google Shape;1530;p147"/>
          <p:cNvGrpSpPr/>
          <p:nvPr/>
        </p:nvGrpSpPr>
        <p:grpSpPr>
          <a:xfrm>
            <a:off x="3959986" y="2160000"/>
            <a:ext cx="2057746" cy="1991401"/>
            <a:chOff x="3959986" y="2160000"/>
            <a:chExt cx="2057746" cy="1991401"/>
          </a:xfrm>
        </p:grpSpPr>
        <p:cxnSp>
          <p:nvCxnSpPr>
            <p:cNvPr id="1531" name="Google Shape;1531;p147"/>
            <p:cNvCxnSpPr>
              <a:stCxn id="1525" idx="4"/>
              <a:endCxn id="1532" idx="1"/>
            </p:cNvCxnSpPr>
            <p:nvPr/>
          </p:nvCxnSpPr>
          <p:spPr>
            <a:xfrm>
              <a:off x="3960000" y="2160000"/>
              <a:ext cx="0" cy="1094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533" name="Google Shape;1533;p147"/>
            <p:cNvGrpSpPr/>
            <p:nvPr/>
          </p:nvGrpSpPr>
          <p:grpSpPr>
            <a:xfrm>
              <a:off x="3959986" y="3074750"/>
              <a:ext cx="2057746" cy="371327"/>
              <a:chOff x="3710471" y="2505274"/>
              <a:chExt cx="1634299" cy="371327"/>
            </a:xfrm>
          </p:grpSpPr>
          <p:sp>
            <p:nvSpPr>
              <p:cNvPr id="1532" name="Google Shape;1532;p147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4" name="Google Shape;1534;p147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535" name="Google Shape;1535;p147"/>
                <p:cNvCxnSpPr/>
                <p:nvPr/>
              </p:nvCxnSpPr>
              <p:spPr>
                <a:xfrm>
                  <a:off x="5572356" y="3779247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36" name="Google Shape;1536;p147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537" name="Google Shape;1537;p147"/>
            <p:cNvSpPr/>
            <p:nvPr/>
          </p:nvSpPr>
          <p:spPr>
            <a:xfrm>
              <a:off x="4087000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 b="1" sz="800"/>
            </a:p>
          </p:txBody>
        </p:sp>
        <p:sp>
          <p:nvSpPr>
            <p:cNvPr id="1538" name="Google Shape;1538;p147"/>
            <p:cNvSpPr/>
            <p:nvPr/>
          </p:nvSpPr>
          <p:spPr>
            <a:xfrm>
              <a:off x="4080150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/>
            </a:p>
          </p:txBody>
        </p:sp>
        <p:cxnSp>
          <p:nvCxnSpPr>
            <p:cNvPr id="1539" name="Google Shape;1539;p147"/>
            <p:cNvCxnSpPr>
              <a:stCxn id="1537" idx="2"/>
              <a:endCxn id="1538" idx="0"/>
            </p:cNvCxnSpPr>
            <p:nvPr/>
          </p:nvCxnSpPr>
          <p:spPr>
            <a:xfrm flipH="1">
              <a:off x="4259800" y="3420000"/>
              <a:ext cx="72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40" name="Google Shape;1540;p147"/>
          <p:cNvGrpSpPr/>
          <p:nvPr/>
        </p:nvGrpSpPr>
        <p:grpSpPr>
          <a:xfrm>
            <a:off x="5230000" y="3060000"/>
            <a:ext cx="360000" cy="1091401"/>
            <a:chOff x="5230000" y="3060000"/>
            <a:chExt cx="360000" cy="1091401"/>
          </a:xfrm>
        </p:grpSpPr>
        <p:sp>
          <p:nvSpPr>
            <p:cNvPr id="1541" name="Google Shape;1541;p147"/>
            <p:cNvSpPr/>
            <p:nvPr/>
          </p:nvSpPr>
          <p:spPr>
            <a:xfrm>
              <a:off x="5230000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 b="1" sz="800"/>
            </a:p>
          </p:txBody>
        </p:sp>
        <p:sp>
          <p:nvSpPr>
            <p:cNvPr id="1542" name="Google Shape;1542;p147"/>
            <p:cNvSpPr/>
            <p:nvPr/>
          </p:nvSpPr>
          <p:spPr>
            <a:xfrm>
              <a:off x="5230300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/>
            </a:p>
          </p:txBody>
        </p:sp>
        <p:cxnSp>
          <p:nvCxnSpPr>
            <p:cNvPr id="1543" name="Google Shape;1543;p147"/>
            <p:cNvCxnSpPr>
              <a:stCxn id="1541" idx="2"/>
              <a:endCxn id="1542" idx="0"/>
            </p:cNvCxnSpPr>
            <p:nvPr/>
          </p:nvCxnSpPr>
          <p:spPr>
            <a:xfrm>
              <a:off x="5410000" y="3420000"/>
              <a:ext cx="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44" name="Google Shape;1544;p147"/>
          <p:cNvSpPr txBox="1"/>
          <p:nvPr/>
        </p:nvSpPr>
        <p:spPr>
          <a:xfrm>
            <a:off x="339000" y="3743998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45" name="Google Shape;1545;p147"/>
          <p:cNvSpPr txBox="1"/>
          <p:nvPr/>
        </p:nvSpPr>
        <p:spPr>
          <a:xfrm>
            <a:off x="212700" y="174240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concatMap</a:t>
            </a:r>
            <a:endParaRPr/>
          </a:p>
        </p:txBody>
      </p:sp>
      <p:sp>
        <p:nvSpPr>
          <p:cNvPr id="1551" name="Google Shape;1551;p1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49"/>
          <p:cNvSpPr/>
          <p:nvPr/>
        </p:nvSpPr>
        <p:spPr>
          <a:xfrm>
            <a:off x="2520011" y="2340000"/>
            <a:ext cx="5310000" cy="12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7" name="Google Shape;1557;p149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concatMap</a:t>
            </a:r>
            <a:endParaRPr/>
          </a:p>
        </p:txBody>
      </p:sp>
      <p:cxnSp>
        <p:nvCxnSpPr>
          <p:cNvPr id="1558" name="Google Shape;1558;p149"/>
          <p:cNvCxnSpPr/>
          <p:nvPr/>
        </p:nvCxnSpPr>
        <p:spPr>
          <a:xfrm>
            <a:off x="2520000" y="3970801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9" name="Google Shape;1559;p149"/>
          <p:cNvSpPr txBox="1"/>
          <p:nvPr/>
        </p:nvSpPr>
        <p:spPr>
          <a:xfrm>
            <a:off x="339000" y="3743998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560" name="Google Shape;1560;p149"/>
          <p:cNvCxnSpPr/>
          <p:nvPr/>
        </p:nvCxnSpPr>
        <p:spPr>
          <a:xfrm>
            <a:off x="2520000" y="1968600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149"/>
          <p:cNvSpPr txBox="1"/>
          <p:nvPr/>
        </p:nvSpPr>
        <p:spPr>
          <a:xfrm>
            <a:off x="212700" y="174240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1562" name="Google Shape;1562;p149"/>
          <p:cNvGrpSpPr/>
          <p:nvPr/>
        </p:nvGrpSpPr>
        <p:grpSpPr>
          <a:xfrm>
            <a:off x="3960000" y="2160000"/>
            <a:ext cx="1862953" cy="1991401"/>
            <a:chOff x="3960000" y="2160000"/>
            <a:chExt cx="1862953" cy="1991401"/>
          </a:xfrm>
        </p:grpSpPr>
        <p:cxnSp>
          <p:nvCxnSpPr>
            <p:cNvPr id="1563" name="Google Shape;1563;p149"/>
            <p:cNvCxnSpPr>
              <a:stCxn id="1564" idx="4"/>
              <a:endCxn id="1565" idx="1"/>
            </p:cNvCxnSpPr>
            <p:nvPr/>
          </p:nvCxnSpPr>
          <p:spPr>
            <a:xfrm>
              <a:off x="3960000" y="2160000"/>
              <a:ext cx="686700" cy="1094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566" name="Google Shape;1566;p149"/>
            <p:cNvGrpSpPr/>
            <p:nvPr/>
          </p:nvGrpSpPr>
          <p:grpSpPr>
            <a:xfrm>
              <a:off x="4646748" y="3074762"/>
              <a:ext cx="1176205" cy="371327"/>
              <a:chOff x="3710471" y="2505274"/>
              <a:chExt cx="1634299" cy="371327"/>
            </a:xfrm>
          </p:grpSpPr>
          <p:sp>
            <p:nvSpPr>
              <p:cNvPr id="1565" name="Google Shape;1565;p149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7" name="Google Shape;1567;p149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568" name="Google Shape;1568;p149"/>
                <p:cNvCxnSpPr/>
                <p:nvPr/>
              </p:nvCxnSpPr>
              <p:spPr>
                <a:xfrm>
                  <a:off x="5572356" y="3779247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69" name="Google Shape;1569;p149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570" name="Google Shape;1570;p149"/>
            <p:cNvSpPr/>
            <p:nvPr/>
          </p:nvSpPr>
          <p:spPr>
            <a:xfrm>
              <a:off x="4771654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 b="1" sz="800"/>
            </a:p>
          </p:txBody>
        </p:sp>
        <p:sp>
          <p:nvSpPr>
            <p:cNvPr id="1571" name="Google Shape;1571;p149"/>
            <p:cNvSpPr/>
            <p:nvPr/>
          </p:nvSpPr>
          <p:spPr>
            <a:xfrm>
              <a:off x="4764804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/>
            </a:p>
          </p:txBody>
        </p:sp>
        <p:cxnSp>
          <p:nvCxnSpPr>
            <p:cNvPr id="1572" name="Google Shape;1572;p149"/>
            <p:cNvCxnSpPr>
              <a:stCxn id="1570" idx="2"/>
              <a:endCxn id="1571" idx="0"/>
            </p:cNvCxnSpPr>
            <p:nvPr/>
          </p:nvCxnSpPr>
          <p:spPr>
            <a:xfrm flipH="1">
              <a:off x="4944454" y="3420000"/>
              <a:ext cx="72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73" name="Google Shape;1573;p149"/>
            <p:cNvSpPr/>
            <p:nvPr/>
          </p:nvSpPr>
          <p:spPr>
            <a:xfrm>
              <a:off x="5305054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 b="1" sz="800"/>
            </a:p>
          </p:txBody>
        </p:sp>
        <p:sp>
          <p:nvSpPr>
            <p:cNvPr id="1574" name="Google Shape;1574;p149"/>
            <p:cNvSpPr/>
            <p:nvPr/>
          </p:nvSpPr>
          <p:spPr>
            <a:xfrm>
              <a:off x="5305354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/>
            </a:p>
          </p:txBody>
        </p:sp>
        <p:cxnSp>
          <p:nvCxnSpPr>
            <p:cNvPr id="1575" name="Google Shape;1575;p149"/>
            <p:cNvCxnSpPr>
              <a:stCxn id="1573" idx="2"/>
              <a:endCxn id="1574" idx="0"/>
            </p:cNvCxnSpPr>
            <p:nvPr/>
          </p:nvCxnSpPr>
          <p:spPr>
            <a:xfrm>
              <a:off x="5485054" y="3420000"/>
              <a:ext cx="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76" name="Google Shape;1576;p149"/>
          <p:cNvGrpSpPr/>
          <p:nvPr/>
        </p:nvGrpSpPr>
        <p:grpSpPr>
          <a:xfrm>
            <a:off x="3780000" y="1800000"/>
            <a:ext cx="360000" cy="1464000"/>
            <a:chOff x="3780000" y="1800000"/>
            <a:chExt cx="360000" cy="1464000"/>
          </a:xfrm>
        </p:grpSpPr>
        <p:sp>
          <p:nvSpPr>
            <p:cNvPr id="1564" name="Google Shape;1564;p149"/>
            <p:cNvSpPr/>
            <p:nvPr/>
          </p:nvSpPr>
          <p:spPr>
            <a:xfrm>
              <a:off x="3780000" y="180000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77" name="Google Shape;1577;p149"/>
            <p:cNvCxnSpPr/>
            <p:nvPr/>
          </p:nvCxnSpPr>
          <p:spPr>
            <a:xfrm>
              <a:off x="3950464" y="2160000"/>
              <a:ext cx="0" cy="11040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78" name="Google Shape;1578;p149"/>
          <p:cNvGrpSpPr/>
          <p:nvPr/>
        </p:nvGrpSpPr>
        <p:grpSpPr>
          <a:xfrm>
            <a:off x="3237064" y="1800000"/>
            <a:ext cx="1409965" cy="2351401"/>
            <a:chOff x="3237064" y="1800000"/>
            <a:chExt cx="1409965" cy="2351401"/>
          </a:xfrm>
        </p:grpSpPr>
        <p:cxnSp>
          <p:nvCxnSpPr>
            <p:cNvPr id="1579" name="Google Shape;1579;p149"/>
            <p:cNvCxnSpPr>
              <a:stCxn id="1580" idx="4"/>
              <a:endCxn id="1581" idx="1"/>
            </p:cNvCxnSpPr>
            <p:nvPr/>
          </p:nvCxnSpPr>
          <p:spPr>
            <a:xfrm>
              <a:off x="3417064" y="2160000"/>
              <a:ext cx="1500" cy="54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82" name="Google Shape;1582;p149"/>
            <p:cNvSpPr/>
            <p:nvPr/>
          </p:nvSpPr>
          <p:spPr>
            <a:xfrm>
              <a:off x="3508639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583" name="Google Shape;1583;p149"/>
            <p:cNvCxnSpPr>
              <a:stCxn id="1584" idx="2"/>
              <a:endCxn id="1582" idx="0"/>
            </p:cNvCxnSpPr>
            <p:nvPr/>
          </p:nvCxnSpPr>
          <p:spPr>
            <a:xfrm>
              <a:off x="3688339" y="28652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85" name="Google Shape;1585;p149"/>
            <p:cNvSpPr/>
            <p:nvPr/>
          </p:nvSpPr>
          <p:spPr>
            <a:xfrm>
              <a:off x="4050300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A2</a:t>
              </a:r>
              <a:endParaRPr/>
            </a:p>
          </p:txBody>
        </p:sp>
        <p:cxnSp>
          <p:nvCxnSpPr>
            <p:cNvPr id="1586" name="Google Shape;1586;p149"/>
            <p:cNvCxnSpPr>
              <a:stCxn id="1587" idx="2"/>
              <a:endCxn id="1585" idx="0"/>
            </p:cNvCxnSpPr>
            <p:nvPr/>
          </p:nvCxnSpPr>
          <p:spPr>
            <a:xfrm>
              <a:off x="4230000" y="28652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80" name="Google Shape;1580;p149"/>
            <p:cNvSpPr/>
            <p:nvPr/>
          </p:nvSpPr>
          <p:spPr>
            <a:xfrm>
              <a:off x="3237064" y="180000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588" name="Google Shape;1588;p149"/>
            <p:cNvGrpSpPr/>
            <p:nvPr/>
          </p:nvGrpSpPr>
          <p:grpSpPr>
            <a:xfrm>
              <a:off x="3418527" y="2520047"/>
              <a:ext cx="1228502" cy="371327"/>
              <a:chOff x="3710471" y="2505274"/>
              <a:chExt cx="1634299" cy="371327"/>
            </a:xfrm>
          </p:grpSpPr>
          <p:sp>
            <p:nvSpPr>
              <p:cNvPr id="1581" name="Google Shape;1581;p149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149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590" name="Google Shape;1590;p149"/>
                <p:cNvCxnSpPr/>
                <p:nvPr/>
              </p:nvCxnSpPr>
              <p:spPr>
                <a:xfrm>
                  <a:off x="5572356" y="3779247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91" name="Google Shape;1591;p149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584" name="Google Shape;1584;p149"/>
            <p:cNvSpPr/>
            <p:nvPr/>
          </p:nvSpPr>
          <p:spPr>
            <a:xfrm>
              <a:off x="3508339" y="25052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 b="1" sz="800"/>
            </a:p>
          </p:txBody>
        </p:sp>
        <p:sp>
          <p:nvSpPr>
            <p:cNvPr id="1587" name="Google Shape;1587;p149"/>
            <p:cNvSpPr/>
            <p:nvPr/>
          </p:nvSpPr>
          <p:spPr>
            <a:xfrm>
              <a:off x="4050000" y="25052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A2</a:t>
              </a:r>
              <a:endParaRPr b="1"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switchMap</a:t>
            </a:r>
            <a:endParaRPr/>
          </a:p>
        </p:txBody>
      </p:sp>
      <p:sp>
        <p:nvSpPr>
          <p:cNvPr id="1597" name="Google Shape;1597;p1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51"/>
          <p:cNvSpPr/>
          <p:nvPr/>
        </p:nvSpPr>
        <p:spPr>
          <a:xfrm>
            <a:off x="2520011" y="2340000"/>
            <a:ext cx="5310000" cy="12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3" name="Google Shape;1603;p151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switchMap</a:t>
            </a:r>
            <a:endParaRPr/>
          </a:p>
        </p:txBody>
      </p:sp>
      <p:cxnSp>
        <p:nvCxnSpPr>
          <p:cNvPr id="1604" name="Google Shape;1604;p151"/>
          <p:cNvCxnSpPr/>
          <p:nvPr/>
        </p:nvCxnSpPr>
        <p:spPr>
          <a:xfrm>
            <a:off x="2520000" y="3970801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151"/>
          <p:cNvCxnSpPr/>
          <p:nvPr/>
        </p:nvCxnSpPr>
        <p:spPr>
          <a:xfrm>
            <a:off x="2520000" y="1968600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151"/>
          <p:cNvSpPr/>
          <p:nvPr/>
        </p:nvSpPr>
        <p:spPr>
          <a:xfrm>
            <a:off x="3424357" y="2520031"/>
            <a:ext cx="2309958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151"/>
          <p:cNvGrpSpPr/>
          <p:nvPr/>
        </p:nvGrpSpPr>
        <p:grpSpPr>
          <a:xfrm>
            <a:off x="3417157" y="2152297"/>
            <a:ext cx="2329812" cy="731327"/>
            <a:chOff x="3424891" y="2160031"/>
            <a:chExt cx="2329812" cy="731327"/>
          </a:xfrm>
        </p:grpSpPr>
        <p:cxnSp>
          <p:nvCxnSpPr>
            <p:cNvPr id="1608" name="Google Shape;1608;p151"/>
            <p:cNvCxnSpPr/>
            <p:nvPr/>
          </p:nvCxnSpPr>
          <p:spPr>
            <a:xfrm>
              <a:off x="3424891" y="2160031"/>
              <a:ext cx="7200" cy="54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609" name="Google Shape;1609;p151"/>
            <p:cNvGrpSpPr/>
            <p:nvPr/>
          </p:nvGrpSpPr>
          <p:grpSpPr>
            <a:xfrm>
              <a:off x="3444748" y="2531364"/>
              <a:ext cx="2309956" cy="359995"/>
              <a:chOff x="5572356" y="3610647"/>
              <a:chExt cx="600600" cy="337200"/>
            </a:xfrm>
          </p:grpSpPr>
          <p:cxnSp>
            <p:nvCxnSpPr>
              <p:cNvPr id="1610" name="Google Shape;1610;p151"/>
              <p:cNvCxnSpPr/>
              <p:nvPr/>
            </p:nvCxnSpPr>
            <p:spPr>
              <a:xfrm>
                <a:off x="5572356" y="3772002"/>
                <a:ext cx="600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11" name="Google Shape;1611;p151"/>
              <p:cNvCxnSpPr/>
              <p:nvPr/>
            </p:nvCxnSpPr>
            <p:spPr>
              <a:xfrm>
                <a:off x="6170291" y="3610647"/>
                <a:ext cx="0" cy="33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12" name="Google Shape;1612;p151"/>
          <p:cNvGrpSpPr/>
          <p:nvPr/>
        </p:nvGrpSpPr>
        <p:grpSpPr>
          <a:xfrm>
            <a:off x="3508339" y="2505263"/>
            <a:ext cx="360000" cy="1646139"/>
            <a:chOff x="3508339" y="2505263"/>
            <a:chExt cx="360000" cy="1646139"/>
          </a:xfrm>
        </p:grpSpPr>
        <p:sp>
          <p:nvSpPr>
            <p:cNvPr id="1613" name="Google Shape;1613;p151"/>
            <p:cNvSpPr/>
            <p:nvPr/>
          </p:nvSpPr>
          <p:spPr>
            <a:xfrm>
              <a:off x="3508339" y="25052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 b="1" sz="800"/>
            </a:p>
          </p:txBody>
        </p:sp>
        <p:sp>
          <p:nvSpPr>
            <p:cNvPr id="1614" name="Google Shape;1614;p151"/>
            <p:cNvSpPr/>
            <p:nvPr/>
          </p:nvSpPr>
          <p:spPr>
            <a:xfrm>
              <a:off x="3508639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615" name="Google Shape;1615;p151"/>
            <p:cNvCxnSpPr>
              <a:stCxn id="1613" idx="2"/>
              <a:endCxn id="1614" idx="0"/>
            </p:cNvCxnSpPr>
            <p:nvPr/>
          </p:nvCxnSpPr>
          <p:spPr>
            <a:xfrm>
              <a:off x="3688339" y="28652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16" name="Google Shape;1616;p151"/>
          <p:cNvSpPr/>
          <p:nvPr/>
        </p:nvSpPr>
        <p:spPr>
          <a:xfrm>
            <a:off x="3780000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17" name="Google Shape;1617;p151"/>
          <p:cNvGrpSpPr/>
          <p:nvPr/>
        </p:nvGrpSpPr>
        <p:grpSpPr>
          <a:xfrm>
            <a:off x="4651339" y="2505263"/>
            <a:ext cx="360000" cy="1091400"/>
            <a:chOff x="4651339" y="2505263"/>
            <a:chExt cx="360000" cy="1091400"/>
          </a:xfrm>
        </p:grpSpPr>
        <p:sp>
          <p:nvSpPr>
            <p:cNvPr id="1618" name="Google Shape;1618;p151"/>
            <p:cNvSpPr/>
            <p:nvPr/>
          </p:nvSpPr>
          <p:spPr>
            <a:xfrm>
              <a:off x="4651339" y="2505263"/>
              <a:ext cx="360000" cy="360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/>
                <a:t>A2</a:t>
              </a:r>
              <a:endParaRPr b="1" sz="800"/>
            </a:p>
          </p:txBody>
        </p:sp>
        <p:cxnSp>
          <p:nvCxnSpPr>
            <p:cNvPr id="1619" name="Google Shape;1619;p151"/>
            <p:cNvCxnSpPr>
              <a:stCxn id="1618" idx="2"/>
            </p:cNvCxnSpPr>
            <p:nvPr/>
          </p:nvCxnSpPr>
          <p:spPr>
            <a:xfrm>
              <a:off x="4831339" y="2865263"/>
              <a:ext cx="0" cy="7314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20" name="Google Shape;1620;p151"/>
          <p:cNvSpPr/>
          <p:nvPr/>
        </p:nvSpPr>
        <p:spPr>
          <a:xfrm>
            <a:off x="3237064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21" name="Google Shape;1621;p151"/>
          <p:cNvGrpSpPr/>
          <p:nvPr/>
        </p:nvGrpSpPr>
        <p:grpSpPr>
          <a:xfrm>
            <a:off x="3952252" y="2160000"/>
            <a:ext cx="2057746" cy="1278343"/>
            <a:chOff x="3959986" y="2167735"/>
            <a:chExt cx="2057746" cy="1278343"/>
          </a:xfrm>
        </p:grpSpPr>
        <p:cxnSp>
          <p:nvCxnSpPr>
            <p:cNvPr id="1622" name="Google Shape;1622;p151"/>
            <p:cNvCxnSpPr/>
            <p:nvPr/>
          </p:nvCxnSpPr>
          <p:spPr>
            <a:xfrm flipH="1">
              <a:off x="3967669" y="2167735"/>
              <a:ext cx="7800" cy="1086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623" name="Google Shape;1623;p151"/>
            <p:cNvGrpSpPr/>
            <p:nvPr/>
          </p:nvGrpSpPr>
          <p:grpSpPr>
            <a:xfrm>
              <a:off x="3959986" y="3074750"/>
              <a:ext cx="2057746" cy="371327"/>
              <a:chOff x="3710471" y="2505274"/>
              <a:chExt cx="1634299" cy="371327"/>
            </a:xfrm>
          </p:grpSpPr>
          <p:sp>
            <p:nvSpPr>
              <p:cNvPr id="1624" name="Google Shape;1624;p151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5" name="Google Shape;1625;p151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626" name="Google Shape;1626;p151"/>
                <p:cNvCxnSpPr/>
                <p:nvPr/>
              </p:nvCxnSpPr>
              <p:spPr>
                <a:xfrm>
                  <a:off x="5572356" y="3772002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627" name="Google Shape;1627;p151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628" name="Google Shape;1628;p151"/>
          <p:cNvGrpSpPr/>
          <p:nvPr/>
        </p:nvGrpSpPr>
        <p:grpSpPr>
          <a:xfrm>
            <a:off x="4080150" y="3060000"/>
            <a:ext cx="366850" cy="1091401"/>
            <a:chOff x="4080150" y="3060000"/>
            <a:chExt cx="366850" cy="1091401"/>
          </a:xfrm>
        </p:grpSpPr>
        <p:sp>
          <p:nvSpPr>
            <p:cNvPr id="1629" name="Google Shape;1629;p151"/>
            <p:cNvSpPr/>
            <p:nvPr/>
          </p:nvSpPr>
          <p:spPr>
            <a:xfrm>
              <a:off x="4087000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 b="1" sz="800"/>
            </a:p>
          </p:txBody>
        </p:sp>
        <p:sp>
          <p:nvSpPr>
            <p:cNvPr id="1630" name="Google Shape;1630;p151"/>
            <p:cNvSpPr/>
            <p:nvPr/>
          </p:nvSpPr>
          <p:spPr>
            <a:xfrm>
              <a:off x="4080150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/>
            </a:p>
          </p:txBody>
        </p:sp>
        <p:cxnSp>
          <p:nvCxnSpPr>
            <p:cNvPr id="1631" name="Google Shape;1631;p151"/>
            <p:cNvCxnSpPr>
              <a:stCxn id="1629" idx="2"/>
              <a:endCxn id="1630" idx="0"/>
            </p:cNvCxnSpPr>
            <p:nvPr/>
          </p:nvCxnSpPr>
          <p:spPr>
            <a:xfrm flipH="1">
              <a:off x="4259800" y="3420000"/>
              <a:ext cx="72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2" name="Google Shape;1632;p151"/>
          <p:cNvGrpSpPr/>
          <p:nvPr/>
        </p:nvGrpSpPr>
        <p:grpSpPr>
          <a:xfrm>
            <a:off x="5077600" y="3060000"/>
            <a:ext cx="360000" cy="1091401"/>
            <a:chOff x="5077600" y="3060000"/>
            <a:chExt cx="360000" cy="1091401"/>
          </a:xfrm>
        </p:grpSpPr>
        <p:sp>
          <p:nvSpPr>
            <p:cNvPr id="1633" name="Google Shape;1633;p151"/>
            <p:cNvSpPr/>
            <p:nvPr/>
          </p:nvSpPr>
          <p:spPr>
            <a:xfrm>
              <a:off x="5077600" y="30600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 b="1" sz="800"/>
            </a:p>
          </p:txBody>
        </p:sp>
        <p:sp>
          <p:nvSpPr>
            <p:cNvPr id="1634" name="Google Shape;1634;p151"/>
            <p:cNvSpPr/>
            <p:nvPr/>
          </p:nvSpPr>
          <p:spPr>
            <a:xfrm>
              <a:off x="5077900" y="37902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/>
            </a:p>
          </p:txBody>
        </p:sp>
        <p:cxnSp>
          <p:nvCxnSpPr>
            <p:cNvPr id="1635" name="Google Shape;1635;p151"/>
            <p:cNvCxnSpPr>
              <a:stCxn id="1633" idx="2"/>
              <a:endCxn id="1634" idx="0"/>
            </p:cNvCxnSpPr>
            <p:nvPr/>
          </p:nvCxnSpPr>
          <p:spPr>
            <a:xfrm>
              <a:off x="5257600" y="3420000"/>
              <a:ext cx="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36" name="Google Shape;1636;p151"/>
          <p:cNvSpPr txBox="1"/>
          <p:nvPr/>
        </p:nvSpPr>
        <p:spPr>
          <a:xfrm>
            <a:off x="339000" y="3743998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637" name="Google Shape;1637;p151"/>
          <p:cNvSpPr txBox="1"/>
          <p:nvPr/>
        </p:nvSpPr>
        <p:spPr>
          <a:xfrm>
            <a:off x="212700" y="174240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52"/>
          <p:cNvSpPr/>
          <p:nvPr/>
        </p:nvSpPr>
        <p:spPr>
          <a:xfrm>
            <a:off x="2520011" y="2340000"/>
            <a:ext cx="5310000" cy="12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3" name="Google Shape;1643;p152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switchMap</a:t>
            </a:r>
            <a:endParaRPr/>
          </a:p>
        </p:txBody>
      </p:sp>
      <p:cxnSp>
        <p:nvCxnSpPr>
          <p:cNvPr id="1644" name="Google Shape;1644;p152"/>
          <p:cNvCxnSpPr/>
          <p:nvPr/>
        </p:nvCxnSpPr>
        <p:spPr>
          <a:xfrm>
            <a:off x="2520000" y="3970801"/>
            <a:ext cx="3466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5" name="Google Shape;1645;p152"/>
          <p:cNvCxnSpPr/>
          <p:nvPr/>
        </p:nvCxnSpPr>
        <p:spPr>
          <a:xfrm>
            <a:off x="2520000" y="1968600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152"/>
          <p:cNvCxnSpPr>
            <a:stCxn id="1647" idx="4"/>
            <a:endCxn id="1648" idx="1"/>
          </p:cNvCxnSpPr>
          <p:nvPr/>
        </p:nvCxnSpPr>
        <p:spPr>
          <a:xfrm>
            <a:off x="3417064" y="2160000"/>
            <a:ext cx="7200" cy="54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649" name="Google Shape;1649;p152"/>
          <p:cNvGrpSpPr/>
          <p:nvPr/>
        </p:nvGrpSpPr>
        <p:grpSpPr>
          <a:xfrm>
            <a:off x="3424357" y="2520031"/>
            <a:ext cx="2309958" cy="360000"/>
            <a:chOff x="3710471" y="2505274"/>
            <a:chExt cx="1620000" cy="360000"/>
          </a:xfrm>
        </p:grpSpPr>
        <p:sp>
          <p:nvSpPr>
            <p:cNvPr id="1648" name="Google Shape;1648;p152"/>
            <p:cNvSpPr/>
            <p:nvPr/>
          </p:nvSpPr>
          <p:spPr>
            <a:xfrm>
              <a:off x="3710471" y="2505274"/>
              <a:ext cx="16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0" name="Google Shape;1650;p152"/>
            <p:cNvCxnSpPr>
              <a:stCxn id="1648" idx="1"/>
              <a:endCxn id="1648" idx="3"/>
            </p:cNvCxnSpPr>
            <p:nvPr/>
          </p:nvCxnSpPr>
          <p:spPr>
            <a:xfrm>
              <a:off x="3710471" y="2685274"/>
              <a:ext cx="1620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1" name="Google Shape;1651;p152"/>
          <p:cNvSpPr/>
          <p:nvPr/>
        </p:nvSpPr>
        <p:spPr>
          <a:xfrm>
            <a:off x="3508339" y="2505263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 b="1" sz="800"/>
          </a:p>
        </p:txBody>
      </p:sp>
      <p:sp>
        <p:nvSpPr>
          <p:cNvPr id="1652" name="Google Shape;1652;p152"/>
          <p:cNvSpPr/>
          <p:nvPr/>
        </p:nvSpPr>
        <p:spPr>
          <a:xfrm>
            <a:off x="3508639" y="3790201"/>
            <a:ext cx="359400" cy="36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/>
          </a:p>
        </p:txBody>
      </p:sp>
      <p:cxnSp>
        <p:nvCxnSpPr>
          <p:cNvPr id="1653" name="Google Shape;1653;p152"/>
          <p:cNvCxnSpPr>
            <a:stCxn id="1651" idx="2"/>
            <a:endCxn id="1652" idx="0"/>
          </p:cNvCxnSpPr>
          <p:nvPr/>
        </p:nvCxnSpPr>
        <p:spPr>
          <a:xfrm>
            <a:off x="3688339" y="2865263"/>
            <a:ext cx="0" cy="924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4" name="Google Shape;1654;p152"/>
          <p:cNvSpPr/>
          <p:nvPr/>
        </p:nvSpPr>
        <p:spPr>
          <a:xfrm>
            <a:off x="3780000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5" name="Google Shape;1655;p152"/>
          <p:cNvCxnSpPr>
            <a:stCxn id="1654" idx="4"/>
            <a:endCxn id="1656" idx="1"/>
          </p:cNvCxnSpPr>
          <p:nvPr/>
        </p:nvCxnSpPr>
        <p:spPr>
          <a:xfrm>
            <a:off x="3960000" y="2160000"/>
            <a:ext cx="0" cy="1094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7" name="Google Shape;1657;p152"/>
          <p:cNvSpPr/>
          <p:nvPr/>
        </p:nvSpPr>
        <p:spPr>
          <a:xfrm>
            <a:off x="4651339" y="2505263"/>
            <a:ext cx="360000" cy="36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A2</a:t>
            </a:r>
            <a:endParaRPr b="1" sz="800"/>
          </a:p>
        </p:txBody>
      </p:sp>
      <p:cxnSp>
        <p:nvCxnSpPr>
          <p:cNvPr id="1658" name="Google Shape;1658;p152"/>
          <p:cNvCxnSpPr>
            <a:stCxn id="1657" idx="2"/>
          </p:cNvCxnSpPr>
          <p:nvPr/>
        </p:nvCxnSpPr>
        <p:spPr>
          <a:xfrm>
            <a:off x="4831339" y="2865263"/>
            <a:ext cx="0" cy="731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47" name="Google Shape;1647;p152"/>
          <p:cNvSpPr/>
          <p:nvPr/>
        </p:nvSpPr>
        <p:spPr>
          <a:xfrm>
            <a:off x="3237064" y="1800000"/>
            <a:ext cx="360000" cy="360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59" name="Google Shape;1659;p152"/>
          <p:cNvGrpSpPr/>
          <p:nvPr/>
        </p:nvGrpSpPr>
        <p:grpSpPr>
          <a:xfrm>
            <a:off x="3959986" y="3074750"/>
            <a:ext cx="2039742" cy="360000"/>
            <a:chOff x="3710471" y="2505274"/>
            <a:chExt cx="1620000" cy="360000"/>
          </a:xfrm>
        </p:grpSpPr>
        <p:sp>
          <p:nvSpPr>
            <p:cNvPr id="1656" name="Google Shape;1656;p152"/>
            <p:cNvSpPr/>
            <p:nvPr/>
          </p:nvSpPr>
          <p:spPr>
            <a:xfrm>
              <a:off x="3710471" y="2505274"/>
              <a:ext cx="162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0" name="Google Shape;1660;p152"/>
            <p:cNvCxnSpPr>
              <a:stCxn id="1656" idx="1"/>
              <a:endCxn id="1656" idx="3"/>
            </p:cNvCxnSpPr>
            <p:nvPr/>
          </p:nvCxnSpPr>
          <p:spPr>
            <a:xfrm>
              <a:off x="3710471" y="2685274"/>
              <a:ext cx="16200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61" name="Google Shape;1661;p152"/>
          <p:cNvSpPr/>
          <p:nvPr/>
        </p:nvSpPr>
        <p:spPr>
          <a:xfrm>
            <a:off x="4087000" y="3060000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B1</a:t>
            </a:r>
            <a:endParaRPr b="1" sz="800"/>
          </a:p>
        </p:txBody>
      </p:sp>
      <p:sp>
        <p:nvSpPr>
          <p:cNvPr id="1662" name="Google Shape;1662;p152"/>
          <p:cNvSpPr/>
          <p:nvPr/>
        </p:nvSpPr>
        <p:spPr>
          <a:xfrm>
            <a:off x="4080150" y="3790201"/>
            <a:ext cx="359400" cy="36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B1</a:t>
            </a:r>
            <a:endParaRPr/>
          </a:p>
        </p:txBody>
      </p:sp>
      <p:cxnSp>
        <p:nvCxnSpPr>
          <p:cNvPr id="1663" name="Google Shape;1663;p152"/>
          <p:cNvCxnSpPr>
            <a:stCxn id="1661" idx="2"/>
            <a:endCxn id="1662" idx="0"/>
          </p:cNvCxnSpPr>
          <p:nvPr/>
        </p:nvCxnSpPr>
        <p:spPr>
          <a:xfrm flipH="1">
            <a:off x="4259800" y="3420000"/>
            <a:ext cx="7200" cy="370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64" name="Google Shape;1664;p152"/>
          <p:cNvSpPr/>
          <p:nvPr/>
        </p:nvSpPr>
        <p:spPr>
          <a:xfrm>
            <a:off x="5077600" y="3060000"/>
            <a:ext cx="360000" cy="3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B2</a:t>
            </a:r>
            <a:endParaRPr b="1" sz="800"/>
          </a:p>
        </p:txBody>
      </p:sp>
      <p:sp>
        <p:nvSpPr>
          <p:cNvPr id="1665" name="Google Shape;1665;p152"/>
          <p:cNvSpPr/>
          <p:nvPr/>
        </p:nvSpPr>
        <p:spPr>
          <a:xfrm>
            <a:off x="5077900" y="3790201"/>
            <a:ext cx="359400" cy="36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B2</a:t>
            </a:r>
            <a:endParaRPr/>
          </a:p>
        </p:txBody>
      </p:sp>
      <p:cxnSp>
        <p:nvCxnSpPr>
          <p:cNvPr id="1666" name="Google Shape;1666;p152"/>
          <p:cNvCxnSpPr>
            <a:stCxn id="1664" idx="2"/>
            <a:endCxn id="1665" idx="0"/>
          </p:cNvCxnSpPr>
          <p:nvPr/>
        </p:nvCxnSpPr>
        <p:spPr>
          <a:xfrm>
            <a:off x="5257600" y="3420000"/>
            <a:ext cx="0" cy="370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667" name="Google Shape;1667;p152"/>
          <p:cNvGrpSpPr/>
          <p:nvPr/>
        </p:nvGrpSpPr>
        <p:grpSpPr>
          <a:xfrm>
            <a:off x="5659703" y="2528309"/>
            <a:ext cx="180008" cy="359996"/>
            <a:chOff x="5049015" y="3870293"/>
            <a:chExt cx="154222" cy="267000"/>
          </a:xfrm>
        </p:grpSpPr>
        <p:cxnSp>
          <p:nvCxnSpPr>
            <p:cNvPr id="1668" name="Google Shape;1668;p152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152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70" name="Google Shape;1670;p152"/>
          <p:cNvCxnSpPr>
            <a:stCxn id="1648" idx="3"/>
          </p:cNvCxnSpPr>
          <p:nvPr/>
        </p:nvCxnSpPr>
        <p:spPr>
          <a:xfrm>
            <a:off x="5734315" y="2700031"/>
            <a:ext cx="0" cy="89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671" name="Google Shape;1671;p152"/>
          <p:cNvGrpSpPr/>
          <p:nvPr/>
        </p:nvGrpSpPr>
        <p:grpSpPr>
          <a:xfrm>
            <a:off x="5915809" y="3790809"/>
            <a:ext cx="180008" cy="359996"/>
            <a:chOff x="5049015" y="3870293"/>
            <a:chExt cx="154222" cy="267000"/>
          </a:xfrm>
        </p:grpSpPr>
        <p:cxnSp>
          <p:nvCxnSpPr>
            <p:cNvPr id="1672" name="Google Shape;1672;p152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152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4" name="Google Shape;1674;p152"/>
          <p:cNvGrpSpPr/>
          <p:nvPr/>
        </p:nvGrpSpPr>
        <p:grpSpPr>
          <a:xfrm>
            <a:off x="5920378" y="3080421"/>
            <a:ext cx="180008" cy="359996"/>
            <a:chOff x="5049015" y="3870293"/>
            <a:chExt cx="154222" cy="267000"/>
          </a:xfrm>
        </p:grpSpPr>
        <p:cxnSp>
          <p:nvCxnSpPr>
            <p:cNvPr id="1675" name="Google Shape;1675;p152"/>
            <p:cNvCxnSpPr/>
            <p:nvPr/>
          </p:nvCxnSpPr>
          <p:spPr>
            <a:xfrm flipH="1">
              <a:off x="5049015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152"/>
            <p:cNvCxnSpPr/>
            <p:nvPr/>
          </p:nvCxnSpPr>
          <p:spPr>
            <a:xfrm>
              <a:off x="5049037" y="3870293"/>
              <a:ext cx="154200" cy="26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77" name="Google Shape;1677;p152"/>
          <p:cNvCxnSpPr>
            <a:stCxn id="1656" idx="3"/>
          </p:cNvCxnSpPr>
          <p:nvPr/>
        </p:nvCxnSpPr>
        <p:spPr>
          <a:xfrm>
            <a:off x="5999728" y="3254750"/>
            <a:ext cx="0" cy="69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78" name="Google Shape;1678;p152"/>
          <p:cNvSpPr txBox="1"/>
          <p:nvPr/>
        </p:nvSpPr>
        <p:spPr>
          <a:xfrm>
            <a:off x="339000" y="3743998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679" name="Google Shape;1679;p152"/>
          <p:cNvSpPr txBox="1"/>
          <p:nvPr/>
        </p:nvSpPr>
        <p:spPr>
          <a:xfrm>
            <a:off x="212700" y="1742402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4" name="Google Shape;1684;p153"/>
          <p:cNvGrpSpPr/>
          <p:nvPr/>
        </p:nvGrpSpPr>
        <p:grpSpPr>
          <a:xfrm>
            <a:off x="4932300" y="2023600"/>
            <a:ext cx="3771900" cy="2351401"/>
            <a:chOff x="2261025" y="2571750"/>
            <a:chExt cx="3771900" cy="2351401"/>
          </a:xfrm>
        </p:grpSpPr>
        <p:sp>
          <p:nvSpPr>
            <p:cNvPr id="1685" name="Google Shape;1685;p153"/>
            <p:cNvSpPr/>
            <p:nvPr/>
          </p:nvSpPr>
          <p:spPr>
            <a:xfrm>
              <a:off x="2261033" y="3111750"/>
              <a:ext cx="3768000" cy="126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86" name="Google Shape;1686;p153"/>
            <p:cNvCxnSpPr/>
            <p:nvPr/>
          </p:nvCxnSpPr>
          <p:spPr>
            <a:xfrm>
              <a:off x="2261025" y="4742551"/>
              <a:ext cx="34665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7" name="Google Shape;1687;p153"/>
            <p:cNvCxnSpPr/>
            <p:nvPr/>
          </p:nvCxnSpPr>
          <p:spPr>
            <a:xfrm>
              <a:off x="2261025" y="2740350"/>
              <a:ext cx="3771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8" name="Google Shape;1688;p153"/>
            <p:cNvCxnSpPr>
              <a:stCxn id="1689" idx="4"/>
              <a:endCxn id="1690" idx="1"/>
            </p:cNvCxnSpPr>
            <p:nvPr/>
          </p:nvCxnSpPr>
          <p:spPr>
            <a:xfrm>
              <a:off x="3158089" y="2931750"/>
              <a:ext cx="7200" cy="54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691" name="Google Shape;1691;p153"/>
            <p:cNvGrpSpPr/>
            <p:nvPr/>
          </p:nvGrpSpPr>
          <p:grpSpPr>
            <a:xfrm>
              <a:off x="3165382" y="3291781"/>
              <a:ext cx="2309958" cy="360000"/>
              <a:chOff x="3710471" y="2505274"/>
              <a:chExt cx="1620000" cy="360000"/>
            </a:xfrm>
          </p:grpSpPr>
          <p:sp>
            <p:nvSpPr>
              <p:cNvPr id="1690" name="Google Shape;1690;p153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92" name="Google Shape;1692;p153"/>
              <p:cNvCxnSpPr>
                <a:stCxn id="1690" idx="1"/>
                <a:endCxn id="1690" idx="3"/>
              </p:cNvCxnSpPr>
              <p:nvPr/>
            </p:nvCxnSpPr>
            <p:spPr>
              <a:xfrm>
                <a:off x="3710471" y="2685274"/>
                <a:ext cx="162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93" name="Google Shape;1693;p153"/>
            <p:cNvSpPr/>
            <p:nvPr/>
          </p:nvSpPr>
          <p:spPr>
            <a:xfrm>
              <a:off x="3249364" y="327701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 b="1" sz="800"/>
            </a:p>
          </p:txBody>
        </p:sp>
        <p:sp>
          <p:nvSpPr>
            <p:cNvPr id="1694" name="Google Shape;1694;p153"/>
            <p:cNvSpPr/>
            <p:nvPr/>
          </p:nvSpPr>
          <p:spPr>
            <a:xfrm>
              <a:off x="3249664" y="456195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695" name="Google Shape;1695;p153"/>
            <p:cNvCxnSpPr>
              <a:stCxn id="1693" idx="2"/>
              <a:endCxn id="1694" idx="0"/>
            </p:cNvCxnSpPr>
            <p:nvPr/>
          </p:nvCxnSpPr>
          <p:spPr>
            <a:xfrm>
              <a:off x="3429364" y="363701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96" name="Google Shape;1696;p153"/>
            <p:cNvSpPr/>
            <p:nvPr/>
          </p:nvSpPr>
          <p:spPr>
            <a:xfrm>
              <a:off x="3521025" y="257175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97" name="Google Shape;1697;p153"/>
            <p:cNvCxnSpPr>
              <a:stCxn id="1696" idx="4"/>
              <a:endCxn id="1698" idx="1"/>
            </p:cNvCxnSpPr>
            <p:nvPr/>
          </p:nvCxnSpPr>
          <p:spPr>
            <a:xfrm>
              <a:off x="3701025" y="2931750"/>
              <a:ext cx="0" cy="1094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99" name="Google Shape;1699;p153"/>
            <p:cNvSpPr/>
            <p:nvPr/>
          </p:nvSpPr>
          <p:spPr>
            <a:xfrm>
              <a:off x="4392364" y="3277013"/>
              <a:ext cx="360000" cy="360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/>
                <a:t>A2</a:t>
              </a:r>
              <a:endParaRPr b="1" sz="800"/>
            </a:p>
          </p:txBody>
        </p:sp>
        <p:cxnSp>
          <p:nvCxnSpPr>
            <p:cNvPr id="1700" name="Google Shape;1700;p153"/>
            <p:cNvCxnSpPr>
              <a:stCxn id="1699" idx="2"/>
            </p:cNvCxnSpPr>
            <p:nvPr/>
          </p:nvCxnSpPr>
          <p:spPr>
            <a:xfrm>
              <a:off x="4572364" y="3637013"/>
              <a:ext cx="0" cy="7314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89" name="Google Shape;1689;p153"/>
            <p:cNvSpPr/>
            <p:nvPr/>
          </p:nvSpPr>
          <p:spPr>
            <a:xfrm>
              <a:off x="2978089" y="257175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701" name="Google Shape;1701;p153"/>
            <p:cNvGrpSpPr/>
            <p:nvPr/>
          </p:nvGrpSpPr>
          <p:grpSpPr>
            <a:xfrm>
              <a:off x="3701011" y="3846500"/>
              <a:ext cx="2039742" cy="360000"/>
              <a:chOff x="3710471" y="2505274"/>
              <a:chExt cx="1620000" cy="360000"/>
            </a:xfrm>
          </p:grpSpPr>
          <p:sp>
            <p:nvSpPr>
              <p:cNvPr id="1698" name="Google Shape;1698;p153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2" name="Google Shape;1702;p153"/>
              <p:cNvCxnSpPr>
                <a:stCxn id="1698" idx="1"/>
                <a:endCxn id="1698" idx="3"/>
              </p:cNvCxnSpPr>
              <p:nvPr/>
            </p:nvCxnSpPr>
            <p:spPr>
              <a:xfrm>
                <a:off x="3710471" y="2685274"/>
                <a:ext cx="162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703" name="Google Shape;1703;p153"/>
            <p:cNvSpPr/>
            <p:nvPr/>
          </p:nvSpPr>
          <p:spPr>
            <a:xfrm>
              <a:off x="3828025" y="383175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 b="1" sz="800"/>
            </a:p>
          </p:txBody>
        </p:sp>
        <p:sp>
          <p:nvSpPr>
            <p:cNvPr id="1704" name="Google Shape;1704;p153"/>
            <p:cNvSpPr/>
            <p:nvPr/>
          </p:nvSpPr>
          <p:spPr>
            <a:xfrm>
              <a:off x="3828910" y="456195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/>
            </a:p>
          </p:txBody>
        </p:sp>
        <p:cxnSp>
          <p:nvCxnSpPr>
            <p:cNvPr id="1705" name="Google Shape;1705;p153"/>
            <p:cNvCxnSpPr>
              <a:stCxn id="1703" idx="2"/>
              <a:endCxn id="1704" idx="0"/>
            </p:cNvCxnSpPr>
            <p:nvPr/>
          </p:nvCxnSpPr>
          <p:spPr>
            <a:xfrm>
              <a:off x="4008025" y="4191750"/>
              <a:ext cx="6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06" name="Google Shape;1706;p153"/>
            <p:cNvSpPr/>
            <p:nvPr/>
          </p:nvSpPr>
          <p:spPr>
            <a:xfrm>
              <a:off x="4818625" y="383175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 b="1" sz="800"/>
            </a:p>
          </p:txBody>
        </p:sp>
        <p:sp>
          <p:nvSpPr>
            <p:cNvPr id="1707" name="Google Shape;1707;p153"/>
            <p:cNvSpPr/>
            <p:nvPr/>
          </p:nvSpPr>
          <p:spPr>
            <a:xfrm>
              <a:off x="4818925" y="456195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/>
            </a:p>
          </p:txBody>
        </p:sp>
        <p:cxnSp>
          <p:nvCxnSpPr>
            <p:cNvPr id="1708" name="Google Shape;1708;p153"/>
            <p:cNvCxnSpPr>
              <a:stCxn id="1706" idx="2"/>
              <a:endCxn id="1707" idx="0"/>
            </p:cNvCxnSpPr>
            <p:nvPr/>
          </p:nvCxnSpPr>
          <p:spPr>
            <a:xfrm>
              <a:off x="4998625" y="4191750"/>
              <a:ext cx="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709" name="Google Shape;1709;p153"/>
            <p:cNvGrpSpPr/>
            <p:nvPr/>
          </p:nvGrpSpPr>
          <p:grpSpPr>
            <a:xfrm>
              <a:off x="5400728" y="3300059"/>
              <a:ext cx="180008" cy="359996"/>
              <a:chOff x="5049015" y="3870293"/>
              <a:chExt cx="154222" cy="267000"/>
            </a:xfrm>
          </p:grpSpPr>
          <p:cxnSp>
            <p:nvCxnSpPr>
              <p:cNvPr id="1710" name="Google Shape;1710;p153"/>
              <p:cNvCxnSpPr/>
              <p:nvPr/>
            </p:nvCxnSpPr>
            <p:spPr>
              <a:xfrm flipH="1">
                <a:off x="5049015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CC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153"/>
              <p:cNvCxnSpPr/>
              <p:nvPr/>
            </p:nvCxnSpPr>
            <p:spPr>
              <a:xfrm>
                <a:off x="5049037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CC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12" name="Google Shape;1712;p153"/>
            <p:cNvCxnSpPr>
              <a:stCxn id="1690" idx="3"/>
            </p:cNvCxnSpPr>
            <p:nvPr/>
          </p:nvCxnSpPr>
          <p:spPr>
            <a:xfrm>
              <a:off x="5475340" y="3471781"/>
              <a:ext cx="0" cy="8964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713" name="Google Shape;1713;p153"/>
            <p:cNvGrpSpPr/>
            <p:nvPr/>
          </p:nvGrpSpPr>
          <p:grpSpPr>
            <a:xfrm>
              <a:off x="5656834" y="4562559"/>
              <a:ext cx="180008" cy="359996"/>
              <a:chOff x="5049015" y="3870293"/>
              <a:chExt cx="154222" cy="267000"/>
            </a:xfrm>
          </p:grpSpPr>
          <p:cxnSp>
            <p:nvCxnSpPr>
              <p:cNvPr id="1714" name="Google Shape;1714;p153"/>
              <p:cNvCxnSpPr/>
              <p:nvPr/>
            </p:nvCxnSpPr>
            <p:spPr>
              <a:xfrm flipH="1">
                <a:off x="5049015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153"/>
              <p:cNvCxnSpPr/>
              <p:nvPr/>
            </p:nvCxnSpPr>
            <p:spPr>
              <a:xfrm>
                <a:off x="5049037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6" name="Google Shape;1716;p153"/>
            <p:cNvGrpSpPr/>
            <p:nvPr/>
          </p:nvGrpSpPr>
          <p:grpSpPr>
            <a:xfrm>
              <a:off x="5661403" y="3852171"/>
              <a:ext cx="180008" cy="359996"/>
              <a:chOff x="5049015" y="3870293"/>
              <a:chExt cx="154222" cy="267000"/>
            </a:xfrm>
          </p:grpSpPr>
          <p:cxnSp>
            <p:nvCxnSpPr>
              <p:cNvPr id="1717" name="Google Shape;1717;p153"/>
              <p:cNvCxnSpPr/>
              <p:nvPr/>
            </p:nvCxnSpPr>
            <p:spPr>
              <a:xfrm flipH="1">
                <a:off x="5049015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153"/>
              <p:cNvCxnSpPr/>
              <p:nvPr/>
            </p:nvCxnSpPr>
            <p:spPr>
              <a:xfrm>
                <a:off x="5049037" y="3870293"/>
                <a:ext cx="154200" cy="267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19" name="Google Shape;1719;p153"/>
            <p:cNvCxnSpPr>
              <a:stCxn id="1698" idx="3"/>
            </p:cNvCxnSpPr>
            <p:nvPr/>
          </p:nvCxnSpPr>
          <p:spPr>
            <a:xfrm>
              <a:off x="5740753" y="4026500"/>
              <a:ext cx="0" cy="697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20" name="Google Shape;1720;p153"/>
          <p:cNvGrpSpPr/>
          <p:nvPr/>
        </p:nvGrpSpPr>
        <p:grpSpPr>
          <a:xfrm>
            <a:off x="356025" y="2023600"/>
            <a:ext cx="3771900" cy="2351401"/>
            <a:chOff x="2261025" y="130200"/>
            <a:chExt cx="3771900" cy="2351401"/>
          </a:xfrm>
        </p:grpSpPr>
        <p:sp>
          <p:nvSpPr>
            <p:cNvPr id="1721" name="Google Shape;1721;p153"/>
            <p:cNvSpPr/>
            <p:nvPr/>
          </p:nvSpPr>
          <p:spPr>
            <a:xfrm>
              <a:off x="2261033" y="670200"/>
              <a:ext cx="3768000" cy="126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22" name="Google Shape;1722;p153"/>
            <p:cNvCxnSpPr/>
            <p:nvPr/>
          </p:nvCxnSpPr>
          <p:spPr>
            <a:xfrm>
              <a:off x="2261025" y="2301001"/>
              <a:ext cx="3771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3" name="Google Shape;1723;p153"/>
            <p:cNvCxnSpPr/>
            <p:nvPr/>
          </p:nvCxnSpPr>
          <p:spPr>
            <a:xfrm>
              <a:off x="2261025" y="298800"/>
              <a:ext cx="3771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4" name="Google Shape;1724;p153"/>
            <p:cNvCxnSpPr>
              <a:stCxn id="1725" idx="4"/>
              <a:endCxn id="1726" idx="1"/>
            </p:cNvCxnSpPr>
            <p:nvPr/>
          </p:nvCxnSpPr>
          <p:spPr>
            <a:xfrm>
              <a:off x="3158089" y="490200"/>
              <a:ext cx="7200" cy="54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1727" name="Google Shape;1727;p153"/>
            <p:cNvGrpSpPr/>
            <p:nvPr/>
          </p:nvGrpSpPr>
          <p:grpSpPr>
            <a:xfrm>
              <a:off x="3165382" y="850231"/>
              <a:ext cx="2330347" cy="371327"/>
              <a:chOff x="3710471" y="2505274"/>
              <a:chExt cx="1634299" cy="371327"/>
            </a:xfrm>
          </p:grpSpPr>
          <p:sp>
            <p:nvSpPr>
              <p:cNvPr id="1726" name="Google Shape;1726;p153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8" name="Google Shape;1728;p153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729" name="Google Shape;1729;p153"/>
                <p:cNvCxnSpPr/>
                <p:nvPr/>
              </p:nvCxnSpPr>
              <p:spPr>
                <a:xfrm>
                  <a:off x="5572356" y="3779247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30" name="Google Shape;1730;p153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CC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731" name="Google Shape;1731;p153"/>
            <p:cNvSpPr/>
            <p:nvPr/>
          </p:nvSpPr>
          <p:spPr>
            <a:xfrm>
              <a:off x="3249364" y="835463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 b="1" sz="800"/>
            </a:p>
          </p:txBody>
        </p:sp>
        <p:sp>
          <p:nvSpPr>
            <p:cNvPr id="1732" name="Google Shape;1732;p153"/>
            <p:cNvSpPr/>
            <p:nvPr/>
          </p:nvSpPr>
          <p:spPr>
            <a:xfrm>
              <a:off x="3249664" y="21204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733" name="Google Shape;1733;p153"/>
            <p:cNvCxnSpPr>
              <a:stCxn id="1731" idx="2"/>
              <a:endCxn id="1732" idx="0"/>
            </p:cNvCxnSpPr>
            <p:nvPr/>
          </p:nvCxnSpPr>
          <p:spPr>
            <a:xfrm>
              <a:off x="3429364" y="1195463"/>
              <a:ext cx="0" cy="924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34" name="Google Shape;1734;p153"/>
            <p:cNvSpPr/>
            <p:nvPr/>
          </p:nvSpPr>
          <p:spPr>
            <a:xfrm>
              <a:off x="3521025" y="13020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35" name="Google Shape;1735;p153"/>
            <p:cNvCxnSpPr>
              <a:stCxn id="1734" idx="4"/>
              <a:endCxn id="1736" idx="1"/>
            </p:cNvCxnSpPr>
            <p:nvPr/>
          </p:nvCxnSpPr>
          <p:spPr>
            <a:xfrm>
              <a:off x="3701025" y="490200"/>
              <a:ext cx="0" cy="1094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37" name="Google Shape;1737;p153"/>
            <p:cNvSpPr/>
            <p:nvPr/>
          </p:nvSpPr>
          <p:spPr>
            <a:xfrm>
              <a:off x="4392364" y="835463"/>
              <a:ext cx="360000" cy="360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/>
                <a:t>A2</a:t>
              </a:r>
              <a:endParaRPr b="1" sz="800"/>
            </a:p>
          </p:txBody>
        </p:sp>
        <p:cxnSp>
          <p:nvCxnSpPr>
            <p:cNvPr id="1738" name="Google Shape;1738;p153"/>
            <p:cNvCxnSpPr>
              <a:stCxn id="1737" idx="2"/>
            </p:cNvCxnSpPr>
            <p:nvPr/>
          </p:nvCxnSpPr>
          <p:spPr>
            <a:xfrm>
              <a:off x="4572364" y="1195463"/>
              <a:ext cx="0" cy="7314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25" name="Google Shape;1725;p153"/>
            <p:cNvSpPr/>
            <p:nvPr/>
          </p:nvSpPr>
          <p:spPr>
            <a:xfrm>
              <a:off x="2978089" y="130200"/>
              <a:ext cx="360000" cy="3600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739" name="Google Shape;1739;p153"/>
            <p:cNvGrpSpPr/>
            <p:nvPr/>
          </p:nvGrpSpPr>
          <p:grpSpPr>
            <a:xfrm>
              <a:off x="3701011" y="1404950"/>
              <a:ext cx="2057746" cy="371327"/>
              <a:chOff x="3710471" y="2505274"/>
              <a:chExt cx="1634299" cy="371327"/>
            </a:xfrm>
          </p:grpSpPr>
          <p:sp>
            <p:nvSpPr>
              <p:cNvPr id="1736" name="Google Shape;1736;p153"/>
              <p:cNvSpPr/>
              <p:nvPr/>
            </p:nvSpPr>
            <p:spPr>
              <a:xfrm>
                <a:off x="3710471" y="2505274"/>
                <a:ext cx="1620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0" name="Google Shape;1740;p153"/>
              <p:cNvGrpSpPr/>
              <p:nvPr/>
            </p:nvGrpSpPr>
            <p:grpSpPr>
              <a:xfrm>
                <a:off x="3724772" y="2516606"/>
                <a:ext cx="1619998" cy="359995"/>
                <a:chOff x="5572356" y="3610647"/>
                <a:chExt cx="600600" cy="337200"/>
              </a:xfrm>
            </p:grpSpPr>
            <p:cxnSp>
              <p:nvCxnSpPr>
                <p:cNvPr id="1741" name="Google Shape;1741;p153"/>
                <p:cNvCxnSpPr/>
                <p:nvPr/>
              </p:nvCxnSpPr>
              <p:spPr>
                <a:xfrm>
                  <a:off x="5572356" y="3779247"/>
                  <a:ext cx="60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42" name="Google Shape;1742;p153"/>
                <p:cNvCxnSpPr/>
                <p:nvPr/>
              </p:nvCxnSpPr>
              <p:spPr>
                <a:xfrm>
                  <a:off x="6170291" y="3610647"/>
                  <a:ext cx="0" cy="337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743" name="Google Shape;1743;p153"/>
            <p:cNvSpPr/>
            <p:nvPr/>
          </p:nvSpPr>
          <p:spPr>
            <a:xfrm>
              <a:off x="3828025" y="13902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 b="1" sz="800"/>
            </a:p>
          </p:txBody>
        </p:sp>
        <p:sp>
          <p:nvSpPr>
            <p:cNvPr id="1744" name="Google Shape;1744;p153"/>
            <p:cNvSpPr/>
            <p:nvPr/>
          </p:nvSpPr>
          <p:spPr>
            <a:xfrm>
              <a:off x="3828910" y="21204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B1</a:t>
              </a:r>
              <a:endParaRPr/>
            </a:p>
          </p:txBody>
        </p:sp>
        <p:cxnSp>
          <p:nvCxnSpPr>
            <p:cNvPr id="1745" name="Google Shape;1745;p153"/>
            <p:cNvCxnSpPr>
              <a:stCxn id="1743" idx="2"/>
              <a:endCxn id="1744" idx="0"/>
            </p:cNvCxnSpPr>
            <p:nvPr/>
          </p:nvCxnSpPr>
          <p:spPr>
            <a:xfrm>
              <a:off x="4008025" y="1750200"/>
              <a:ext cx="6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46" name="Google Shape;1746;p153"/>
            <p:cNvSpPr/>
            <p:nvPr/>
          </p:nvSpPr>
          <p:spPr>
            <a:xfrm>
              <a:off x="4818625" y="1390200"/>
              <a:ext cx="360000" cy="3600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 b="1" sz="800"/>
            </a:p>
          </p:txBody>
        </p:sp>
        <p:sp>
          <p:nvSpPr>
            <p:cNvPr id="1747" name="Google Shape;1747;p153"/>
            <p:cNvSpPr/>
            <p:nvPr/>
          </p:nvSpPr>
          <p:spPr>
            <a:xfrm>
              <a:off x="4818925" y="2120401"/>
              <a:ext cx="359400" cy="361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B2</a:t>
              </a:r>
              <a:endParaRPr/>
            </a:p>
          </p:txBody>
        </p:sp>
        <p:cxnSp>
          <p:nvCxnSpPr>
            <p:cNvPr id="1748" name="Google Shape;1748;p153"/>
            <p:cNvCxnSpPr>
              <a:stCxn id="1746" idx="2"/>
              <a:endCxn id="1747" idx="0"/>
            </p:cNvCxnSpPr>
            <p:nvPr/>
          </p:nvCxnSpPr>
          <p:spPr>
            <a:xfrm>
              <a:off x="4998625" y="1750200"/>
              <a:ext cx="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49" name="Google Shape;1749;p153"/>
          <p:cNvSpPr txBox="1"/>
          <p:nvPr>
            <p:ph idx="4294967295" type="title"/>
          </p:nvPr>
        </p:nvSpPr>
        <p:spPr>
          <a:xfrm>
            <a:off x="311700" y="673625"/>
            <a:ext cx="84825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switchMap internals</a:t>
            </a:r>
            <a:br>
              <a:rPr lang="en-GB"/>
            </a:br>
            <a:r>
              <a:rPr lang="en-GB" sz="2400"/>
              <a:t>complete vs error</a:t>
            </a:r>
            <a:endParaRPr sz="2400"/>
          </a:p>
        </p:txBody>
      </p:sp>
      <p:cxnSp>
        <p:nvCxnSpPr>
          <p:cNvPr id="1750" name="Google Shape;1750;p153"/>
          <p:cNvCxnSpPr/>
          <p:nvPr/>
        </p:nvCxnSpPr>
        <p:spPr>
          <a:xfrm>
            <a:off x="3580934" y="2929081"/>
            <a:ext cx="0" cy="89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51" name="Google Shape;1751;p153"/>
          <p:cNvCxnSpPr/>
          <p:nvPr/>
        </p:nvCxnSpPr>
        <p:spPr>
          <a:xfrm>
            <a:off x="3849037" y="3643600"/>
            <a:ext cx="0" cy="177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exhaustMap</a:t>
            </a:r>
            <a:endParaRPr/>
          </a:p>
        </p:txBody>
      </p:sp>
      <p:sp>
        <p:nvSpPr>
          <p:cNvPr id="1757" name="Google Shape;1757;p1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54" y="852074"/>
            <a:ext cx="3958699" cy="31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Recipe for a great idea?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55"/>
          <p:cNvSpPr/>
          <p:nvPr/>
        </p:nvSpPr>
        <p:spPr>
          <a:xfrm>
            <a:off x="2623825" y="2541875"/>
            <a:ext cx="5315400" cy="6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3" name="Google Shape;1763;p155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exhaustMap</a:t>
            </a:r>
            <a:endParaRPr/>
          </a:p>
        </p:txBody>
      </p:sp>
      <p:cxnSp>
        <p:nvCxnSpPr>
          <p:cNvPr id="1764" name="Google Shape;1764;p155"/>
          <p:cNvCxnSpPr/>
          <p:nvPr/>
        </p:nvCxnSpPr>
        <p:spPr>
          <a:xfrm>
            <a:off x="2623814" y="3632223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5" name="Google Shape;1765;p155"/>
          <p:cNvSpPr txBox="1"/>
          <p:nvPr/>
        </p:nvSpPr>
        <p:spPr>
          <a:xfrm>
            <a:off x="438050" y="3405423"/>
            <a:ext cx="2181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output$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1766" name="Google Shape;1766;p155"/>
          <p:cNvCxnSpPr/>
          <p:nvPr/>
        </p:nvCxnSpPr>
        <p:spPr>
          <a:xfrm>
            <a:off x="2623814" y="1864927"/>
            <a:ext cx="531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Google Shape;1767;p155"/>
          <p:cNvSpPr txBox="1"/>
          <p:nvPr/>
        </p:nvSpPr>
        <p:spPr>
          <a:xfrm>
            <a:off x="311700" y="1638127"/>
            <a:ext cx="2307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input$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768" name="Google Shape;1768;p155"/>
          <p:cNvSpPr/>
          <p:nvPr/>
        </p:nvSpPr>
        <p:spPr>
          <a:xfrm>
            <a:off x="3340878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9" name="Google Shape;1769;p155"/>
          <p:cNvSpPr txBox="1"/>
          <p:nvPr/>
        </p:nvSpPr>
        <p:spPr>
          <a:xfrm>
            <a:off x="438050" y="2541875"/>
            <a:ext cx="2181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exhaustMap(    =&gt;          )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70" name="Google Shape;1770;p155"/>
          <p:cNvCxnSpPr/>
          <p:nvPr/>
        </p:nvCxnSpPr>
        <p:spPr>
          <a:xfrm>
            <a:off x="350947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71" name="Google Shape;1771;p155"/>
          <p:cNvSpPr/>
          <p:nvPr/>
        </p:nvSpPr>
        <p:spPr>
          <a:xfrm>
            <a:off x="3723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72" name="Google Shape;1772;p155"/>
          <p:cNvGrpSpPr/>
          <p:nvPr/>
        </p:nvGrpSpPr>
        <p:grpSpPr>
          <a:xfrm>
            <a:off x="3503164" y="2696323"/>
            <a:ext cx="1665002" cy="337200"/>
            <a:chOff x="5572338" y="3610647"/>
            <a:chExt cx="591874" cy="337200"/>
          </a:xfrm>
        </p:grpSpPr>
        <p:cxnSp>
          <p:nvCxnSpPr>
            <p:cNvPr id="1773" name="Google Shape;1773;p155"/>
            <p:cNvCxnSpPr/>
            <p:nvPr/>
          </p:nvCxnSpPr>
          <p:spPr>
            <a:xfrm>
              <a:off x="5572338" y="3792114"/>
              <a:ext cx="588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4" name="Google Shape;1774;p155"/>
            <p:cNvCxnSpPr/>
            <p:nvPr/>
          </p:nvCxnSpPr>
          <p:spPr>
            <a:xfrm>
              <a:off x="6164212" y="3610647"/>
              <a:ext cx="0" cy="337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5" name="Google Shape;1775;p155"/>
          <p:cNvCxnSpPr/>
          <p:nvPr/>
        </p:nvCxnSpPr>
        <p:spPr>
          <a:xfrm>
            <a:off x="3886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76" name="Google Shape;1776;p155"/>
          <p:cNvSpPr/>
          <p:nvPr/>
        </p:nvSpPr>
        <p:spPr>
          <a:xfrm>
            <a:off x="36470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 b="1" sz="800"/>
          </a:p>
        </p:txBody>
      </p:sp>
      <p:sp>
        <p:nvSpPr>
          <p:cNvPr id="1777" name="Google Shape;1777;p155"/>
          <p:cNvSpPr/>
          <p:nvPr/>
        </p:nvSpPr>
        <p:spPr>
          <a:xfrm>
            <a:off x="3646324" y="3472575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/>
          </a:p>
        </p:txBody>
      </p:sp>
      <p:sp>
        <p:nvSpPr>
          <p:cNvPr id="1778" name="Google Shape;1778;p155"/>
          <p:cNvSpPr/>
          <p:nvPr/>
        </p:nvSpPr>
        <p:spPr>
          <a:xfrm>
            <a:off x="43328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 b="1" sz="800"/>
          </a:p>
        </p:txBody>
      </p:sp>
      <p:sp>
        <p:nvSpPr>
          <p:cNvPr id="1779" name="Google Shape;1779;p155"/>
          <p:cNvSpPr/>
          <p:nvPr/>
        </p:nvSpPr>
        <p:spPr>
          <a:xfrm>
            <a:off x="4332124" y="3472575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/>
          </a:p>
        </p:txBody>
      </p:sp>
      <p:cxnSp>
        <p:nvCxnSpPr>
          <p:cNvPr id="1780" name="Google Shape;1780;p155"/>
          <p:cNvCxnSpPr>
            <a:stCxn id="1778" idx="2"/>
            <a:endCxn id="1779" idx="0"/>
          </p:cNvCxnSpPr>
          <p:nvPr/>
        </p:nvCxnSpPr>
        <p:spPr>
          <a:xfrm flipH="1">
            <a:off x="4500804" y="3033092"/>
            <a:ext cx="600" cy="439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155"/>
          <p:cNvCxnSpPr/>
          <p:nvPr/>
        </p:nvCxnSpPr>
        <p:spPr>
          <a:xfrm>
            <a:off x="3509475" y="2541876"/>
            <a:ext cx="0" cy="337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2" name="Google Shape;1782;p155"/>
          <p:cNvSpPr/>
          <p:nvPr/>
        </p:nvSpPr>
        <p:spPr>
          <a:xfrm>
            <a:off x="4104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3" name="Google Shape;1783;p155"/>
          <p:cNvCxnSpPr/>
          <p:nvPr/>
        </p:nvCxnSpPr>
        <p:spPr>
          <a:xfrm>
            <a:off x="4267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4" name="Google Shape;1784;p155"/>
          <p:cNvSpPr/>
          <p:nvPr/>
        </p:nvSpPr>
        <p:spPr>
          <a:xfrm>
            <a:off x="4485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5" name="Google Shape;1785;p155"/>
          <p:cNvCxnSpPr/>
          <p:nvPr/>
        </p:nvCxnSpPr>
        <p:spPr>
          <a:xfrm>
            <a:off x="4648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155"/>
          <p:cNvSpPr/>
          <p:nvPr/>
        </p:nvSpPr>
        <p:spPr>
          <a:xfrm>
            <a:off x="4866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7" name="Google Shape;1787;p155"/>
          <p:cNvCxnSpPr/>
          <p:nvPr/>
        </p:nvCxnSpPr>
        <p:spPr>
          <a:xfrm>
            <a:off x="5029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8" name="Google Shape;1788;p155"/>
          <p:cNvSpPr/>
          <p:nvPr/>
        </p:nvSpPr>
        <p:spPr>
          <a:xfrm>
            <a:off x="5247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9" name="Google Shape;1789;p155"/>
          <p:cNvCxnSpPr/>
          <p:nvPr/>
        </p:nvCxnSpPr>
        <p:spPr>
          <a:xfrm>
            <a:off x="5410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90" name="Google Shape;1790;p155"/>
          <p:cNvSpPr/>
          <p:nvPr/>
        </p:nvSpPr>
        <p:spPr>
          <a:xfrm>
            <a:off x="5628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1" name="Google Shape;1791;p155"/>
          <p:cNvCxnSpPr/>
          <p:nvPr/>
        </p:nvCxnSpPr>
        <p:spPr>
          <a:xfrm>
            <a:off x="5791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92" name="Google Shape;1792;p155"/>
          <p:cNvSpPr/>
          <p:nvPr/>
        </p:nvSpPr>
        <p:spPr>
          <a:xfrm>
            <a:off x="6009259" y="1696327"/>
            <a:ext cx="337200" cy="337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93" name="Google Shape;1793;p155"/>
          <p:cNvCxnSpPr/>
          <p:nvPr/>
        </p:nvCxnSpPr>
        <p:spPr>
          <a:xfrm>
            <a:off x="6172198" y="2033527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794" name="Google Shape;1794;p155"/>
          <p:cNvGrpSpPr/>
          <p:nvPr/>
        </p:nvGrpSpPr>
        <p:grpSpPr>
          <a:xfrm>
            <a:off x="5408164" y="2696323"/>
            <a:ext cx="1665002" cy="337200"/>
            <a:chOff x="5572338" y="3610647"/>
            <a:chExt cx="591874" cy="337200"/>
          </a:xfrm>
        </p:grpSpPr>
        <p:cxnSp>
          <p:nvCxnSpPr>
            <p:cNvPr id="1795" name="Google Shape;1795;p155"/>
            <p:cNvCxnSpPr/>
            <p:nvPr/>
          </p:nvCxnSpPr>
          <p:spPr>
            <a:xfrm>
              <a:off x="5572338" y="3792114"/>
              <a:ext cx="588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6" name="Google Shape;1796;p155"/>
            <p:cNvCxnSpPr/>
            <p:nvPr/>
          </p:nvCxnSpPr>
          <p:spPr>
            <a:xfrm>
              <a:off x="6164212" y="3610647"/>
              <a:ext cx="0" cy="3372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7" name="Google Shape;1797;p155"/>
          <p:cNvSpPr/>
          <p:nvPr/>
        </p:nvSpPr>
        <p:spPr>
          <a:xfrm>
            <a:off x="55520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 b="1" sz="800"/>
          </a:p>
        </p:txBody>
      </p:sp>
      <p:sp>
        <p:nvSpPr>
          <p:cNvPr id="1798" name="Google Shape;1798;p155"/>
          <p:cNvSpPr/>
          <p:nvPr/>
        </p:nvSpPr>
        <p:spPr>
          <a:xfrm>
            <a:off x="5551324" y="3472575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/>
          </a:p>
        </p:txBody>
      </p:sp>
      <p:cxnSp>
        <p:nvCxnSpPr>
          <p:cNvPr id="1799" name="Google Shape;1799;p155"/>
          <p:cNvCxnSpPr>
            <a:stCxn id="1797" idx="2"/>
            <a:endCxn id="1798" idx="0"/>
          </p:cNvCxnSpPr>
          <p:nvPr/>
        </p:nvCxnSpPr>
        <p:spPr>
          <a:xfrm flipH="1">
            <a:off x="5720004" y="3033092"/>
            <a:ext cx="600" cy="439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00" name="Google Shape;1800;p155"/>
          <p:cNvSpPr/>
          <p:nvPr/>
        </p:nvSpPr>
        <p:spPr>
          <a:xfrm>
            <a:off x="62378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 b="1" sz="800"/>
          </a:p>
        </p:txBody>
      </p:sp>
      <p:sp>
        <p:nvSpPr>
          <p:cNvPr id="1801" name="Google Shape;1801;p155"/>
          <p:cNvSpPr/>
          <p:nvPr/>
        </p:nvSpPr>
        <p:spPr>
          <a:xfrm>
            <a:off x="6237124" y="3472575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/>
          </a:p>
        </p:txBody>
      </p:sp>
      <p:cxnSp>
        <p:nvCxnSpPr>
          <p:cNvPr id="1802" name="Google Shape;1802;p155"/>
          <p:cNvCxnSpPr>
            <a:stCxn id="1800" idx="2"/>
            <a:endCxn id="1801" idx="0"/>
          </p:cNvCxnSpPr>
          <p:nvPr/>
        </p:nvCxnSpPr>
        <p:spPr>
          <a:xfrm flipH="1">
            <a:off x="6405804" y="3033092"/>
            <a:ext cx="600" cy="439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3" name="Google Shape;1803;p155"/>
          <p:cNvCxnSpPr/>
          <p:nvPr/>
        </p:nvCxnSpPr>
        <p:spPr>
          <a:xfrm>
            <a:off x="5414475" y="2541876"/>
            <a:ext cx="0" cy="337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804" name="Google Shape;1804;p155"/>
          <p:cNvGrpSpPr/>
          <p:nvPr/>
        </p:nvGrpSpPr>
        <p:grpSpPr>
          <a:xfrm>
            <a:off x="1587848" y="2671186"/>
            <a:ext cx="856243" cy="145200"/>
            <a:chOff x="1587848" y="2678920"/>
            <a:chExt cx="856243" cy="145200"/>
          </a:xfrm>
        </p:grpSpPr>
        <p:sp>
          <p:nvSpPr>
            <p:cNvPr id="1805" name="Google Shape;1805;p155"/>
            <p:cNvSpPr/>
            <p:nvPr/>
          </p:nvSpPr>
          <p:spPr>
            <a:xfrm>
              <a:off x="1587848" y="2678920"/>
              <a:ext cx="145200" cy="14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6" name="Google Shape;1806;p155"/>
            <p:cNvGrpSpPr/>
            <p:nvPr/>
          </p:nvGrpSpPr>
          <p:grpSpPr>
            <a:xfrm>
              <a:off x="2018091" y="2678920"/>
              <a:ext cx="426000" cy="145200"/>
              <a:chOff x="2018091" y="2678920"/>
              <a:chExt cx="426000" cy="145200"/>
            </a:xfrm>
          </p:grpSpPr>
          <p:cxnSp>
            <p:nvCxnSpPr>
              <p:cNvPr id="1807" name="Google Shape;1807;p155"/>
              <p:cNvCxnSpPr/>
              <p:nvPr/>
            </p:nvCxnSpPr>
            <p:spPr>
              <a:xfrm>
                <a:off x="2018091" y="2751520"/>
                <a:ext cx="426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08" name="Google Shape;1808;p155"/>
              <p:cNvSpPr/>
              <p:nvPr/>
            </p:nvSpPr>
            <p:spPr>
              <a:xfrm>
                <a:off x="2102563" y="2678920"/>
                <a:ext cx="145200" cy="145200"/>
              </a:xfrm>
              <a:prstGeom prst="rect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09" name="Google Shape;1809;p155"/>
          <p:cNvCxnSpPr>
            <a:stCxn id="1776" idx="2"/>
            <a:endCxn id="1777" idx="0"/>
          </p:cNvCxnSpPr>
          <p:nvPr/>
        </p:nvCxnSpPr>
        <p:spPr>
          <a:xfrm flipH="1">
            <a:off x="3815004" y="3033092"/>
            <a:ext cx="600" cy="439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4" name="Google Shape;1814;p156"/>
          <p:cNvGrpSpPr/>
          <p:nvPr/>
        </p:nvGrpSpPr>
        <p:grpSpPr>
          <a:xfrm>
            <a:off x="438050" y="3405423"/>
            <a:ext cx="7501164" cy="453600"/>
            <a:chOff x="438050" y="3405423"/>
            <a:chExt cx="7501164" cy="453600"/>
          </a:xfrm>
        </p:grpSpPr>
        <p:cxnSp>
          <p:nvCxnSpPr>
            <p:cNvPr id="1815" name="Google Shape;1815;p156"/>
            <p:cNvCxnSpPr/>
            <p:nvPr/>
          </p:nvCxnSpPr>
          <p:spPr>
            <a:xfrm>
              <a:off x="2623814" y="3632223"/>
              <a:ext cx="5315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6" name="Google Shape;1816;p156"/>
            <p:cNvSpPr txBox="1"/>
            <p:nvPr/>
          </p:nvSpPr>
          <p:spPr>
            <a:xfrm>
              <a:off x="438050" y="3405423"/>
              <a:ext cx="2181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434343"/>
                  </a:solidFill>
                </a:rPr>
                <a:t>output$</a:t>
              </a:r>
              <a:endParaRPr b="1">
                <a:solidFill>
                  <a:srgbClr val="434343"/>
                </a:solidFill>
              </a:endParaRPr>
            </a:p>
          </p:txBody>
        </p:sp>
      </p:grpSp>
      <p:sp>
        <p:nvSpPr>
          <p:cNvPr id="1817" name="Google Shape;1817;p156"/>
          <p:cNvSpPr/>
          <p:nvPr/>
        </p:nvSpPr>
        <p:spPr>
          <a:xfrm>
            <a:off x="3646324" y="3472575"/>
            <a:ext cx="337200" cy="33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/>
          </a:p>
        </p:txBody>
      </p:sp>
      <p:sp>
        <p:nvSpPr>
          <p:cNvPr id="1818" name="Google Shape;1818;p156"/>
          <p:cNvSpPr/>
          <p:nvPr/>
        </p:nvSpPr>
        <p:spPr>
          <a:xfrm>
            <a:off x="4332124" y="3472575"/>
            <a:ext cx="337200" cy="33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/>
          </a:p>
        </p:txBody>
      </p:sp>
      <p:sp>
        <p:nvSpPr>
          <p:cNvPr id="1819" name="Google Shape;1819;p156"/>
          <p:cNvSpPr/>
          <p:nvPr/>
        </p:nvSpPr>
        <p:spPr>
          <a:xfrm>
            <a:off x="5551324" y="3472575"/>
            <a:ext cx="337200" cy="33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/>
          </a:p>
        </p:txBody>
      </p:sp>
      <p:sp>
        <p:nvSpPr>
          <p:cNvPr id="1820" name="Google Shape;1820;p156"/>
          <p:cNvSpPr/>
          <p:nvPr/>
        </p:nvSpPr>
        <p:spPr>
          <a:xfrm>
            <a:off x="6237124" y="3472575"/>
            <a:ext cx="337200" cy="33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/>
          </a:p>
        </p:txBody>
      </p:sp>
      <p:sp>
        <p:nvSpPr>
          <p:cNvPr id="1821" name="Google Shape;1821;p156"/>
          <p:cNvSpPr txBox="1"/>
          <p:nvPr>
            <p:ph type="title"/>
          </p:nvPr>
        </p:nvSpPr>
        <p:spPr>
          <a:xfrm>
            <a:off x="311700" y="445025"/>
            <a:ext cx="78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exhaustMap animated</a:t>
            </a:r>
            <a:endParaRPr/>
          </a:p>
        </p:txBody>
      </p:sp>
      <p:grpSp>
        <p:nvGrpSpPr>
          <p:cNvPr id="1822" name="Google Shape;1822;p156"/>
          <p:cNvGrpSpPr/>
          <p:nvPr/>
        </p:nvGrpSpPr>
        <p:grpSpPr>
          <a:xfrm>
            <a:off x="311700" y="1638127"/>
            <a:ext cx="7627514" cy="453600"/>
            <a:chOff x="311700" y="1638127"/>
            <a:chExt cx="7627514" cy="453600"/>
          </a:xfrm>
        </p:grpSpPr>
        <p:cxnSp>
          <p:nvCxnSpPr>
            <p:cNvPr id="1823" name="Google Shape;1823;p156"/>
            <p:cNvCxnSpPr/>
            <p:nvPr/>
          </p:nvCxnSpPr>
          <p:spPr>
            <a:xfrm>
              <a:off x="2623814" y="1864927"/>
              <a:ext cx="5315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4" name="Google Shape;1824;p156"/>
            <p:cNvSpPr txBox="1"/>
            <p:nvPr/>
          </p:nvSpPr>
          <p:spPr>
            <a:xfrm>
              <a:off x="311700" y="1638127"/>
              <a:ext cx="23073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434343"/>
                  </a:solidFill>
                </a:rPr>
                <a:t>input$</a:t>
              </a:r>
              <a:endParaRPr b="1">
                <a:solidFill>
                  <a:srgbClr val="434343"/>
                </a:solidFill>
              </a:endParaRPr>
            </a:p>
          </p:txBody>
        </p:sp>
      </p:grpSp>
      <p:sp>
        <p:nvSpPr>
          <p:cNvPr id="1825" name="Google Shape;1825;p156"/>
          <p:cNvSpPr/>
          <p:nvPr/>
        </p:nvSpPr>
        <p:spPr>
          <a:xfrm>
            <a:off x="3340878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6" name="Google Shape;1826;p156"/>
          <p:cNvSpPr/>
          <p:nvPr/>
        </p:nvSpPr>
        <p:spPr>
          <a:xfrm>
            <a:off x="3723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7" name="Google Shape;1827;p156"/>
          <p:cNvSpPr/>
          <p:nvPr/>
        </p:nvSpPr>
        <p:spPr>
          <a:xfrm>
            <a:off x="4104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8" name="Google Shape;1828;p156"/>
          <p:cNvSpPr/>
          <p:nvPr/>
        </p:nvSpPr>
        <p:spPr>
          <a:xfrm>
            <a:off x="4485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9" name="Google Shape;1829;p156"/>
          <p:cNvSpPr/>
          <p:nvPr/>
        </p:nvSpPr>
        <p:spPr>
          <a:xfrm>
            <a:off x="4866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0" name="Google Shape;1830;p156"/>
          <p:cNvSpPr/>
          <p:nvPr/>
        </p:nvSpPr>
        <p:spPr>
          <a:xfrm>
            <a:off x="5247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1" name="Google Shape;1831;p156"/>
          <p:cNvSpPr/>
          <p:nvPr/>
        </p:nvSpPr>
        <p:spPr>
          <a:xfrm>
            <a:off x="5628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2" name="Google Shape;1832;p156"/>
          <p:cNvSpPr/>
          <p:nvPr/>
        </p:nvSpPr>
        <p:spPr>
          <a:xfrm>
            <a:off x="6009259" y="1696327"/>
            <a:ext cx="337200" cy="337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endParaRPr b="1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33" name="Google Shape;1833;p156"/>
          <p:cNvGrpSpPr/>
          <p:nvPr/>
        </p:nvGrpSpPr>
        <p:grpSpPr>
          <a:xfrm>
            <a:off x="438050" y="2541875"/>
            <a:ext cx="7501175" cy="684300"/>
            <a:chOff x="438050" y="2541875"/>
            <a:chExt cx="7501175" cy="684300"/>
          </a:xfrm>
        </p:grpSpPr>
        <p:sp>
          <p:nvSpPr>
            <p:cNvPr id="1834" name="Google Shape;1834;p156"/>
            <p:cNvSpPr/>
            <p:nvPr/>
          </p:nvSpPr>
          <p:spPr>
            <a:xfrm>
              <a:off x="2623825" y="2541875"/>
              <a:ext cx="5315400" cy="68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35" name="Google Shape;1835;p156"/>
            <p:cNvSpPr txBox="1"/>
            <p:nvPr/>
          </p:nvSpPr>
          <p:spPr>
            <a:xfrm>
              <a:off x="438050" y="2541875"/>
              <a:ext cx="2181000" cy="6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exhaustMap()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836" name="Google Shape;1836;p156"/>
          <p:cNvGrpSpPr/>
          <p:nvPr/>
        </p:nvGrpSpPr>
        <p:grpSpPr>
          <a:xfrm>
            <a:off x="3340878" y="1696327"/>
            <a:ext cx="337200" cy="843000"/>
            <a:chOff x="3340878" y="1696327"/>
            <a:chExt cx="337200" cy="843000"/>
          </a:xfrm>
        </p:grpSpPr>
        <p:sp>
          <p:nvSpPr>
            <p:cNvPr id="1837" name="Google Shape;1837;p156"/>
            <p:cNvSpPr/>
            <p:nvPr/>
          </p:nvSpPr>
          <p:spPr>
            <a:xfrm>
              <a:off x="3340878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38" name="Google Shape;1838;p156"/>
            <p:cNvCxnSpPr/>
            <p:nvPr/>
          </p:nvCxnSpPr>
          <p:spPr>
            <a:xfrm>
              <a:off x="350947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839" name="Google Shape;1839;p156"/>
          <p:cNvCxnSpPr/>
          <p:nvPr/>
        </p:nvCxnSpPr>
        <p:spPr>
          <a:xfrm>
            <a:off x="5168166" y="2696323"/>
            <a:ext cx="0" cy="3372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0" name="Google Shape;1840;p156"/>
          <p:cNvGrpSpPr/>
          <p:nvPr/>
        </p:nvGrpSpPr>
        <p:grpSpPr>
          <a:xfrm>
            <a:off x="3503164" y="2541876"/>
            <a:ext cx="1656600" cy="337200"/>
            <a:chOff x="3503164" y="2541876"/>
            <a:chExt cx="1656600" cy="337200"/>
          </a:xfrm>
        </p:grpSpPr>
        <p:cxnSp>
          <p:nvCxnSpPr>
            <p:cNvPr id="1841" name="Google Shape;1841;p156"/>
            <p:cNvCxnSpPr/>
            <p:nvPr/>
          </p:nvCxnSpPr>
          <p:spPr>
            <a:xfrm>
              <a:off x="3503164" y="2877790"/>
              <a:ext cx="1656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2" name="Google Shape;1842;p156"/>
            <p:cNvCxnSpPr/>
            <p:nvPr/>
          </p:nvCxnSpPr>
          <p:spPr>
            <a:xfrm>
              <a:off x="3509475" y="2541876"/>
              <a:ext cx="0" cy="337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43" name="Google Shape;1843;p156"/>
          <p:cNvGrpSpPr/>
          <p:nvPr/>
        </p:nvGrpSpPr>
        <p:grpSpPr>
          <a:xfrm>
            <a:off x="3723259" y="1696327"/>
            <a:ext cx="337200" cy="843000"/>
            <a:chOff x="3723259" y="1696327"/>
            <a:chExt cx="337200" cy="843000"/>
          </a:xfrm>
        </p:grpSpPr>
        <p:sp>
          <p:nvSpPr>
            <p:cNvPr id="1844" name="Google Shape;1844;p156"/>
            <p:cNvSpPr/>
            <p:nvPr/>
          </p:nvSpPr>
          <p:spPr>
            <a:xfrm>
              <a:off x="3723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45" name="Google Shape;1845;p156"/>
            <p:cNvCxnSpPr/>
            <p:nvPr/>
          </p:nvCxnSpPr>
          <p:spPr>
            <a:xfrm>
              <a:off x="3886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46" name="Google Shape;1846;p156"/>
          <p:cNvSpPr/>
          <p:nvPr/>
        </p:nvSpPr>
        <p:spPr>
          <a:xfrm>
            <a:off x="36470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 b="1" sz="800"/>
          </a:p>
        </p:txBody>
      </p:sp>
      <p:grpSp>
        <p:nvGrpSpPr>
          <p:cNvPr id="1847" name="Google Shape;1847;p156"/>
          <p:cNvGrpSpPr/>
          <p:nvPr/>
        </p:nvGrpSpPr>
        <p:grpSpPr>
          <a:xfrm>
            <a:off x="3646324" y="3033092"/>
            <a:ext cx="337200" cy="776683"/>
            <a:chOff x="3646324" y="3033092"/>
            <a:chExt cx="337200" cy="776683"/>
          </a:xfrm>
        </p:grpSpPr>
        <p:sp>
          <p:nvSpPr>
            <p:cNvPr id="1848" name="Google Shape;1848;p156"/>
            <p:cNvSpPr/>
            <p:nvPr/>
          </p:nvSpPr>
          <p:spPr>
            <a:xfrm>
              <a:off x="3646324" y="3472575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849" name="Google Shape;1849;p156"/>
            <p:cNvCxnSpPr>
              <a:stCxn id="1846" idx="2"/>
              <a:endCxn id="1848" idx="0"/>
            </p:cNvCxnSpPr>
            <p:nvPr/>
          </p:nvCxnSpPr>
          <p:spPr>
            <a:xfrm flipH="1">
              <a:off x="3815004" y="3033092"/>
              <a:ext cx="600" cy="43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50" name="Google Shape;1850;p156"/>
          <p:cNvSpPr/>
          <p:nvPr/>
        </p:nvSpPr>
        <p:spPr>
          <a:xfrm>
            <a:off x="43328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A1</a:t>
            </a:r>
            <a:endParaRPr b="1" sz="800"/>
          </a:p>
        </p:txBody>
      </p:sp>
      <p:grpSp>
        <p:nvGrpSpPr>
          <p:cNvPr id="1851" name="Google Shape;1851;p156"/>
          <p:cNvGrpSpPr/>
          <p:nvPr/>
        </p:nvGrpSpPr>
        <p:grpSpPr>
          <a:xfrm>
            <a:off x="4332124" y="3033092"/>
            <a:ext cx="337200" cy="776683"/>
            <a:chOff x="4332124" y="3033092"/>
            <a:chExt cx="337200" cy="776683"/>
          </a:xfrm>
        </p:grpSpPr>
        <p:sp>
          <p:nvSpPr>
            <p:cNvPr id="1852" name="Google Shape;1852;p156"/>
            <p:cNvSpPr/>
            <p:nvPr/>
          </p:nvSpPr>
          <p:spPr>
            <a:xfrm>
              <a:off x="4332124" y="3472575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A1</a:t>
              </a:r>
              <a:endParaRPr/>
            </a:p>
          </p:txBody>
        </p:sp>
        <p:cxnSp>
          <p:nvCxnSpPr>
            <p:cNvPr id="1853" name="Google Shape;1853;p156"/>
            <p:cNvCxnSpPr>
              <a:stCxn id="1850" idx="2"/>
              <a:endCxn id="1852" idx="0"/>
            </p:cNvCxnSpPr>
            <p:nvPr/>
          </p:nvCxnSpPr>
          <p:spPr>
            <a:xfrm flipH="1">
              <a:off x="4500804" y="3033092"/>
              <a:ext cx="600" cy="43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54" name="Google Shape;1854;p156"/>
          <p:cNvGrpSpPr/>
          <p:nvPr/>
        </p:nvGrpSpPr>
        <p:grpSpPr>
          <a:xfrm>
            <a:off x="4104259" y="1696327"/>
            <a:ext cx="337200" cy="843000"/>
            <a:chOff x="4104259" y="1696327"/>
            <a:chExt cx="337200" cy="843000"/>
          </a:xfrm>
        </p:grpSpPr>
        <p:sp>
          <p:nvSpPr>
            <p:cNvPr id="1855" name="Google Shape;1855;p156"/>
            <p:cNvSpPr/>
            <p:nvPr/>
          </p:nvSpPr>
          <p:spPr>
            <a:xfrm>
              <a:off x="4104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56" name="Google Shape;1856;p156"/>
            <p:cNvCxnSpPr/>
            <p:nvPr/>
          </p:nvCxnSpPr>
          <p:spPr>
            <a:xfrm>
              <a:off x="4267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57" name="Google Shape;1857;p156"/>
          <p:cNvGrpSpPr/>
          <p:nvPr/>
        </p:nvGrpSpPr>
        <p:grpSpPr>
          <a:xfrm>
            <a:off x="4485259" y="1696327"/>
            <a:ext cx="337200" cy="843000"/>
            <a:chOff x="4485259" y="1696327"/>
            <a:chExt cx="337200" cy="843000"/>
          </a:xfrm>
        </p:grpSpPr>
        <p:sp>
          <p:nvSpPr>
            <p:cNvPr id="1858" name="Google Shape;1858;p156"/>
            <p:cNvSpPr/>
            <p:nvPr/>
          </p:nvSpPr>
          <p:spPr>
            <a:xfrm>
              <a:off x="4485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59" name="Google Shape;1859;p156"/>
            <p:cNvCxnSpPr/>
            <p:nvPr/>
          </p:nvCxnSpPr>
          <p:spPr>
            <a:xfrm>
              <a:off x="4648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0" name="Google Shape;1860;p156"/>
          <p:cNvGrpSpPr/>
          <p:nvPr/>
        </p:nvGrpSpPr>
        <p:grpSpPr>
          <a:xfrm>
            <a:off x="4866259" y="1696327"/>
            <a:ext cx="337200" cy="843000"/>
            <a:chOff x="4866259" y="1696327"/>
            <a:chExt cx="337200" cy="843000"/>
          </a:xfrm>
        </p:grpSpPr>
        <p:sp>
          <p:nvSpPr>
            <p:cNvPr id="1861" name="Google Shape;1861;p156"/>
            <p:cNvSpPr/>
            <p:nvPr/>
          </p:nvSpPr>
          <p:spPr>
            <a:xfrm>
              <a:off x="4866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62" name="Google Shape;1862;p156"/>
            <p:cNvCxnSpPr/>
            <p:nvPr/>
          </p:nvCxnSpPr>
          <p:spPr>
            <a:xfrm>
              <a:off x="5029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3" name="Google Shape;1863;p156"/>
          <p:cNvGrpSpPr/>
          <p:nvPr/>
        </p:nvGrpSpPr>
        <p:grpSpPr>
          <a:xfrm>
            <a:off x="5247259" y="1696327"/>
            <a:ext cx="337200" cy="843000"/>
            <a:chOff x="5247259" y="1696327"/>
            <a:chExt cx="337200" cy="843000"/>
          </a:xfrm>
        </p:grpSpPr>
        <p:sp>
          <p:nvSpPr>
            <p:cNvPr id="1864" name="Google Shape;1864;p156"/>
            <p:cNvSpPr/>
            <p:nvPr/>
          </p:nvSpPr>
          <p:spPr>
            <a:xfrm>
              <a:off x="5247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65" name="Google Shape;1865;p156"/>
            <p:cNvCxnSpPr/>
            <p:nvPr/>
          </p:nvCxnSpPr>
          <p:spPr>
            <a:xfrm>
              <a:off x="5410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6" name="Google Shape;1866;p156"/>
          <p:cNvGrpSpPr/>
          <p:nvPr/>
        </p:nvGrpSpPr>
        <p:grpSpPr>
          <a:xfrm>
            <a:off x="5628259" y="1696327"/>
            <a:ext cx="337200" cy="843000"/>
            <a:chOff x="5628259" y="1696327"/>
            <a:chExt cx="337200" cy="843000"/>
          </a:xfrm>
        </p:grpSpPr>
        <p:sp>
          <p:nvSpPr>
            <p:cNvPr id="1867" name="Google Shape;1867;p156"/>
            <p:cNvSpPr/>
            <p:nvPr/>
          </p:nvSpPr>
          <p:spPr>
            <a:xfrm>
              <a:off x="5628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68" name="Google Shape;1868;p156"/>
            <p:cNvCxnSpPr/>
            <p:nvPr/>
          </p:nvCxnSpPr>
          <p:spPr>
            <a:xfrm>
              <a:off x="5791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9" name="Google Shape;1869;p156"/>
          <p:cNvGrpSpPr/>
          <p:nvPr/>
        </p:nvGrpSpPr>
        <p:grpSpPr>
          <a:xfrm>
            <a:off x="6009259" y="1696327"/>
            <a:ext cx="337200" cy="843000"/>
            <a:chOff x="6009259" y="1696327"/>
            <a:chExt cx="337200" cy="843000"/>
          </a:xfrm>
        </p:grpSpPr>
        <p:sp>
          <p:nvSpPr>
            <p:cNvPr id="1870" name="Google Shape;1870;p156"/>
            <p:cNvSpPr/>
            <p:nvPr/>
          </p:nvSpPr>
          <p:spPr>
            <a:xfrm>
              <a:off x="6009259" y="1696327"/>
              <a:ext cx="337200" cy="337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3F3F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</a:t>
              </a:r>
              <a:endParaRPr b="1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71" name="Google Shape;1871;p156"/>
            <p:cNvCxnSpPr/>
            <p:nvPr/>
          </p:nvCxnSpPr>
          <p:spPr>
            <a:xfrm>
              <a:off x="6172198" y="2033527"/>
              <a:ext cx="0" cy="505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72" name="Google Shape;1872;p156"/>
          <p:cNvGrpSpPr/>
          <p:nvPr/>
        </p:nvGrpSpPr>
        <p:grpSpPr>
          <a:xfrm>
            <a:off x="5551324" y="3033092"/>
            <a:ext cx="337200" cy="776683"/>
            <a:chOff x="5551324" y="3033092"/>
            <a:chExt cx="337200" cy="776683"/>
          </a:xfrm>
        </p:grpSpPr>
        <p:sp>
          <p:nvSpPr>
            <p:cNvPr id="1873" name="Google Shape;1873;p156"/>
            <p:cNvSpPr/>
            <p:nvPr/>
          </p:nvSpPr>
          <p:spPr>
            <a:xfrm>
              <a:off x="5551324" y="3472575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F1</a:t>
              </a:r>
              <a:endParaRPr/>
            </a:p>
          </p:txBody>
        </p:sp>
        <p:cxnSp>
          <p:nvCxnSpPr>
            <p:cNvPr id="1874" name="Google Shape;1874;p156"/>
            <p:cNvCxnSpPr>
              <a:stCxn id="1875" idx="2"/>
              <a:endCxn id="1873" idx="0"/>
            </p:cNvCxnSpPr>
            <p:nvPr/>
          </p:nvCxnSpPr>
          <p:spPr>
            <a:xfrm flipH="1">
              <a:off x="5720004" y="3033092"/>
              <a:ext cx="600" cy="43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76" name="Google Shape;1876;p156"/>
          <p:cNvGrpSpPr/>
          <p:nvPr/>
        </p:nvGrpSpPr>
        <p:grpSpPr>
          <a:xfrm>
            <a:off x="6237124" y="3033092"/>
            <a:ext cx="337200" cy="776683"/>
            <a:chOff x="6237124" y="3033092"/>
            <a:chExt cx="337200" cy="776683"/>
          </a:xfrm>
        </p:grpSpPr>
        <p:sp>
          <p:nvSpPr>
            <p:cNvPr id="1877" name="Google Shape;1877;p156"/>
            <p:cNvSpPr/>
            <p:nvPr/>
          </p:nvSpPr>
          <p:spPr>
            <a:xfrm>
              <a:off x="6237124" y="3472575"/>
              <a:ext cx="337200" cy="337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3F3F3"/>
                  </a:solidFill>
                </a:rPr>
                <a:t>F1</a:t>
              </a:r>
              <a:endParaRPr/>
            </a:p>
          </p:txBody>
        </p:sp>
        <p:cxnSp>
          <p:nvCxnSpPr>
            <p:cNvPr id="1878" name="Google Shape;1878;p156"/>
            <p:cNvCxnSpPr>
              <a:stCxn id="1879" idx="2"/>
              <a:endCxn id="1877" idx="0"/>
            </p:cNvCxnSpPr>
            <p:nvPr/>
          </p:nvCxnSpPr>
          <p:spPr>
            <a:xfrm flipH="1">
              <a:off x="6405804" y="3033092"/>
              <a:ext cx="600" cy="43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880" name="Google Shape;1880;p156"/>
          <p:cNvCxnSpPr/>
          <p:nvPr/>
        </p:nvCxnSpPr>
        <p:spPr>
          <a:xfrm>
            <a:off x="7073166" y="2696323"/>
            <a:ext cx="0" cy="3372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1" name="Google Shape;1881;p156"/>
          <p:cNvGrpSpPr/>
          <p:nvPr/>
        </p:nvGrpSpPr>
        <p:grpSpPr>
          <a:xfrm>
            <a:off x="5402756" y="2541876"/>
            <a:ext cx="1656600" cy="337200"/>
            <a:chOff x="5408164" y="2541876"/>
            <a:chExt cx="1656600" cy="337200"/>
          </a:xfrm>
        </p:grpSpPr>
        <p:cxnSp>
          <p:nvCxnSpPr>
            <p:cNvPr id="1882" name="Google Shape;1882;p156"/>
            <p:cNvCxnSpPr/>
            <p:nvPr/>
          </p:nvCxnSpPr>
          <p:spPr>
            <a:xfrm>
              <a:off x="5408164" y="2877790"/>
              <a:ext cx="16566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3" name="Google Shape;1883;p156"/>
            <p:cNvCxnSpPr/>
            <p:nvPr/>
          </p:nvCxnSpPr>
          <p:spPr>
            <a:xfrm>
              <a:off x="5414475" y="2541876"/>
              <a:ext cx="0" cy="337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75" name="Google Shape;1875;p156"/>
          <p:cNvSpPr/>
          <p:nvPr/>
        </p:nvSpPr>
        <p:spPr>
          <a:xfrm>
            <a:off x="55520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 b="1" sz="800"/>
          </a:p>
        </p:txBody>
      </p:sp>
      <p:sp>
        <p:nvSpPr>
          <p:cNvPr id="1879" name="Google Shape;1879;p156"/>
          <p:cNvSpPr/>
          <p:nvPr/>
        </p:nvSpPr>
        <p:spPr>
          <a:xfrm>
            <a:off x="6237804" y="2695892"/>
            <a:ext cx="337200" cy="33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3F3F3"/>
                </a:solidFill>
              </a:rPr>
              <a:t>F1</a:t>
            </a:r>
            <a:endParaRPr b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57"/>
          <p:cNvSpPr txBox="1"/>
          <p:nvPr/>
        </p:nvSpPr>
        <p:spPr>
          <a:xfrm>
            <a:off x="0" y="918100"/>
            <a:ext cx="62268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time!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9" name="Google Shape;1889;p157"/>
          <p:cNvSpPr txBox="1"/>
          <p:nvPr/>
        </p:nvSpPr>
        <p:spPr>
          <a:xfrm>
            <a:off x="6395353" y="569725"/>
            <a:ext cx="2240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 Hladky</a:t>
            </a:r>
            <a:endParaRPr b="1" sz="1900">
              <a:solidFill>
                <a:srgbClr val="434343"/>
              </a:solidFill>
            </a:endParaRPr>
          </a:p>
        </p:txBody>
      </p:sp>
      <p:sp>
        <p:nvSpPr>
          <p:cNvPr id="1890" name="Google Shape;1890;p157"/>
          <p:cNvSpPr txBox="1"/>
          <p:nvPr/>
        </p:nvSpPr>
        <p:spPr>
          <a:xfrm>
            <a:off x="6393433" y="3512000"/>
            <a:ext cx="23073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michael@hladky.at</a:t>
            </a:r>
            <a:b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github.com/BioPhoton</a:t>
            </a:r>
            <a:b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angular-college.com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ildergebnis für mail svg" id="1891" name="Google Shape;1891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782" y="3667995"/>
            <a:ext cx="192100" cy="13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github cat" id="1892" name="Google Shape;1892;p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782" y="3875371"/>
            <a:ext cx="19210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website svg" id="1893" name="Google Shape;1893;p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82" y="4138522"/>
            <a:ext cx="192100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157"/>
          <p:cNvPicPr preferRelativeResize="0"/>
          <p:nvPr/>
        </p:nvPicPr>
        <p:blipFill rotWithShape="1">
          <a:blip r:embed="rId7">
            <a:alphaModFix/>
          </a:blip>
          <a:srcRect b="0" l="0" r="62174" t="0"/>
          <a:stretch/>
        </p:blipFill>
        <p:spPr>
          <a:xfrm>
            <a:off x="728200" y="2902050"/>
            <a:ext cx="1088578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5" name="Google Shape;1895;p157"/>
          <p:cNvPicPr preferRelativeResize="0"/>
          <p:nvPr/>
        </p:nvPicPr>
        <p:blipFill rotWithShape="1">
          <a:blip r:embed="rId8">
            <a:alphaModFix/>
          </a:blip>
          <a:srcRect b="40950" l="0" r="0" t="0"/>
          <a:stretch/>
        </p:blipFill>
        <p:spPr>
          <a:xfrm>
            <a:off x="2072132" y="2902050"/>
            <a:ext cx="1131047" cy="1128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ngular vienna" id="1896" name="Google Shape;1896;p1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9908" y="2902050"/>
            <a:ext cx="1061017" cy="11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7" name="Google Shape;1897;p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58535" y="2902050"/>
            <a:ext cx="1016020" cy="1128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8" name="Google Shape;1898;p157"/>
          <p:cNvSpPr/>
          <p:nvPr/>
        </p:nvSpPr>
        <p:spPr>
          <a:xfrm>
            <a:off x="6243946" y="1056721"/>
            <a:ext cx="2349000" cy="2431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9" name="Google Shape;1899;p157"/>
          <p:cNvPicPr preferRelativeResize="0"/>
          <p:nvPr/>
        </p:nvPicPr>
        <p:blipFill rotWithShape="1">
          <a:blip r:embed="rId11">
            <a:alphaModFix/>
          </a:blip>
          <a:srcRect b="0" l="26714" r="4239" t="0"/>
          <a:stretch/>
        </p:blipFill>
        <p:spPr>
          <a:xfrm rot="-5400000">
            <a:off x="6395583" y="1305833"/>
            <a:ext cx="201185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1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596" y="2739396"/>
            <a:ext cx="874850" cy="9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p157"/>
          <p:cNvSpPr txBox="1"/>
          <p:nvPr/>
        </p:nvSpPr>
        <p:spPr>
          <a:xfrm>
            <a:off x="0" y="1595325"/>
            <a:ext cx="6226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6699"/>
                </a:solidFill>
                <a:latin typeface="Montserrat"/>
                <a:ea typeface="Montserrat"/>
                <a:cs typeface="Montserrat"/>
                <a:sym typeface="Montserrat"/>
              </a:rPr>
              <a:t>My name is Michael , If you have</a:t>
            </a:r>
            <a:br>
              <a:rPr lang="en-GB" sz="2200">
                <a:solidFill>
                  <a:srgbClr val="00669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200">
                <a:solidFill>
                  <a:srgbClr val="006699"/>
                </a:solidFill>
                <a:latin typeface="Montserrat"/>
                <a:ea typeface="Montserrat"/>
                <a:cs typeface="Montserrat"/>
                <a:sym typeface="Montserrat"/>
              </a:rPr>
              <a:t> any questions just ping 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Recipe for a great idea!</a:t>
            </a:r>
            <a:endParaRPr/>
          </a:p>
        </p:txBody>
      </p:sp>
      <p:pic>
        <p:nvPicPr>
          <p:cNvPr id="483" name="Google Shape;48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25" y="1693900"/>
            <a:ext cx="2555425" cy="25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3"/>
          <p:cNvSpPr txBox="1"/>
          <p:nvPr/>
        </p:nvSpPr>
        <p:spPr>
          <a:xfrm>
            <a:off x="4324250" y="2644975"/>
            <a:ext cx="6381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endParaRPr sz="4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93"/>
          <p:cNvSpPr txBox="1"/>
          <p:nvPr/>
        </p:nvSpPr>
        <p:spPr>
          <a:xfrm>
            <a:off x="717700" y="4214475"/>
            <a:ext cx="2990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Raven Tests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93"/>
          <p:cNvSpPr txBox="1"/>
          <p:nvPr/>
        </p:nvSpPr>
        <p:spPr>
          <a:xfrm>
            <a:off x="5392813" y="4157525"/>
            <a:ext cx="2990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Programming Manuals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87" name="Google Shape;487;p93"/>
          <p:cNvGrpSpPr/>
          <p:nvPr/>
        </p:nvGrpSpPr>
        <p:grpSpPr>
          <a:xfrm>
            <a:off x="5518121" y="1424693"/>
            <a:ext cx="2679944" cy="2679970"/>
            <a:chOff x="2895725" y="1652700"/>
            <a:chExt cx="2566750" cy="2566775"/>
          </a:xfrm>
        </p:grpSpPr>
        <p:pic>
          <p:nvPicPr>
            <p:cNvPr id="488" name="Google Shape;488;p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5725" y="1652700"/>
              <a:ext cx="2566750" cy="256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93"/>
            <p:cNvSpPr txBox="1"/>
            <p:nvPr/>
          </p:nvSpPr>
          <p:spPr>
            <a:xfrm rot="-1010951">
              <a:off x="3897542" y="1902583"/>
              <a:ext cx="757624" cy="388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CODE</a:t>
              </a:r>
              <a:endParaRPr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lang="en-GB"/>
              <a:t>eactive E</a:t>
            </a:r>
            <a:r>
              <a:rPr b="1" lang="en-GB"/>
              <a:t>x</a:t>
            </a:r>
            <a:r>
              <a:rPr lang="en-GB"/>
              <a:t>tensions</a:t>
            </a:r>
            <a:endParaRPr/>
          </a:p>
        </p:txBody>
      </p:sp>
      <p:pic>
        <p:nvPicPr>
          <p:cNvPr id="495" name="Google Shape;4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2" y="1498202"/>
            <a:ext cx="2546800" cy="25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